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7"/>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4" r:id="rId46"/>
    <p:sldId id="303" r:id="rId47"/>
    <p:sldId id="305" r:id="rId48"/>
    <p:sldId id="306" r:id="rId49"/>
    <p:sldId id="307" r:id="rId50"/>
    <p:sldId id="308" r:id="rId51"/>
    <p:sldId id="309" r:id="rId52"/>
    <p:sldId id="310" r:id="rId53"/>
    <p:sldId id="311" r:id="rId54"/>
    <p:sldId id="312" r:id="rId55"/>
    <p:sldId id="313" r:id="rId56"/>
    <p:sldId id="315"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6" r:id="rId122"/>
    <p:sldId id="388" r:id="rId123"/>
    <p:sldId id="389" r:id="rId124"/>
    <p:sldId id="390" r:id="rId125"/>
    <p:sldId id="391" r:id="rId126"/>
    <p:sldId id="392" r:id="rId127"/>
    <p:sldId id="393" r:id="rId128"/>
    <p:sldId id="394" r:id="rId129"/>
    <p:sldId id="395" r:id="rId130"/>
    <p:sldId id="396" r:id="rId131"/>
    <p:sldId id="397" r:id="rId132"/>
    <p:sldId id="398" r:id="rId133"/>
    <p:sldId id="399" r:id="rId134"/>
    <p:sldId id="400" r:id="rId135"/>
    <p:sldId id="401" r:id="rId136"/>
    <p:sldId id="402" r:id="rId137"/>
    <p:sldId id="403" r:id="rId138"/>
    <p:sldId id="404" r:id="rId139"/>
    <p:sldId id="405" r:id="rId140"/>
    <p:sldId id="406" r:id="rId141"/>
    <p:sldId id="407" r:id="rId142"/>
    <p:sldId id="408" r:id="rId143"/>
    <p:sldId id="409" r:id="rId144"/>
    <p:sldId id="410" r:id="rId145"/>
    <p:sldId id="411" r:id="rId146"/>
    <p:sldId id="412"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6" r:id="rId161"/>
    <p:sldId id="427" r:id="rId162"/>
    <p:sldId id="428" r:id="rId163"/>
    <p:sldId id="429" r:id="rId164"/>
    <p:sldId id="430" r:id="rId165"/>
    <p:sldId id="431" r:id="rId166"/>
    <p:sldId id="432" r:id="rId167"/>
    <p:sldId id="433" r:id="rId168"/>
    <p:sldId id="434" r:id="rId169"/>
    <p:sldId id="435" r:id="rId170"/>
    <p:sldId id="436" r:id="rId171"/>
    <p:sldId id="437" r:id="rId172"/>
    <p:sldId id="438" r:id="rId173"/>
    <p:sldId id="439" r:id="rId174"/>
    <p:sldId id="440" r:id="rId175"/>
    <p:sldId id="441" r:id="rId176"/>
    <p:sldId id="442" r:id="rId177"/>
    <p:sldId id="443" r:id="rId178"/>
    <p:sldId id="316" r:id="rId179"/>
    <p:sldId id="314" r:id="rId180"/>
    <p:sldId id="445" r:id="rId181"/>
    <p:sldId id="444" r:id="rId182"/>
    <p:sldId id="446" r:id="rId183"/>
    <p:sldId id="447" r:id="rId184"/>
    <p:sldId id="448" r:id="rId185"/>
    <p:sldId id="4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465" r:id="rId200"/>
    <p:sldId id="466" r:id="rId201"/>
    <p:sldId id="468" r:id="rId202"/>
    <p:sldId id="469" r:id="rId203"/>
    <p:sldId id="470" r:id="rId204"/>
    <p:sldId id="471" r:id="rId205"/>
    <p:sldId id="472" r:id="rId206"/>
    <p:sldId id="473" r:id="rId207"/>
    <p:sldId id="475" r:id="rId208"/>
    <p:sldId id="476" r:id="rId209"/>
    <p:sldId id="477" r:id="rId210"/>
    <p:sldId id="478" r:id="rId211"/>
    <p:sldId id="479" r:id="rId212"/>
    <p:sldId id="480" r:id="rId213"/>
    <p:sldId id="481" r:id="rId214"/>
    <p:sldId id="482" r:id="rId215"/>
    <p:sldId id="484" r:id="rId216"/>
    <p:sldId id="486" r:id="rId217"/>
    <p:sldId id="487" r:id="rId218"/>
    <p:sldId id="488" r:id="rId219"/>
    <p:sldId id="489" r:id="rId220"/>
    <p:sldId id="490" r:id="rId221"/>
    <p:sldId id="491" r:id="rId222"/>
    <p:sldId id="492" r:id="rId223"/>
    <p:sldId id="493" r:id="rId224"/>
    <p:sldId id="494" r:id="rId225"/>
    <p:sldId id="495" r:id="rId226"/>
    <p:sldId id="496" r:id="rId227"/>
    <p:sldId id="497" r:id="rId228"/>
    <p:sldId id="498" r:id="rId229"/>
    <p:sldId id="499" r:id="rId230"/>
    <p:sldId id="500" r:id="rId231"/>
    <p:sldId id="501" r:id="rId232"/>
    <p:sldId id="502" r:id="rId233"/>
    <p:sldId id="503" r:id="rId234"/>
    <p:sldId id="504" r:id="rId235"/>
    <p:sldId id="505" r:id="rId236"/>
    <p:sldId id="506" r:id="rId237"/>
    <p:sldId id="507" r:id="rId238"/>
    <p:sldId id="508" r:id="rId239"/>
    <p:sldId id="509" r:id="rId240"/>
    <p:sldId id="510" r:id="rId241"/>
    <p:sldId id="511" r:id="rId242"/>
    <p:sldId id="512" r:id="rId243"/>
    <p:sldId id="513" r:id="rId244"/>
    <p:sldId id="514" r:id="rId245"/>
    <p:sldId id="515" r:id="rId246"/>
    <p:sldId id="516" r:id="rId247"/>
    <p:sldId id="517" r:id="rId248"/>
    <p:sldId id="519" r:id="rId249"/>
    <p:sldId id="518" r:id="rId250"/>
    <p:sldId id="521" r:id="rId251"/>
    <p:sldId id="522" r:id="rId252"/>
    <p:sldId id="523" r:id="rId253"/>
    <p:sldId id="520" r:id="rId254"/>
    <p:sldId id="524" r:id="rId255"/>
    <p:sldId id="526" r:id="rId256"/>
    <p:sldId id="525" r:id="rId257"/>
    <p:sldId id="527" r:id="rId258"/>
    <p:sldId id="528" r:id="rId259"/>
    <p:sldId id="529" r:id="rId260"/>
    <p:sldId id="530" r:id="rId261"/>
    <p:sldId id="531" r:id="rId262"/>
    <p:sldId id="532" r:id="rId263"/>
    <p:sldId id="534" r:id="rId264"/>
    <p:sldId id="535" r:id="rId265"/>
    <p:sldId id="536" r:id="rId266"/>
    <p:sldId id="537" r:id="rId267"/>
    <p:sldId id="539" r:id="rId268"/>
    <p:sldId id="538" r:id="rId269"/>
    <p:sldId id="540" r:id="rId270"/>
    <p:sldId id="541" r:id="rId271"/>
    <p:sldId id="542" r:id="rId272"/>
    <p:sldId id="543" r:id="rId273"/>
    <p:sldId id="544" r:id="rId274"/>
    <p:sldId id="545" r:id="rId275"/>
    <p:sldId id="546" r:id="rId276"/>
    <p:sldId id="547" r:id="rId277"/>
    <p:sldId id="548" r:id="rId278"/>
    <p:sldId id="549" r:id="rId279"/>
    <p:sldId id="552" r:id="rId280"/>
    <p:sldId id="553" r:id="rId281"/>
    <p:sldId id="554" r:id="rId282"/>
    <p:sldId id="555" r:id="rId283"/>
    <p:sldId id="556" r:id="rId284"/>
    <p:sldId id="557" r:id="rId285"/>
    <p:sldId id="558" r:id="rId286"/>
    <p:sldId id="560" r:id="rId287"/>
    <p:sldId id="561" r:id="rId288"/>
    <p:sldId id="562" r:id="rId289"/>
    <p:sldId id="564" r:id="rId290"/>
    <p:sldId id="565" r:id="rId291"/>
    <p:sldId id="566" r:id="rId292"/>
    <p:sldId id="567" r:id="rId293"/>
    <p:sldId id="568" r:id="rId294"/>
    <p:sldId id="570" r:id="rId295"/>
    <p:sldId id="571" r:id="rId296"/>
    <p:sldId id="572" r:id="rId297"/>
    <p:sldId id="573"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1" r:id="rId324"/>
    <p:sldId id="600" r:id="rId325"/>
    <p:sldId id="602" r:id="rId326"/>
    <p:sldId id="603" r:id="rId327"/>
    <p:sldId id="604" r:id="rId328"/>
    <p:sldId id="608" r:id="rId329"/>
    <p:sldId id="609" r:id="rId330"/>
    <p:sldId id="605" r:id="rId331"/>
    <p:sldId id="606" r:id="rId332"/>
    <p:sldId id="607" r:id="rId333"/>
    <p:sldId id="610" r:id="rId334"/>
    <p:sldId id="611" r:id="rId335"/>
    <p:sldId id="613" r:id="rId3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72" autoAdjust="0"/>
    <p:restoredTop sz="91677" autoAdjust="0"/>
  </p:normalViewPr>
  <p:slideViewPr>
    <p:cSldViewPr snapToGrid="0" showGuides="1">
      <p:cViewPr>
        <p:scale>
          <a:sx n="66" d="100"/>
          <a:sy n="66" d="100"/>
        </p:scale>
        <p:origin x="1596" y="8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notesMaster" Target="notesMasters/notesMaster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theme" Target="theme/theme1.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5696D-3D18-40F2-9A9C-C11248FC970B}" type="datetimeFigureOut">
              <a:rPr lang="zh-CN" altLang="en-US" smtClean="0"/>
              <a:t>2026/1/27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3194B-9141-4B65-B3C6-71F5F29C1173}" type="slidenum">
              <a:rPr lang="zh-CN" altLang="en-US" smtClean="0"/>
              <a:t>‹#›</a:t>
            </a:fld>
            <a:endParaRPr lang="zh-CN" altLang="en-US"/>
          </a:p>
        </p:txBody>
      </p:sp>
    </p:spTree>
    <p:extLst>
      <p:ext uri="{BB962C8B-B14F-4D97-AF65-F5344CB8AC3E}">
        <p14:creationId xmlns:p14="http://schemas.microsoft.com/office/powerpoint/2010/main" val="3488431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93194B-9141-4B65-B3C6-71F5F29C1173}" type="slidenum">
              <a:rPr lang="zh-CN" altLang="en-US" smtClean="0"/>
              <a:t>48</a:t>
            </a:fld>
            <a:endParaRPr lang="zh-CN" altLang="en-US"/>
          </a:p>
        </p:txBody>
      </p:sp>
    </p:spTree>
    <p:extLst>
      <p:ext uri="{BB962C8B-B14F-4D97-AF65-F5344CB8AC3E}">
        <p14:creationId xmlns:p14="http://schemas.microsoft.com/office/powerpoint/2010/main" val="381089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93194B-9141-4B65-B3C6-71F5F29C1173}" type="slidenum">
              <a:rPr lang="zh-CN" altLang="en-US" smtClean="0"/>
              <a:t>213</a:t>
            </a:fld>
            <a:endParaRPr lang="zh-CN" altLang="en-US"/>
          </a:p>
        </p:txBody>
      </p:sp>
    </p:spTree>
    <p:extLst>
      <p:ext uri="{BB962C8B-B14F-4D97-AF65-F5344CB8AC3E}">
        <p14:creationId xmlns:p14="http://schemas.microsoft.com/office/powerpoint/2010/main" val="3907567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F2826-3810-6624-27E6-76694335BF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8B2693-8222-BE33-DB77-244A786B83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5520861-9DA5-8F28-16CE-A8397B82D7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63FA395-927D-CA29-7690-C798DA22634D}"/>
              </a:ext>
            </a:extLst>
          </p:cNvPr>
          <p:cNvSpPr>
            <a:spLocks noGrp="1"/>
          </p:cNvSpPr>
          <p:nvPr>
            <p:ph type="sldNum" sz="quarter" idx="5"/>
          </p:nvPr>
        </p:nvSpPr>
        <p:spPr/>
        <p:txBody>
          <a:bodyPr/>
          <a:lstStyle/>
          <a:p>
            <a:fld id="{C893194B-9141-4B65-B3C6-71F5F29C1173}" type="slidenum">
              <a:rPr lang="zh-CN" altLang="en-US" smtClean="0"/>
              <a:t>214</a:t>
            </a:fld>
            <a:endParaRPr lang="zh-CN" altLang="en-US"/>
          </a:p>
        </p:txBody>
      </p:sp>
    </p:spTree>
    <p:extLst>
      <p:ext uri="{BB962C8B-B14F-4D97-AF65-F5344CB8AC3E}">
        <p14:creationId xmlns:p14="http://schemas.microsoft.com/office/powerpoint/2010/main" val="401419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93194B-9141-4B65-B3C6-71F5F29C1173}" type="slidenum">
              <a:rPr lang="zh-CN" altLang="en-US" smtClean="0"/>
              <a:t>307</a:t>
            </a:fld>
            <a:endParaRPr lang="zh-CN" altLang="en-US"/>
          </a:p>
        </p:txBody>
      </p:sp>
    </p:spTree>
    <p:extLst>
      <p:ext uri="{BB962C8B-B14F-4D97-AF65-F5344CB8AC3E}">
        <p14:creationId xmlns:p14="http://schemas.microsoft.com/office/powerpoint/2010/main" val="4260989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28148-F372-BACE-EFC2-C8413259D5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1D8AB2-817C-A567-9FF7-E5FA2497C72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4D61A1-27A2-32B0-504B-43FB6F6330A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DAB30CB-C394-A5C9-6E4D-5A009329FF2E}"/>
              </a:ext>
            </a:extLst>
          </p:cNvPr>
          <p:cNvSpPr>
            <a:spLocks noGrp="1"/>
          </p:cNvSpPr>
          <p:nvPr>
            <p:ph type="sldNum" sz="quarter" idx="5"/>
          </p:nvPr>
        </p:nvSpPr>
        <p:spPr/>
        <p:txBody>
          <a:bodyPr/>
          <a:lstStyle/>
          <a:p>
            <a:fld id="{C893194B-9141-4B65-B3C6-71F5F29C1173}" type="slidenum">
              <a:rPr lang="zh-CN" altLang="en-US" smtClean="0"/>
              <a:t>308</a:t>
            </a:fld>
            <a:endParaRPr lang="zh-CN" altLang="en-US"/>
          </a:p>
        </p:txBody>
      </p:sp>
    </p:spTree>
    <p:extLst>
      <p:ext uri="{BB962C8B-B14F-4D97-AF65-F5344CB8AC3E}">
        <p14:creationId xmlns:p14="http://schemas.microsoft.com/office/powerpoint/2010/main" val="3559890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B45D7-0244-900C-23BE-77840AA1B0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FBBAE6-36B7-0DC5-BAE4-5F28109134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50B88F6-3815-A4A7-D374-67FADD9DD21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BECAA1-C9F9-D0A5-5247-30CB9B5DADD5}"/>
              </a:ext>
            </a:extLst>
          </p:cNvPr>
          <p:cNvSpPr>
            <a:spLocks noGrp="1"/>
          </p:cNvSpPr>
          <p:nvPr>
            <p:ph type="sldNum" sz="quarter" idx="5"/>
          </p:nvPr>
        </p:nvSpPr>
        <p:spPr/>
        <p:txBody>
          <a:bodyPr/>
          <a:lstStyle/>
          <a:p>
            <a:fld id="{C893194B-9141-4B65-B3C6-71F5F29C1173}" type="slidenum">
              <a:rPr lang="zh-CN" altLang="en-US" smtClean="0"/>
              <a:t>309</a:t>
            </a:fld>
            <a:endParaRPr lang="zh-CN" altLang="en-US"/>
          </a:p>
        </p:txBody>
      </p:sp>
    </p:spTree>
    <p:extLst>
      <p:ext uri="{BB962C8B-B14F-4D97-AF65-F5344CB8AC3E}">
        <p14:creationId xmlns:p14="http://schemas.microsoft.com/office/powerpoint/2010/main" val="934798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A49F7-EFD4-A4E8-4441-19E50B1023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935189-13AD-796B-4AD5-553B21C3CF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F81D83-8D5E-4BDD-69C4-3DB0694CBB5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F94A5C7-D2DE-26EB-127A-1E0020CE3555}"/>
              </a:ext>
            </a:extLst>
          </p:cNvPr>
          <p:cNvSpPr>
            <a:spLocks noGrp="1"/>
          </p:cNvSpPr>
          <p:nvPr>
            <p:ph type="sldNum" sz="quarter" idx="5"/>
          </p:nvPr>
        </p:nvSpPr>
        <p:spPr/>
        <p:txBody>
          <a:bodyPr/>
          <a:lstStyle/>
          <a:p>
            <a:fld id="{C893194B-9141-4B65-B3C6-71F5F29C1173}" type="slidenum">
              <a:rPr lang="zh-CN" altLang="en-US" smtClean="0"/>
              <a:t>310</a:t>
            </a:fld>
            <a:endParaRPr lang="zh-CN" altLang="en-US"/>
          </a:p>
        </p:txBody>
      </p:sp>
    </p:spTree>
    <p:extLst>
      <p:ext uri="{BB962C8B-B14F-4D97-AF65-F5344CB8AC3E}">
        <p14:creationId xmlns:p14="http://schemas.microsoft.com/office/powerpoint/2010/main" val="1045854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2026/1/27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2026/1/27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1A4349-7E0C-DB8A-BB0A-71A4C564EA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143" y="531018"/>
            <a:ext cx="8897714" cy="1685882"/>
          </a:xfrm>
          <a:prstGeom prst="rect">
            <a:avLst/>
          </a:prstGeom>
        </p:spPr>
      </p:pic>
      <p:sp>
        <p:nvSpPr>
          <p:cNvPr id="5" name="文本框 4">
            <a:extLst>
              <a:ext uri="{FF2B5EF4-FFF2-40B4-BE49-F238E27FC236}">
                <a16:creationId xmlns:a16="http://schemas.microsoft.com/office/drawing/2014/main" id="{41C101BC-4DCB-2C16-8BF3-5622B621B8C6}"/>
              </a:ext>
            </a:extLst>
          </p:cNvPr>
          <p:cNvSpPr txBox="1"/>
          <p:nvPr/>
        </p:nvSpPr>
        <p:spPr>
          <a:xfrm>
            <a:off x="7660349" y="1640037"/>
            <a:ext cx="2236510" cy="584775"/>
          </a:xfrm>
          <a:prstGeom prst="rect">
            <a:avLst/>
          </a:prstGeom>
          <a:noFill/>
        </p:spPr>
        <p:txBody>
          <a:bodyPr wrap="none" rtlCol="0">
            <a:spAutoFit/>
          </a:bodyPr>
          <a:lstStyle/>
          <a:p>
            <a:r>
              <a:rPr lang="zh-CN" altLang="en-US" sz="3200" dirty="0">
                <a:latin typeface="华文行楷" panose="02010800040101010101" pitchFamily="2" charset="-122"/>
                <a:ea typeface="华文行楷" panose="02010800040101010101" pitchFamily="2" charset="-122"/>
              </a:rPr>
              <a:t>水云身制造</a:t>
            </a:r>
          </a:p>
        </p:txBody>
      </p:sp>
      <p:pic>
        <p:nvPicPr>
          <p:cNvPr id="3" name="图片 2">
            <a:extLst>
              <a:ext uri="{FF2B5EF4-FFF2-40B4-BE49-F238E27FC236}">
                <a16:creationId xmlns:a16="http://schemas.microsoft.com/office/drawing/2014/main" id="{D6CC5475-45F0-E668-0628-BB4FD4272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
        <p:nvSpPr>
          <p:cNvPr id="2" name="文本框 1">
            <a:extLst>
              <a:ext uri="{FF2B5EF4-FFF2-40B4-BE49-F238E27FC236}">
                <a16:creationId xmlns:a16="http://schemas.microsoft.com/office/drawing/2014/main" id="{A6607421-894F-B5FA-6D82-313202D91E59}"/>
              </a:ext>
            </a:extLst>
          </p:cNvPr>
          <p:cNvSpPr txBox="1"/>
          <p:nvPr/>
        </p:nvSpPr>
        <p:spPr>
          <a:xfrm>
            <a:off x="3538246" y="2644170"/>
            <a:ext cx="5115503" cy="1569660"/>
          </a:xfrm>
          <a:prstGeom prst="rect">
            <a:avLst/>
          </a:prstGeom>
          <a:noFill/>
        </p:spPr>
        <p:txBody>
          <a:bodyPr wrap="none" rtlCol="0">
            <a:spAutoFit/>
          </a:bodyPr>
          <a:lstStyle/>
          <a:p>
            <a:r>
              <a:rPr lang="zh-CN" altLang="en-US" sz="9600" b="1" dirty="0">
                <a:latin typeface="华文行楷" panose="02010800040101010101" pitchFamily="2" charset="-122"/>
                <a:ea typeface="华文行楷" panose="02010800040101010101" pitchFamily="2" charset="-122"/>
              </a:rPr>
              <a:t>数据结构</a:t>
            </a:r>
          </a:p>
        </p:txBody>
      </p:sp>
    </p:spTree>
    <p:extLst>
      <p:ext uri="{BB962C8B-B14F-4D97-AF65-F5344CB8AC3E}">
        <p14:creationId xmlns:p14="http://schemas.microsoft.com/office/powerpoint/2010/main" val="1140797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47844-81F8-0756-9A3C-3730EF6AA831}"/>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29797503-5809-BE83-2EB2-48053707BBE9}"/>
              </a:ext>
            </a:extLst>
          </p:cNvPr>
          <p:cNvSpPr/>
          <p:nvPr/>
        </p:nvSpPr>
        <p:spPr>
          <a:xfrm rot="19771677">
            <a:off x="-1136691" y="-531952"/>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3">
            <a:extLst>
              <a:ext uri="{FF2B5EF4-FFF2-40B4-BE49-F238E27FC236}">
                <a16:creationId xmlns:a16="http://schemas.microsoft.com/office/drawing/2014/main" id="{0424F613-2085-7DD2-CC8E-ED3927B9567E}"/>
              </a:ext>
            </a:extLst>
          </p:cNvPr>
          <p:cNvSpPr/>
          <p:nvPr/>
        </p:nvSpPr>
        <p:spPr>
          <a:xfrm rot="1453145">
            <a:off x="12429588" y="-944988"/>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06AFFD5-09C0-8E4C-63D7-BA3F873D95CD}"/>
              </a:ext>
            </a:extLst>
          </p:cNvPr>
          <p:cNvSpPr txBox="1"/>
          <p:nvPr/>
        </p:nvSpPr>
        <p:spPr>
          <a:xfrm>
            <a:off x="-1819639" y="-1318897"/>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头节点</a:t>
            </a:r>
          </a:p>
        </p:txBody>
      </p:sp>
      <p:sp>
        <p:nvSpPr>
          <p:cNvPr id="6" name="文本框 5">
            <a:extLst>
              <a:ext uri="{FF2B5EF4-FFF2-40B4-BE49-F238E27FC236}">
                <a16:creationId xmlns:a16="http://schemas.microsoft.com/office/drawing/2014/main" id="{9E4AD22D-2A69-E13D-0914-1697731F6E27}"/>
              </a:ext>
            </a:extLst>
          </p:cNvPr>
          <p:cNvSpPr txBox="1"/>
          <p:nvPr/>
        </p:nvSpPr>
        <p:spPr>
          <a:xfrm>
            <a:off x="12192000" y="-1727153"/>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尾节点</a:t>
            </a:r>
          </a:p>
        </p:txBody>
      </p:sp>
      <p:sp>
        <p:nvSpPr>
          <p:cNvPr id="14" name="矩形: 圆角 13">
            <a:extLst>
              <a:ext uri="{FF2B5EF4-FFF2-40B4-BE49-F238E27FC236}">
                <a16:creationId xmlns:a16="http://schemas.microsoft.com/office/drawing/2014/main" id="{9517F225-1FA3-9499-B48D-F1E4E44AE467}"/>
              </a:ext>
            </a:extLst>
          </p:cNvPr>
          <p:cNvSpPr/>
          <p:nvPr/>
        </p:nvSpPr>
        <p:spPr>
          <a:xfrm>
            <a:off x="127198"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084C41BB-B1CA-4479-1A33-2FC75D43E094}"/>
              </a:ext>
            </a:extLst>
          </p:cNvPr>
          <p:cNvSpPr/>
          <p:nvPr/>
        </p:nvSpPr>
        <p:spPr>
          <a:xfrm>
            <a:off x="3553919" y="29101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6AD9C221-C532-2B6C-2CCF-ECEB0FEDD6E8}"/>
              </a:ext>
            </a:extLst>
          </p:cNvPr>
          <p:cNvSpPr/>
          <p:nvPr/>
        </p:nvSpPr>
        <p:spPr>
          <a:xfrm>
            <a:off x="7001063" y="29101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3BAD6AAC-6271-1531-0174-7305B61CCE6F}"/>
              </a:ext>
            </a:extLst>
          </p:cNvPr>
          <p:cNvCxnSpPr>
            <a:cxnSpLocks/>
          </p:cNvCxnSpPr>
          <p:nvPr/>
        </p:nvCxnSpPr>
        <p:spPr>
          <a:xfrm>
            <a:off x="2318404" y="3432680"/>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430B2EC-B962-6B31-D2A0-E1EA688ACB1A}"/>
              </a:ext>
            </a:extLst>
          </p:cNvPr>
          <p:cNvCxnSpPr>
            <a:cxnSpLocks/>
          </p:cNvCxnSpPr>
          <p:nvPr/>
        </p:nvCxnSpPr>
        <p:spPr>
          <a:xfrm>
            <a:off x="5773442" y="3427918"/>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759247B9-141B-5BAE-A228-3461C9DB4619}"/>
              </a:ext>
            </a:extLst>
          </p:cNvPr>
          <p:cNvSpPr/>
          <p:nvPr/>
        </p:nvSpPr>
        <p:spPr>
          <a:xfrm>
            <a:off x="9902174" y="29101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6364F9FC-3556-734D-BDB6-7E9D92AE817D}"/>
              </a:ext>
            </a:extLst>
          </p:cNvPr>
          <p:cNvCxnSpPr>
            <a:cxnSpLocks/>
          </p:cNvCxnSpPr>
          <p:nvPr/>
        </p:nvCxnSpPr>
        <p:spPr>
          <a:xfrm>
            <a:off x="9258300" y="3436362"/>
            <a:ext cx="643874"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673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8DBA5-6536-72EB-E504-5F26B3C07EA9}"/>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482D9069-86B8-619C-6B0F-E14C564B9471}"/>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F625569C-1D36-D4E2-A435-04FAC137796C}"/>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D064EE10-1F4E-2EAB-364D-D2A9A042760B}"/>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752C1396-A261-E71D-BA2E-119E9B99B4F5}"/>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22973455-90C9-5D98-5951-9F52744B1877}"/>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F4633E36-6FB4-975E-30A2-959E1AB35B31}"/>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B98B17AC-F919-CD70-CB9A-26DECA059F6B}"/>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E13C288-4F13-4B1B-8535-2D1FEE7E23B5}"/>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071AE0E-1972-A057-4A06-63DCB2F0D023}"/>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684A7B2-9051-BCAC-3B86-A79E59602B17}"/>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87B274F-8EC4-3F8A-8C32-4DE956094EE0}"/>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839B6E4-0C9D-8622-7C67-ACE4297AE33E}"/>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A460DD6E-9E74-BF75-493A-A53E96A40E54}"/>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10" name="文本框 9">
            <a:extLst>
              <a:ext uri="{FF2B5EF4-FFF2-40B4-BE49-F238E27FC236}">
                <a16:creationId xmlns:a16="http://schemas.microsoft.com/office/drawing/2014/main" id="{B1CAFB45-CC7C-0B97-3D77-533B4940F0E0}"/>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8" name="文本框 17">
            <a:extLst>
              <a:ext uri="{FF2B5EF4-FFF2-40B4-BE49-F238E27FC236}">
                <a16:creationId xmlns:a16="http://schemas.microsoft.com/office/drawing/2014/main" id="{63FD2A42-4275-7347-C8BF-C76302BD2A7D}"/>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16604D15-D1EF-87EF-A4D5-15826561E737}"/>
              </a:ext>
            </a:extLst>
          </p:cNvPr>
          <p:cNvSpPr txBox="1"/>
          <p:nvPr/>
        </p:nvSpPr>
        <p:spPr>
          <a:xfrm>
            <a:off x="1722989"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4" name="矩形: 圆角 3">
            <a:extLst>
              <a:ext uri="{FF2B5EF4-FFF2-40B4-BE49-F238E27FC236}">
                <a16:creationId xmlns:a16="http://schemas.microsoft.com/office/drawing/2014/main" id="{87EE864D-BBB9-ACAB-9701-5762E5D30EC8}"/>
              </a:ext>
            </a:extLst>
          </p:cNvPr>
          <p:cNvSpPr/>
          <p:nvPr/>
        </p:nvSpPr>
        <p:spPr>
          <a:xfrm>
            <a:off x="4688114" y="2391229"/>
            <a:ext cx="2340638"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左 18">
            <a:extLst>
              <a:ext uri="{FF2B5EF4-FFF2-40B4-BE49-F238E27FC236}">
                <a16:creationId xmlns:a16="http://schemas.microsoft.com/office/drawing/2014/main" id="{CCD5416F-2109-F520-109F-54FA734097EC}"/>
              </a:ext>
            </a:extLst>
          </p:cNvPr>
          <p:cNvSpPr/>
          <p:nvPr/>
        </p:nvSpPr>
        <p:spPr>
          <a:xfrm rot="12115520">
            <a:off x="3536978" y="2519829"/>
            <a:ext cx="10160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E178DCE-25DF-DBA0-B46F-71E0CE2DBD2A}"/>
              </a:ext>
            </a:extLst>
          </p:cNvPr>
          <p:cNvSpPr txBox="1"/>
          <p:nvPr/>
        </p:nvSpPr>
        <p:spPr>
          <a:xfrm>
            <a:off x="172671" y="860085"/>
            <a:ext cx="5418786"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又回到了最初的子树，这个时候我们把这个子树的左子树已经全部遍历完了，所以按照顺序该根节点了</a:t>
            </a:r>
          </a:p>
        </p:txBody>
      </p:sp>
      <p:sp>
        <p:nvSpPr>
          <p:cNvPr id="26" name="箭头: 左 25">
            <a:extLst>
              <a:ext uri="{FF2B5EF4-FFF2-40B4-BE49-F238E27FC236}">
                <a16:creationId xmlns:a16="http://schemas.microsoft.com/office/drawing/2014/main" id="{F4AFDDB4-D01C-712C-1486-B238C62375FF}"/>
              </a:ext>
            </a:extLst>
          </p:cNvPr>
          <p:cNvSpPr/>
          <p:nvPr/>
        </p:nvSpPr>
        <p:spPr>
          <a:xfrm rot="19547474">
            <a:off x="6092546" y="2032902"/>
            <a:ext cx="10160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C0B17041-C324-6DC2-A7D9-7EB5BF08E306}"/>
              </a:ext>
            </a:extLst>
          </p:cNvPr>
          <p:cNvSpPr txBox="1"/>
          <p:nvPr/>
        </p:nvSpPr>
        <p:spPr>
          <a:xfrm>
            <a:off x="2071671"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30" name="箭头: 左 29">
            <a:extLst>
              <a:ext uri="{FF2B5EF4-FFF2-40B4-BE49-F238E27FC236}">
                <a16:creationId xmlns:a16="http://schemas.microsoft.com/office/drawing/2014/main" id="{B413250B-4417-9E18-918D-7F08CEB1E407}"/>
              </a:ext>
            </a:extLst>
          </p:cNvPr>
          <p:cNvSpPr/>
          <p:nvPr/>
        </p:nvSpPr>
        <p:spPr>
          <a:xfrm rot="1051477">
            <a:off x="6866036" y="3569960"/>
            <a:ext cx="650417"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41AFF7B-9258-70B1-9370-55D38594EDC3}"/>
              </a:ext>
            </a:extLst>
          </p:cNvPr>
          <p:cNvSpPr txBox="1"/>
          <p:nvPr/>
        </p:nvSpPr>
        <p:spPr>
          <a:xfrm>
            <a:off x="6430212" y="1163873"/>
            <a:ext cx="54187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把根节点加入结果序列里</a:t>
            </a:r>
          </a:p>
        </p:txBody>
      </p:sp>
      <p:sp>
        <p:nvSpPr>
          <p:cNvPr id="32" name="文本框 31">
            <a:extLst>
              <a:ext uri="{FF2B5EF4-FFF2-40B4-BE49-F238E27FC236}">
                <a16:creationId xmlns:a16="http://schemas.microsoft.com/office/drawing/2014/main" id="{644B9F8B-C626-0100-EEAD-DBBA4D339A65}"/>
              </a:ext>
            </a:extLst>
          </p:cNvPr>
          <p:cNvSpPr txBox="1"/>
          <p:nvPr/>
        </p:nvSpPr>
        <p:spPr>
          <a:xfrm>
            <a:off x="7665150" y="3965622"/>
            <a:ext cx="4330811"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按照顺序该到右孩子节点了，当前的子树有右孩子节点，所以构建一颗新的子树</a:t>
            </a:r>
          </a:p>
        </p:txBody>
      </p:sp>
    </p:spTree>
    <p:extLst>
      <p:ext uri="{BB962C8B-B14F-4D97-AF65-F5344CB8AC3E}">
        <p14:creationId xmlns:p14="http://schemas.microsoft.com/office/powerpoint/2010/main" val="3656985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6" grpId="0" animBg="1"/>
      <p:bldP spid="29" grpId="0"/>
      <p:bldP spid="30" grpId="0" animBg="1"/>
      <p:bldP spid="31" grpId="0"/>
      <p:bldP spid="3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4B74C-438C-2A3D-4C5B-23D3F9A5F697}"/>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3032419E-7A21-0A96-D088-41AF4FC39019}"/>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D2EA8BE1-2C13-D8EB-E1C3-DE84CC6E79F7}"/>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FB7F589A-9CFF-6516-5AE3-895B3544A9CB}"/>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445C1551-72D3-0AC0-35BA-6FCF71F4EC35}"/>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08CC1665-F388-7A45-2311-F104300103BF}"/>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30A7974B-430A-72A3-493C-409C73B5346B}"/>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EFA08DF6-C17A-71AA-F6D3-99546D7AFE70}"/>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8167EC4-F1B1-847D-C154-33F695FB8635}"/>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CF48E87-F7D1-D42A-58F4-B853A68492D4}"/>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811CB0-DA93-B284-F769-9194A65E8DB4}"/>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B32F551-B9F8-689D-C502-D43F5D4EADDE}"/>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1D02A1D-5ED5-86AB-D0B5-3485F16AC025}"/>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19DC254D-E0BC-9A2C-7703-DFBAD0C2BDF4}"/>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10" name="文本框 9">
            <a:extLst>
              <a:ext uri="{FF2B5EF4-FFF2-40B4-BE49-F238E27FC236}">
                <a16:creationId xmlns:a16="http://schemas.microsoft.com/office/drawing/2014/main" id="{7AAEB641-EDA2-5603-C22C-476659A1C60C}"/>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8" name="文本框 17">
            <a:extLst>
              <a:ext uri="{FF2B5EF4-FFF2-40B4-BE49-F238E27FC236}">
                <a16:creationId xmlns:a16="http://schemas.microsoft.com/office/drawing/2014/main" id="{E7A5E823-B6B5-67E2-DEE4-5FBAE03A76E7}"/>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8963585B-AEAF-233B-A0BB-361EA0825B20}"/>
              </a:ext>
            </a:extLst>
          </p:cNvPr>
          <p:cNvSpPr txBox="1"/>
          <p:nvPr/>
        </p:nvSpPr>
        <p:spPr>
          <a:xfrm>
            <a:off x="1722989"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4" name="矩形: 圆角 3">
            <a:extLst>
              <a:ext uri="{FF2B5EF4-FFF2-40B4-BE49-F238E27FC236}">
                <a16:creationId xmlns:a16="http://schemas.microsoft.com/office/drawing/2014/main" id="{75BED8DF-F96F-5F28-5834-11711F4B5501}"/>
              </a:ext>
            </a:extLst>
          </p:cNvPr>
          <p:cNvSpPr/>
          <p:nvPr/>
        </p:nvSpPr>
        <p:spPr>
          <a:xfrm>
            <a:off x="5787745" y="3341654"/>
            <a:ext cx="1625600" cy="166644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288258E-2CC6-6608-5D07-2797CD453631}"/>
              </a:ext>
            </a:extLst>
          </p:cNvPr>
          <p:cNvSpPr txBox="1"/>
          <p:nvPr/>
        </p:nvSpPr>
        <p:spPr>
          <a:xfrm>
            <a:off x="2071671"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2" name="箭头: 左 1">
            <a:extLst>
              <a:ext uri="{FF2B5EF4-FFF2-40B4-BE49-F238E27FC236}">
                <a16:creationId xmlns:a16="http://schemas.microsoft.com/office/drawing/2014/main" id="{5BD8DA70-DDAB-D9C1-D2C4-4E19B876ECF7}"/>
              </a:ext>
            </a:extLst>
          </p:cNvPr>
          <p:cNvSpPr/>
          <p:nvPr/>
        </p:nvSpPr>
        <p:spPr>
          <a:xfrm rot="8539492">
            <a:off x="5297390" y="4775181"/>
            <a:ext cx="697221"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82AED6A-7BA4-CA1B-C8AB-DB756AA8E2CA}"/>
              </a:ext>
            </a:extLst>
          </p:cNvPr>
          <p:cNvSpPr txBox="1"/>
          <p:nvPr/>
        </p:nvSpPr>
        <p:spPr>
          <a:xfrm>
            <a:off x="131008" y="924543"/>
            <a:ext cx="845419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按照口诀，还是先找这个子树有没有左孩子节点</a:t>
            </a:r>
          </a:p>
        </p:txBody>
      </p:sp>
      <p:sp>
        <p:nvSpPr>
          <p:cNvPr id="22" name="文本框 21">
            <a:extLst>
              <a:ext uri="{FF2B5EF4-FFF2-40B4-BE49-F238E27FC236}">
                <a16:creationId xmlns:a16="http://schemas.microsoft.com/office/drawing/2014/main" id="{C58167B3-0B78-6BC9-7F82-69D2381A0F05}"/>
              </a:ext>
            </a:extLst>
          </p:cNvPr>
          <p:cNvSpPr txBox="1"/>
          <p:nvPr/>
        </p:nvSpPr>
        <p:spPr>
          <a:xfrm>
            <a:off x="131008" y="1571714"/>
            <a:ext cx="8454192"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它有左孩子节点，那我们就以它的左孩子节点再次构建一个新的子树</a:t>
            </a:r>
          </a:p>
        </p:txBody>
      </p:sp>
    </p:spTree>
    <p:extLst>
      <p:ext uri="{BB962C8B-B14F-4D97-AF65-F5344CB8AC3E}">
        <p14:creationId xmlns:p14="http://schemas.microsoft.com/office/powerpoint/2010/main" val="307411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09BCC-9D4E-29F9-1CAF-530FFABAD6C6}"/>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1C12BC41-05B6-B9AE-9A9B-6E9ED3C46DEF}"/>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E800F6ED-7D6F-64A8-5D49-9E92A3120072}"/>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C5194FDF-F563-FF2A-73D4-164CF704F3E3}"/>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1A3F53FA-D281-7191-1043-2F79F388B8CF}"/>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30D61260-3BCA-53EC-3F04-4FAF2BD7711B}"/>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7F836ECE-9965-CA7D-2841-FC8626A8DCD1}"/>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61B42D14-EE36-2A59-F6B5-59DF01435AEB}"/>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BE9E00E-C999-2D2E-E51E-DF3A7CECFE16}"/>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81412FA-1FD2-11B9-176F-66DEA5A01AFD}"/>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A18133F-3F6D-5393-7115-1603D3CDAA99}"/>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2ADFEC5-0E27-FEFE-86B0-E52BC50C1EC1}"/>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DE65DFA-6F0E-5AAA-C93E-80A1D5852BFD}"/>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F944A70F-C0F9-6D02-7BF2-F6A9408E74A4}"/>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10" name="文本框 9">
            <a:extLst>
              <a:ext uri="{FF2B5EF4-FFF2-40B4-BE49-F238E27FC236}">
                <a16:creationId xmlns:a16="http://schemas.microsoft.com/office/drawing/2014/main" id="{2ED63687-7ED1-28C3-1CB9-BE797F75B16B}"/>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8" name="文本框 17">
            <a:extLst>
              <a:ext uri="{FF2B5EF4-FFF2-40B4-BE49-F238E27FC236}">
                <a16:creationId xmlns:a16="http://schemas.microsoft.com/office/drawing/2014/main" id="{C1FAB8A8-BC6E-AB59-587B-B2F1D478E661}"/>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5980EA46-1ACB-74F7-EA5E-ED50749B4CAD}"/>
              </a:ext>
            </a:extLst>
          </p:cNvPr>
          <p:cNvSpPr txBox="1"/>
          <p:nvPr/>
        </p:nvSpPr>
        <p:spPr>
          <a:xfrm>
            <a:off x="1722989"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4" name="矩形: 圆角 3">
            <a:extLst>
              <a:ext uri="{FF2B5EF4-FFF2-40B4-BE49-F238E27FC236}">
                <a16:creationId xmlns:a16="http://schemas.microsoft.com/office/drawing/2014/main" id="{01D13242-755D-7278-722A-9EF4F1475227}"/>
              </a:ext>
            </a:extLst>
          </p:cNvPr>
          <p:cNvSpPr/>
          <p:nvPr/>
        </p:nvSpPr>
        <p:spPr>
          <a:xfrm>
            <a:off x="5787745" y="4267200"/>
            <a:ext cx="812134" cy="740894"/>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868AF6EF-5A5A-C339-7537-0D5F53067D30}"/>
              </a:ext>
            </a:extLst>
          </p:cNvPr>
          <p:cNvSpPr txBox="1"/>
          <p:nvPr/>
        </p:nvSpPr>
        <p:spPr>
          <a:xfrm>
            <a:off x="2071671"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19" name="箭头: 左 18">
            <a:extLst>
              <a:ext uri="{FF2B5EF4-FFF2-40B4-BE49-F238E27FC236}">
                <a16:creationId xmlns:a16="http://schemas.microsoft.com/office/drawing/2014/main" id="{BD18D6E5-8D50-0CE5-C29D-7DD173A1AC23}"/>
              </a:ext>
            </a:extLst>
          </p:cNvPr>
          <p:cNvSpPr/>
          <p:nvPr/>
        </p:nvSpPr>
        <p:spPr>
          <a:xfrm rot="8833146">
            <a:off x="5246257" y="4775516"/>
            <a:ext cx="697221"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E6250C6-DBA2-D37E-1E8B-DE2501C2E372}"/>
              </a:ext>
            </a:extLst>
          </p:cNvPr>
          <p:cNvSpPr txBox="1"/>
          <p:nvPr/>
        </p:nvSpPr>
        <p:spPr>
          <a:xfrm>
            <a:off x="131008" y="924543"/>
            <a:ext cx="10663992"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现在这颗子树没有左孩子节点了，并且它现在的根节点是整个树的叶子节点</a:t>
            </a:r>
          </a:p>
        </p:txBody>
      </p:sp>
      <p:sp>
        <p:nvSpPr>
          <p:cNvPr id="23" name="文本框 22">
            <a:extLst>
              <a:ext uri="{FF2B5EF4-FFF2-40B4-BE49-F238E27FC236}">
                <a16:creationId xmlns:a16="http://schemas.microsoft.com/office/drawing/2014/main" id="{1F8F766F-2089-96CA-6510-447FCF38E3FB}"/>
              </a:ext>
            </a:extLst>
          </p:cNvPr>
          <p:cNvSpPr txBox="1"/>
          <p:nvPr/>
        </p:nvSpPr>
        <p:spPr>
          <a:xfrm>
            <a:off x="2194021" y="4991812"/>
            <a:ext cx="317099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添加进结果序列中</a:t>
            </a:r>
          </a:p>
        </p:txBody>
      </p:sp>
      <p:sp>
        <p:nvSpPr>
          <p:cNvPr id="24" name="文本框 23">
            <a:extLst>
              <a:ext uri="{FF2B5EF4-FFF2-40B4-BE49-F238E27FC236}">
                <a16:creationId xmlns:a16="http://schemas.microsoft.com/office/drawing/2014/main" id="{91E54338-F8E6-B5BF-3C7B-0257F551149D}"/>
              </a:ext>
            </a:extLst>
          </p:cNvPr>
          <p:cNvSpPr txBox="1"/>
          <p:nvPr/>
        </p:nvSpPr>
        <p:spPr>
          <a:xfrm>
            <a:off x="2453092"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865988A2-774E-6DE6-9630-50D84AD8D901}"/>
              </a:ext>
            </a:extLst>
          </p:cNvPr>
          <p:cNvSpPr txBox="1"/>
          <p:nvPr/>
        </p:nvSpPr>
        <p:spPr>
          <a:xfrm>
            <a:off x="7604293" y="2222469"/>
            <a:ext cx="4117807"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那么当前子树的左根右都遍历完了，回溯到上一个子树</a:t>
            </a:r>
          </a:p>
        </p:txBody>
      </p:sp>
    </p:spTree>
    <p:extLst>
      <p:ext uri="{BB962C8B-B14F-4D97-AF65-F5344CB8AC3E}">
        <p14:creationId xmlns:p14="http://schemas.microsoft.com/office/powerpoint/2010/main" val="205167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3" grpId="0"/>
      <p:bldP spid="24" grpId="0"/>
      <p:bldP spid="2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F5E3D-5DC8-F40C-27DB-1BDE40620FF2}"/>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43BB07B5-08F9-A303-9E2F-79E02833CD56}"/>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42FB2F69-7534-A3A7-3DE3-214E8412E372}"/>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A0BAACC3-438D-3136-3469-F5F447EC8E4E}"/>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64A31435-525B-807A-D533-C2E0BDC3B9FB}"/>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8D507C36-4C88-4254-A5C7-00472BE7134A}"/>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52FE0574-FDB7-ABE8-EBD3-37152CFCA7EC}"/>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41541EF6-5239-5345-C994-9EA6230F4F1C}"/>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BB30E76-A9DA-9BC9-4366-F494E8004E6F}"/>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AF8AFEC-F093-6DAD-378F-FE09A9A64DAB}"/>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ADEF96D-4789-D9C1-C929-4A912E14ACD3}"/>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65AA3E5-FB6F-8C7B-196C-0F6821090079}"/>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9AEC61-58F5-B600-22CE-B73367B3DF6F}"/>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7D325AB9-B6BC-5F39-10BD-8B97AE65AC6E}"/>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10" name="文本框 9">
            <a:extLst>
              <a:ext uri="{FF2B5EF4-FFF2-40B4-BE49-F238E27FC236}">
                <a16:creationId xmlns:a16="http://schemas.microsoft.com/office/drawing/2014/main" id="{A4CC5970-FBCD-0C97-2C94-B53933DAC467}"/>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8" name="文本框 17">
            <a:extLst>
              <a:ext uri="{FF2B5EF4-FFF2-40B4-BE49-F238E27FC236}">
                <a16:creationId xmlns:a16="http://schemas.microsoft.com/office/drawing/2014/main" id="{7EEA6D21-235C-7BF9-07F5-638CCD80AA65}"/>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2A3B6DB0-2F71-1DCF-0CD0-8B6F71A9A6F7}"/>
              </a:ext>
            </a:extLst>
          </p:cNvPr>
          <p:cNvSpPr txBox="1"/>
          <p:nvPr/>
        </p:nvSpPr>
        <p:spPr>
          <a:xfrm>
            <a:off x="1722989"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4" name="矩形: 圆角 3">
            <a:extLst>
              <a:ext uri="{FF2B5EF4-FFF2-40B4-BE49-F238E27FC236}">
                <a16:creationId xmlns:a16="http://schemas.microsoft.com/office/drawing/2014/main" id="{675FD210-6F62-ED3A-B319-D20154C66395}"/>
              </a:ext>
            </a:extLst>
          </p:cNvPr>
          <p:cNvSpPr/>
          <p:nvPr/>
        </p:nvSpPr>
        <p:spPr>
          <a:xfrm>
            <a:off x="5787744" y="3314700"/>
            <a:ext cx="1641755" cy="1693394"/>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CF09C7F-9E7C-2185-9366-FD243A69955A}"/>
              </a:ext>
            </a:extLst>
          </p:cNvPr>
          <p:cNvSpPr txBox="1"/>
          <p:nvPr/>
        </p:nvSpPr>
        <p:spPr>
          <a:xfrm>
            <a:off x="2071671"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A06EFD2D-1FC6-BC33-5F7A-3AB58024AB30}"/>
              </a:ext>
            </a:extLst>
          </p:cNvPr>
          <p:cNvSpPr txBox="1"/>
          <p:nvPr/>
        </p:nvSpPr>
        <p:spPr>
          <a:xfrm>
            <a:off x="131008" y="924543"/>
            <a:ext cx="1206099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现在这颗子树的左孩子节点遍历完了，按照顺序该遍历当前子树的根节点了</a:t>
            </a:r>
          </a:p>
        </p:txBody>
      </p:sp>
      <p:sp>
        <p:nvSpPr>
          <p:cNvPr id="24" name="文本框 23">
            <a:extLst>
              <a:ext uri="{FF2B5EF4-FFF2-40B4-BE49-F238E27FC236}">
                <a16:creationId xmlns:a16="http://schemas.microsoft.com/office/drawing/2014/main" id="{49C292D7-F60D-8901-5CC4-7BF15DBE9B03}"/>
              </a:ext>
            </a:extLst>
          </p:cNvPr>
          <p:cNvSpPr txBox="1"/>
          <p:nvPr/>
        </p:nvSpPr>
        <p:spPr>
          <a:xfrm>
            <a:off x="2453092"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2" name="箭头: 左 1">
            <a:extLst>
              <a:ext uri="{FF2B5EF4-FFF2-40B4-BE49-F238E27FC236}">
                <a16:creationId xmlns:a16="http://schemas.microsoft.com/office/drawing/2014/main" id="{FC0BD9A1-14B5-3360-641B-F29B8C0C3B6B}"/>
              </a:ext>
            </a:extLst>
          </p:cNvPr>
          <p:cNvSpPr/>
          <p:nvPr/>
        </p:nvSpPr>
        <p:spPr>
          <a:xfrm rot="19149220">
            <a:off x="6758058" y="3034964"/>
            <a:ext cx="697221"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C6437CC-0733-6AFA-73BE-9E24367EE9BE}"/>
              </a:ext>
            </a:extLst>
          </p:cNvPr>
          <p:cNvSpPr txBox="1"/>
          <p:nvPr/>
        </p:nvSpPr>
        <p:spPr>
          <a:xfrm>
            <a:off x="6478011" y="2198564"/>
            <a:ext cx="567509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把当前的根节点加入到结果序列中</a:t>
            </a:r>
          </a:p>
        </p:txBody>
      </p:sp>
      <p:sp>
        <p:nvSpPr>
          <p:cNvPr id="22" name="文本框 21">
            <a:extLst>
              <a:ext uri="{FF2B5EF4-FFF2-40B4-BE49-F238E27FC236}">
                <a16:creationId xmlns:a16="http://schemas.microsoft.com/office/drawing/2014/main" id="{9B9BF267-1155-678A-B0A9-6B505994F128}"/>
              </a:ext>
            </a:extLst>
          </p:cNvPr>
          <p:cNvSpPr txBox="1"/>
          <p:nvPr/>
        </p:nvSpPr>
        <p:spPr>
          <a:xfrm>
            <a:off x="2801774" y="56299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7" name="箭头: 左 26">
            <a:extLst>
              <a:ext uri="{FF2B5EF4-FFF2-40B4-BE49-F238E27FC236}">
                <a16:creationId xmlns:a16="http://schemas.microsoft.com/office/drawing/2014/main" id="{3ADEDC6D-2436-722D-C2D8-941BCCC8356A}"/>
              </a:ext>
            </a:extLst>
          </p:cNvPr>
          <p:cNvSpPr/>
          <p:nvPr/>
        </p:nvSpPr>
        <p:spPr>
          <a:xfrm rot="20180205">
            <a:off x="7303296" y="4255985"/>
            <a:ext cx="471583"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D08E4F2-83A3-FD5C-7E38-78679361963D}"/>
              </a:ext>
            </a:extLst>
          </p:cNvPr>
          <p:cNvSpPr txBox="1"/>
          <p:nvPr/>
        </p:nvSpPr>
        <p:spPr>
          <a:xfrm>
            <a:off x="7807372" y="3697586"/>
            <a:ext cx="4501405"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根节点遍历结束之后，按照顺序该遍历当前子树的右孩子节点了，那就以右孩子节点构建新的子树</a:t>
            </a:r>
          </a:p>
        </p:txBody>
      </p:sp>
    </p:spTree>
    <p:extLst>
      <p:ext uri="{BB962C8B-B14F-4D97-AF65-F5344CB8AC3E}">
        <p14:creationId xmlns:p14="http://schemas.microsoft.com/office/powerpoint/2010/main" val="327269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animBg="1"/>
      <p:bldP spid="21" grpId="0"/>
      <p:bldP spid="22" grpId="0"/>
      <p:bldP spid="27" grpId="0" animBg="1"/>
      <p:bldP spid="2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A6DCF-E881-48DA-6C2A-3E15080C4617}"/>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41094187-93B8-1C14-834F-E730741CD7AA}"/>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9A2C0A00-7D3F-877F-4A3F-A153FB5A1C24}"/>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827E8412-49BA-0DBC-D76D-4EAE3C6BF202}"/>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B7F5F99A-FC56-467A-F576-906EE48E5744}"/>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A11E38BF-EEA0-9FA4-8714-7C774B91A6C6}"/>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4E6BD5BE-9BE0-DC13-4F8A-80449EA5E913}"/>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B29930D5-378B-05FE-E1CB-FDDEB50544EF}"/>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E8989E9-140D-8BE6-B26F-D6626123C8B2}"/>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E00F0FD-817F-F202-326E-BBC94EDBF410}"/>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D136A50-5D04-404D-DC15-DD0E0BC439EE}"/>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6387E0-AB9F-2748-3171-A6AD3346526C}"/>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AEFBA12-C01F-455D-E0B9-936A553B2686}"/>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C9D1302F-7CE8-4F52-E4D5-93A0D59259B5}"/>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10" name="文本框 9">
            <a:extLst>
              <a:ext uri="{FF2B5EF4-FFF2-40B4-BE49-F238E27FC236}">
                <a16:creationId xmlns:a16="http://schemas.microsoft.com/office/drawing/2014/main" id="{2F1DBC5C-63B5-26DE-5CC6-71ACAB7D6D13}"/>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8" name="文本框 17">
            <a:extLst>
              <a:ext uri="{FF2B5EF4-FFF2-40B4-BE49-F238E27FC236}">
                <a16:creationId xmlns:a16="http://schemas.microsoft.com/office/drawing/2014/main" id="{7F0D279B-B446-4A6F-6017-B6E42A57135F}"/>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1E9D0938-7794-7BA6-E739-5D37D79679B8}"/>
              </a:ext>
            </a:extLst>
          </p:cNvPr>
          <p:cNvSpPr txBox="1"/>
          <p:nvPr/>
        </p:nvSpPr>
        <p:spPr>
          <a:xfrm>
            <a:off x="1722989"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4" name="矩形: 圆角 3">
            <a:extLst>
              <a:ext uri="{FF2B5EF4-FFF2-40B4-BE49-F238E27FC236}">
                <a16:creationId xmlns:a16="http://schemas.microsoft.com/office/drawing/2014/main" id="{3F873E1D-A486-D688-E53E-F4A68775C4F2}"/>
              </a:ext>
            </a:extLst>
          </p:cNvPr>
          <p:cNvSpPr/>
          <p:nvPr/>
        </p:nvSpPr>
        <p:spPr>
          <a:xfrm>
            <a:off x="6735408" y="4230459"/>
            <a:ext cx="668012" cy="803035"/>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F182A01-5BDB-8D01-7150-5280237C5CDD}"/>
              </a:ext>
            </a:extLst>
          </p:cNvPr>
          <p:cNvSpPr txBox="1"/>
          <p:nvPr/>
        </p:nvSpPr>
        <p:spPr>
          <a:xfrm>
            <a:off x="2071671"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51B79433-6776-C5CD-811B-358E54A8776C}"/>
              </a:ext>
            </a:extLst>
          </p:cNvPr>
          <p:cNvSpPr txBox="1"/>
          <p:nvPr/>
        </p:nvSpPr>
        <p:spPr>
          <a:xfrm>
            <a:off x="131008" y="924543"/>
            <a:ext cx="1206099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它现在没有左孩子和右孩子，并且还是整体树结构的叶子节点</a:t>
            </a:r>
          </a:p>
        </p:txBody>
      </p:sp>
      <p:sp>
        <p:nvSpPr>
          <p:cNvPr id="24" name="文本框 23">
            <a:extLst>
              <a:ext uri="{FF2B5EF4-FFF2-40B4-BE49-F238E27FC236}">
                <a16:creationId xmlns:a16="http://schemas.microsoft.com/office/drawing/2014/main" id="{A37EBA75-B018-6F6A-3728-7A5083694850}"/>
              </a:ext>
            </a:extLst>
          </p:cNvPr>
          <p:cNvSpPr txBox="1"/>
          <p:nvPr/>
        </p:nvSpPr>
        <p:spPr>
          <a:xfrm>
            <a:off x="2453092"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FF4E4BEE-71AE-5669-CBF1-0DEA5D26ABD0}"/>
              </a:ext>
            </a:extLst>
          </p:cNvPr>
          <p:cNvSpPr txBox="1"/>
          <p:nvPr/>
        </p:nvSpPr>
        <p:spPr>
          <a:xfrm>
            <a:off x="2801774" y="56299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7" name="箭头: 左 26">
            <a:extLst>
              <a:ext uri="{FF2B5EF4-FFF2-40B4-BE49-F238E27FC236}">
                <a16:creationId xmlns:a16="http://schemas.microsoft.com/office/drawing/2014/main" id="{947ABFF0-F022-5C40-2510-E383ED53E5DE}"/>
              </a:ext>
            </a:extLst>
          </p:cNvPr>
          <p:cNvSpPr/>
          <p:nvPr/>
        </p:nvSpPr>
        <p:spPr>
          <a:xfrm rot="20180205">
            <a:off x="7514673" y="4136856"/>
            <a:ext cx="471583"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7676C68-8EE2-F21E-2191-85BE937BAD18}"/>
              </a:ext>
            </a:extLst>
          </p:cNvPr>
          <p:cNvSpPr txBox="1"/>
          <p:nvPr/>
        </p:nvSpPr>
        <p:spPr>
          <a:xfrm>
            <a:off x="7739560" y="3496054"/>
            <a:ext cx="27362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添加进结果序列</a:t>
            </a:r>
          </a:p>
        </p:txBody>
      </p:sp>
      <p:sp>
        <p:nvSpPr>
          <p:cNvPr id="23" name="文本框 22">
            <a:extLst>
              <a:ext uri="{FF2B5EF4-FFF2-40B4-BE49-F238E27FC236}">
                <a16:creationId xmlns:a16="http://schemas.microsoft.com/office/drawing/2014/main" id="{3D2DEA26-B65D-56BC-3A3E-EFD5551AA58C}"/>
              </a:ext>
            </a:extLst>
          </p:cNvPr>
          <p:cNvSpPr txBox="1"/>
          <p:nvPr/>
        </p:nvSpPr>
        <p:spPr>
          <a:xfrm>
            <a:off x="3150456"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49151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19" grpId="0"/>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43916-526F-D84C-0B9F-A437E6CD884D}"/>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26DAC12B-47AE-FAFD-6DA4-6EE02D138CD0}"/>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F9B9F2ED-801D-F88E-5B0B-D8F7DE29CE67}"/>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86ED927A-9693-FEA3-13C8-5865C3BF58F9}"/>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F9CE80CE-10C7-7087-464D-24BE65686117}"/>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A7A4247A-A492-B94B-20BC-D5EE6C305153}"/>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6DEB8B97-A92E-EF49-0242-DE80F4247429}"/>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D05E0D80-57FB-46F6-9EE0-52D7ED9AC122}"/>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E98341A-9A0C-263A-2356-DA07E7F15349}"/>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DB46CFF-7100-8DB0-5CD4-3AE7117CDC38}"/>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9ADB0BF-FC3E-EEB9-F610-194D12E5D1E1}"/>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DADD98C-87C6-1291-4569-98B647C8281C}"/>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AB871DC-0AF3-4052-8CA2-AD6109F3727D}"/>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A19D40F9-44B6-03FE-6A9D-F20631359A2C}"/>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10" name="文本框 9">
            <a:extLst>
              <a:ext uri="{FF2B5EF4-FFF2-40B4-BE49-F238E27FC236}">
                <a16:creationId xmlns:a16="http://schemas.microsoft.com/office/drawing/2014/main" id="{7DA0FCD1-3538-2CE6-9B90-B18B0EE0E5F7}"/>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8" name="文本框 17">
            <a:extLst>
              <a:ext uri="{FF2B5EF4-FFF2-40B4-BE49-F238E27FC236}">
                <a16:creationId xmlns:a16="http://schemas.microsoft.com/office/drawing/2014/main" id="{CFD08B97-3F34-8206-3996-B8B63769C5B2}"/>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3F26545D-A47F-1203-0EE0-9F01A8D08CE1}"/>
              </a:ext>
            </a:extLst>
          </p:cNvPr>
          <p:cNvSpPr txBox="1"/>
          <p:nvPr/>
        </p:nvSpPr>
        <p:spPr>
          <a:xfrm>
            <a:off x="1722989"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4" name="矩形: 圆角 3">
            <a:extLst>
              <a:ext uri="{FF2B5EF4-FFF2-40B4-BE49-F238E27FC236}">
                <a16:creationId xmlns:a16="http://schemas.microsoft.com/office/drawing/2014/main" id="{5834D336-334E-9711-BE13-0983C3DE6802}"/>
              </a:ext>
            </a:extLst>
          </p:cNvPr>
          <p:cNvSpPr/>
          <p:nvPr/>
        </p:nvSpPr>
        <p:spPr>
          <a:xfrm>
            <a:off x="5791200" y="3302001"/>
            <a:ext cx="1612220" cy="1731494"/>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FC840453-4C21-4CD8-961A-E4EECD8906AB}"/>
              </a:ext>
            </a:extLst>
          </p:cNvPr>
          <p:cNvSpPr txBox="1"/>
          <p:nvPr/>
        </p:nvSpPr>
        <p:spPr>
          <a:xfrm>
            <a:off x="2071671"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7750037C-96BF-888C-624B-4888BBCC7582}"/>
              </a:ext>
            </a:extLst>
          </p:cNvPr>
          <p:cNvSpPr txBox="1"/>
          <p:nvPr/>
        </p:nvSpPr>
        <p:spPr>
          <a:xfrm>
            <a:off x="2453092"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FD79DAF2-2760-9676-518B-2F5B69AEA374}"/>
              </a:ext>
            </a:extLst>
          </p:cNvPr>
          <p:cNvSpPr txBox="1"/>
          <p:nvPr/>
        </p:nvSpPr>
        <p:spPr>
          <a:xfrm>
            <a:off x="2801774" y="56299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A1F9860B-3C50-3CF2-5825-DAAE57039226}"/>
              </a:ext>
            </a:extLst>
          </p:cNvPr>
          <p:cNvSpPr txBox="1"/>
          <p:nvPr/>
        </p:nvSpPr>
        <p:spPr>
          <a:xfrm>
            <a:off x="3150456"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5160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8408-17CD-3F4F-3324-924A3856F590}"/>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1458E4CE-190D-EF2C-AB35-E99CA1807077}"/>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29E31E24-74E8-46E2-4AD0-856D08B95189}"/>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4AB8529C-236B-EF45-32BA-A4754BD4D193}"/>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05E49227-C9C4-7E15-D0D7-C7E1CA51087D}"/>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E84B1080-68D9-1336-2170-5F799739A341}"/>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6DE9BD04-8C9D-8C50-0AF7-7B045121FA76}"/>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ABCE95B3-D3E7-D956-5313-BE4675B49B33}"/>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7D955B3-5BAD-E92D-7C42-4765C9460F5A}"/>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12B4E71-E341-9683-F687-3D0DABED66A7}"/>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276EE7C-3A6F-DE5B-CCB7-2C54834DB405}"/>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9C2EE6-5D28-58C8-9C2E-F1C6C1097FBC}"/>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18BB162-CCCB-C4DC-3F9E-AB074123C028}"/>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A2775490-028D-355A-BD87-1ED1C86C5156}"/>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10" name="文本框 9">
            <a:extLst>
              <a:ext uri="{FF2B5EF4-FFF2-40B4-BE49-F238E27FC236}">
                <a16:creationId xmlns:a16="http://schemas.microsoft.com/office/drawing/2014/main" id="{81FE3035-DE64-5610-6F92-B3B938D40A9B}"/>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8" name="文本框 17">
            <a:extLst>
              <a:ext uri="{FF2B5EF4-FFF2-40B4-BE49-F238E27FC236}">
                <a16:creationId xmlns:a16="http://schemas.microsoft.com/office/drawing/2014/main" id="{A88FF923-32C8-02EE-636B-E6D4AAC1F5B9}"/>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14508856-5ED0-2536-5E38-70B2E695F3B9}"/>
              </a:ext>
            </a:extLst>
          </p:cNvPr>
          <p:cNvSpPr txBox="1"/>
          <p:nvPr/>
        </p:nvSpPr>
        <p:spPr>
          <a:xfrm>
            <a:off x="1722989"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1F78CD9A-3D7A-678C-81BB-E146B8307D24}"/>
              </a:ext>
            </a:extLst>
          </p:cNvPr>
          <p:cNvSpPr txBox="1"/>
          <p:nvPr/>
        </p:nvSpPr>
        <p:spPr>
          <a:xfrm>
            <a:off x="2071671"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F81697E6-D785-29FB-CEB6-61866834830C}"/>
              </a:ext>
            </a:extLst>
          </p:cNvPr>
          <p:cNvSpPr txBox="1"/>
          <p:nvPr/>
        </p:nvSpPr>
        <p:spPr>
          <a:xfrm>
            <a:off x="2453092"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7406F708-EFBB-EB23-D56B-4CFE54B7F9E9}"/>
              </a:ext>
            </a:extLst>
          </p:cNvPr>
          <p:cNvSpPr txBox="1"/>
          <p:nvPr/>
        </p:nvSpPr>
        <p:spPr>
          <a:xfrm>
            <a:off x="2801774" y="56299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CE0480FD-F58B-AB63-50CD-83C8E6457151}"/>
              </a:ext>
            </a:extLst>
          </p:cNvPr>
          <p:cNvSpPr txBox="1"/>
          <p:nvPr/>
        </p:nvSpPr>
        <p:spPr>
          <a:xfrm>
            <a:off x="3150456"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a:t>
            </a:r>
            <a:endParaRPr lang="zh-CN" altLang="en-US" sz="2800" dirty="0">
              <a:latin typeface="宋体" panose="02010600030101010101" pitchFamily="2" charset="-122"/>
              <a:ea typeface="宋体" panose="02010600030101010101" pitchFamily="2" charset="-122"/>
            </a:endParaRPr>
          </a:p>
        </p:txBody>
      </p:sp>
      <p:sp>
        <p:nvSpPr>
          <p:cNvPr id="2" name="矩形: 圆角 1">
            <a:extLst>
              <a:ext uri="{FF2B5EF4-FFF2-40B4-BE49-F238E27FC236}">
                <a16:creationId xmlns:a16="http://schemas.microsoft.com/office/drawing/2014/main" id="{07BEA9D2-371D-E513-98D8-0B2254DFE23D}"/>
              </a:ext>
            </a:extLst>
          </p:cNvPr>
          <p:cNvSpPr/>
          <p:nvPr/>
        </p:nvSpPr>
        <p:spPr>
          <a:xfrm>
            <a:off x="4688114" y="2391229"/>
            <a:ext cx="2340638"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F4942C5A-1D3F-7F03-1534-0875481AEA5C}"/>
              </a:ext>
            </a:extLst>
          </p:cNvPr>
          <p:cNvSpPr txBox="1"/>
          <p:nvPr/>
        </p:nvSpPr>
        <p:spPr>
          <a:xfrm>
            <a:off x="131008" y="943003"/>
            <a:ext cx="1206099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到此，这颗树的中序遍历答案就已经出来了</a:t>
            </a:r>
          </a:p>
        </p:txBody>
      </p:sp>
      <p:sp>
        <p:nvSpPr>
          <p:cNvPr id="26" name="椭圆 25">
            <a:extLst>
              <a:ext uri="{FF2B5EF4-FFF2-40B4-BE49-F238E27FC236}">
                <a16:creationId xmlns:a16="http://schemas.microsoft.com/office/drawing/2014/main" id="{4D99226E-9D0C-397D-5517-70473C39E3D1}"/>
              </a:ext>
            </a:extLst>
          </p:cNvPr>
          <p:cNvSpPr/>
          <p:nvPr/>
        </p:nvSpPr>
        <p:spPr>
          <a:xfrm>
            <a:off x="9403613" y="79577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27" name="直接连接符 26">
            <a:extLst>
              <a:ext uri="{FF2B5EF4-FFF2-40B4-BE49-F238E27FC236}">
                <a16:creationId xmlns:a16="http://schemas.microsoft.com/office/drawing/2014/main" id="{0121422C-8CF5-F99A-BBD5-61D870FCB447}"/>
              </a:ext>
            </a:extLst>
          </p:cNvPr>
          <p:cNvCxnSpPr>
            <a:cxnSpLocks/>
          </p:cNvCxnSpPr>
          <p:nvPr/>
        </p:nvCxnSpPr>
        <p:spPr>
          <a:xfrm>
            <a:off x="9325540" y="748188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838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35066-0717-DAD5-2A42-FC2DBA96A528}"/>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946A62FA-3737-F818-29A6-EFCC2BBD11A0}"/>
              </a:ext>
            </a:extLst>
          </p:cNvPr>
          <p:cNvSpPr txBox="1"/>
          <p:nvPr/>
        </p:nvSpPr>
        <p:spPr>
          <a:xfrm>
            <a:off x="266279" y="256793"/>
            <a:ext cx="608372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哇塞哇塞，先序和中序就被你秒杀</a:t>
            </a:r>
          </a:p>
        </p:txBody>
      </p:sp>
      <p:sp>
        <p:nvSpPr>
          <p:cNvPr id="4" name="文本框 3">
            <a:extLst>
              <a:ext uri="{FF2B5EF4-FFF2-40B4-BE49-F238E27FC236}">
                <a16:creationId xmlns:a16="http://schemas.microsoft.com/office/drawing/2014/main" id="{9C31A6EE-B73B-DD7C-9BCA-41299B08A0E6}"/>
              </a:ext>
            </a:extLst>
          </p:cNvPr>
          <p:cNvSpPr txBox="1"/>
          <p:nvPr/>
        </p:nvSpPr>
        <p:spPr>
          <a:xfrm>
            <a:off x="266278" y="780013"/>
            <a:ext cx="608372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你现在真得强的可怕</a:t>
            </a:r>
          </a:p>
        </p:txBody>
      </p:sp>
      <p:grpSp>
        <p:nvGrpSpPr>
          <p:cNvPr id="31" name="组合 30">
            <a:extLst>
              <a:ext uri="{FF2B5EF4-FFF2-40B4-BE49-F238E27FC236}">
                <a16:creationId xmlns:a16="http://schemas.microsoft.com/office/drawing/2014/main" id="{A11F92E3-113F-EF61-8EBC-6C365461A183}"/>
              </a:ext>
            </a:extLst>
          </p:cNvPr>
          <p:cNvGrpSpPr/>
          <p:nvPr/>
        </p:nvGrpSpPr>
        <p:grpSpPr>
          <a:xfrm>
            <a:off x="939800" y="2684692"/>
            <a:ext cx="3809999" cy="3053624"/>
            <a:chOff x="2540000" y="2170710"/>
            <a:chExt cx="3809999" cy="3053624"/>
          </a:xfrm>
        </p:grpSpPr>
        <p:pic>
          <p:nvPicPr>
            <p:cNvPr id="21" name="图片 20" descr="卡通画&#10;&#10;AI 生成的内容可能不正确。">
              <a:extLst>
                <a:ext uri="{FF2B5EF4-FFF2-40B4-BE49-F238E27FC236}">
                  <a16:creationId xmlns:a16="http://schemas.microsoft.com/office/drawing/2014/main" id="{1F80A2C5-95FA-EACC-97F3-30F25271837D}"/>
                </a:ext>
              </a:extLst>
            </p:cNvPr>
            <p:cNvPicPr>
              <a:picLocks/>
            </p:cNvPicPr>
            <p:nvPr/>
          </p:nvPicPr>
          <p:blipFill>
            <a:blip r:embed="rId2"/>
            <a:srcRect l="1466" t="646"/>
            <a:stretch>
              <a:fillRect/>
            </a:stretch>
          </p:blipFill>
          <p:spPr>
            <a:xfrm>
              <a:off x="2540000" y="3171032"/>
              <a:ext cx="3809999" cy="2053302"/>
            </a:xfrm>
            <a:prstGeom prst="rect">
              <a:avLst/>
            </a:prstGeom>
          </p:spPr>
        </p:pic>
        <p:sp>
          <p:nvSpPr>
            <p:cNvPr id="28" name="文本框 27">
              <a:extLst>
                <a:ext uri="{FF2B5EF4-FFF2-40B4-BE49-F238E27FC236}">
                  <a16:creationId xmlns:a16="http://schemas.microsoft.com/office/drawing/2014/main" id="{C564A635-6007-3643-B08D-E943CD1C60C8}"/>
                </a:ext>
              </a:extLst>
            </p:cNvPr>
            <p:cNvSpPr txBox="1"/>
            <p:nvPr/>
          </p:nvSpPr>
          <p:spPr>
            <a:xfrm>
              <a:off x="3970985" y="2170710"/>
              <a:ext cx="2021707"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30" name="箭头: 左 29">
              <a:extLst>
                <a:ext uri="{FF2B5EF4-FFF2-40B4-BE49-F238E27FC236}">
                  <a16:creationId xmlns:a16="http://schemas.microsoft.com/office/drawing/2014/main" id="{3A3CEDD5-68B9-F2B1-4591-731CD7E5FA58}"/>
                </a:ext>
              </a:extLst>
            </p:cNvPr>
            <p:cNvSpPr/>
            <p:nvPr/>
          </p:nvSpPr>
          <p:spPr>
            <a:xfrm rot="19390138">
              <a:off x="3688086" y="2802016"/>
              <a:ext cx="310990" cy="33429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C2496A0D-862F-3FF9-EBC5-2E47C74CE9A1}"/>
              </a:ext>
            </a:extLst>
          </p:cNvPr>
          <p:cNvSpPr txBox="1"/>
          <p:nvPr/>
        </p:nvSpPr>
        <p:spPr>
          <a:xfrm>
            <a:off x="266278" y="1358525"/>
            <a:ext cx="1068112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你已经做到了拳打中序，脚踢先序，那我们该挑战后序遍历了</a:t>
            </a:r>
          </a:p>
        </p:txBody>
      </p:sp>
      <p:sp>
        <p:nvSpPr>
          <p:cNvPr id="33" name="椭圆 32">
            <a:extLst>
              <a:ext uri="{FF2B5EF4-FFF2-40B4-BE49-F238E27FC236}">
                <a16:creationId xmlns:a16="http://schemas.microsoft.com/office/drawing/2014/main" id="{B21079BA-4487-7D7B-1A3A-65EA0E19010E}"/>
              </a:ext>
            </a:extLst>
          </p:cNvPr>
          <p:cNvSpPr/>
          <p:nvPr/>
        </p:nvSpPr>
        <p:spPr>
          <a:xfrm>
            <a:off x="10218003" y="38707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4" name="椭圆 33">
            <a:extLst>
              <a:ext uri="{FF2B5EF4-FFF2-40B4-BE49-F238E27FC236}">
                <a16:creationId xmlns:a16="http://schemas.microsoft.com/office/drawing/2014/main" id="{8C2F4A31-EE79-6C83-9619-5C8109907905}"/>
              </a:ext>
            </a:extLst>
          </p:cNvPr>
          <p:cNvSpPr/>
          <p:nvPr/>
        </p:nvSpPr>
        <p:spPr>
          <a:xfrm>
            <a:off x="9487016" y="48124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5" name="椭圆 34">
            <a:extLst>
              <a:ext uri="{FF2B5EF4-FFF2-40B4-BE49-F238E27FC236}">
                <a16:creationId xmlns:a16="http://schemas.microsoft.com/office/drawing/2014/main" id="{DEA1BF54-2271-01BD-30E4-4F647A88B92B}"/>
              </a:ext>
            </a:extLst>
          </p:cNvPr>
          <p:cNvSpPr/>
          <p:nvPr/>
        </p:nvSpPr>
        <p:spPr>
          <a:xfrm>
            <a:off x="10948998" y="48124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6" name="椭圆 35">
            <a:extLst>
              <a:ext uri="{FF2B5EF4-FFF2-40B4-BE49-F238E27FC236}">
                <a16:creationId xmlns:a16="http://schemas.microsoft.com/office/drawing/2014/main" id="{455AF56B-7EE1-6729-D504-B1C9F0A11318}"/>
              </a:ext>
            </a:extLst>
          </p:cNvPr>
          <p:cNvSpPr/>
          <p:nvPr/>
        </p:nvSpPr>
        <p:spPr>
          <a:xfrm>
            <a:off x="9037016"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7" name="椭圆 36">
            <a:extLst>
              <a:ext uri="{FF2B5EF4-FFF2-40B4-BE49-F238E27FC236}">
                <a16:creationId xmlns:a16="http://schemas.microsoft.com/office/drawing/2014/main" id="{589D5215-A4C1-A587-615D-8E1426983697}"/>
              </a:ext>
            </a:extLst>
          </p:cNvPr>
          <p:cNvSpPr/>
          <p:nvPr/>
        </p:nvSpPr>
        <p:spPr>
          <a:xfrm>
            <a:off x="9937016"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8" name="椭圆 37">
            <a:extLst>
              <a:ext uri="{FF2B5EF4-FFF2-40B4-BE49-F238E27FC236}">
                <a16:creationId xmlns:a16="http://schemas.microsoft.com/office/drawing/2014/main" id="{8C28BEFC-CDF2-0A8A-2E03-60E36FBC13E8}"/>
              </a:ext>
            </a:extLst>
          </p:cNvPr>
          <p:cNvSpPr/>
          <p:nvPr/>
        </p:nvSpPr>
        <p:spPr>
          <a:xfrm>
            <a:off x="10498998"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9" name="椭圆 38">
            <a:extLst>
              <a:ext uri="{FF2B5EF4-FFF2-40B4-BE49-F238E27FC236}">
                <a16:creationId xmlns:a16="http://schemas.microsoft.com/office/drawing/2014/main" id="{3A8D425D-20FE-F177-6B14-A2E033A05DE8}"/>
              </a:ext>
            </a:extLst>
          </p:cNvPr>
          <p:cNvSpPr/>
          <p:nvPr/>
        </p:nvSpPr>
        <p:spPr>
          <a:xfrm>
            <a:off x="11398998" y="57634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0" name="直接连接符 39">
            <a:extLst>
              <a:ext uri="{FF2B5EF4-FFF2-40B4-BE49-F238E27FC236}">
                <a16:creationId xmlns:a16="http://schemas.microsoft.com/office/drawing/2014/main" id="{BACFE7B0-9F94-EDA2-9678-506597581A77}"/>
              </a:ext>
            </a:extLst>
          </p:cNvPr>
          <p:cNvCxnSpPr>
            <a:cxnSpLocks/>
          </p:cNvCxnSpPr>
          <p:nvPr/>
        </p:nvCxnSpPr>
        <p:spPr>
          <a:xfrm flipH="1">
            <a:off x="9841200" y="44082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BD43F21-8E2A-0614-26BB-C98E522F30D0}"/>
              </a:ext>
            </a:extLst>
          </p:cNvPr>
          <p:cNvCxnSpPr>
            <a:cxnSpLocks/>
          </p:cNvCxnSpPr>
          <p:nvPr/>
        </p:nvCxnSpPr>
        <p:spPr>
          <a:xfrm>
            <a:off x="10727762" y="44000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A2C9DCB-B56F-EFF8-36A4-F1855C1C9C24}"/>
              </a:ext>
            </a:extLst>
          </p:cNvPr>
          <p:cNvCxnSpPr>
            <a:cxnSpLocks/>
          </p:cNvCxnSpPr>
          <p:nvPr/>
        </p:nvCxnSpPr>
        <p:spPr>
          <a:xfrm>
            <a:off x="11333490" y="52624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8504A1D-BAEA-3CD4-489A-3C86A90C5E06}"/>
              </a:ext>
            </a:extLst>
          </p:cNvPr>
          <p:cNvCxnSpPr>
            <a:cxnSpLocks/>
          </p:cNvCxnSpPr>
          <p:nvPr/>
        </p:nvCxnSpPr>
        <p:spPr>
          <a:xfrm flipH="1">
            <a:off x="10837016" y="52624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A415580-C983-35BC-2033-5FE6955A2633}"/>
              </a:ext>
            </a:extLst>
          </p:cNvPr>
          <p:cNvCxnSpPr>
            <a:cxnSpLocks/>
          </p:cNvCxnSpPr>
          <p:nvPr/>
        </p:nvCxnSpPr>
        <p:spPr>
          <a:xfrm flipH="1">
            <a:off x="9362469" y="529113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C575C41-643E-4DDD-2A24-1D80042D1723}"/>
              </a:ext>
            </a:extLst>
          </p:cNvPr>
          <p:cNvCxnSpPr>
            <a:cxnSpLocks/>
          </p:cNvCxnSpPr>
          <p:nvPr/>
        </p:nvCxnSpPr>
        <p:spPr>
          <a:xfrm>
            <a:off x="9858943" y="52911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97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3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27710-F071-E301-3965-6380ABA24BC4}"/>
            </a:ext>
          </a:extLst>
        </p:cNvPr>
        <p:cNvGrpSpPr/>
        <p:nvPr/>
      </p:nvGrpSpPr>
      <p:grpSpPr>
        <a:xfrm>
          <a:off x="0" y="0"/>
          <a:ext cx="0" cy="0"/>
          <a:chOff x="0" y="0"/>
          <a:chExt cx="0" cy="0"/>
        </a:xfrm>
      </p:grpSpPr>
      <p:sp>
        <p:nvSpPr>
          <p:cNvPr id="33" name="椭圆 32">
            <a:extLst>
              <a:ext uri="{FF2B5EF4-FFF2-40B4-BE49-F238E27FC236}">
                <a16:creationId xmlns:a16="http://schemas.microsoft.com/office/drawing/2014/main" id="{D1D03725-9E6C-B595-2C72-B0A9B2A06C28}"/>
              </a:ext>
            </a:extLst>
          </p:cNvPr>
          <p:cNvSpPr/>
          <p:nvPr/>
        </p:nvSpPr>
        <p:spPr>
          <a:xfrm>
            <a:off x="10218003" y="38707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4" name="椭圆 33">
            <a:extLst>
              <a:ext uri="{FF2B5EF4-FFF2-40B4-BE49-F238E27FC236}">
                <a16:creationId xmlns:a16="http://schemas.microsoft.com/office/drawing/2014/main" id="{8B0038C1-DF11-D131-7A5B-2FF4C252746A}"/>
              </a:ext>
            </a:extLst>
          </p:cNvPr>
          <p:cNvSpPr/>
          <p:nvPr/>
        </p:nvSpPr>
        <p:spPr>
          <a:xfrm>
            <a:off x="9487016" y="48124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5" name="椭圆 34">
            <a:extLst>
              <a:ext uri="{FF2B5EF4-FFF2-40B4-BE49-F238E27FC236}">
                <a16:creationId xmlns:a16="http://schemas.microsoft.com/office/drawing/2014/main" id="{D3FFB2CE-6F5F-149E-D309-78E83824DAD3}"/>
              </a:ext>
            </a:extLst>
          </p:cNvPr>
          <p:cNvSpPr/>
          <p:nvPr/>
        </p:nvSpPr>
        <p:spPr>
          <a:xfrm>
            <a:off x="10948998" y="48124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6" name="椭圆 35">
            <a:extLst>
              <a:ext uri="{FF2B5EF4-FFF2-40B4-BE49-F238E27FC236}">
                <a16:creationId xmlns:a16="http://schemas.microsoft.com/office/drawing/2014/main" id="{54DF7B69-A894-7656-5A74-424E3C1F3205}"/>
              </a:ext>
            </a:extLst>
          </p:cNvPr>
          <p:cNvSpPr/>
          <p:nvPr/>
        </p:nvSpPr>
        <p:spPr>
          <a:xfrm>
            <a:off x="9037016"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7" name="椭圆 36">
            <a:extLst>
              <a:ext uri="{FF2B5EF4-FFF2-40B4-BE49-F238E27FC236}">
                <a16:creationId xmlns:a16="http://schemas.microsoft.com/office/drawing/2014/main" id="{62E81C22-3800-2A13-7C43-9FEF6187AFF9}"/>
              </a:ext>
            </a:extLst>
          </p:cNvPr>
          <p:cNvSpPr/>
          <p:nvPr/>
        </p:nvSpPr>
        <p:spPr>
          <a:xfrm>
            <a:off x="9937016"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8" name="椭圆 37">
            <a:extLst>
              <a:ext uri="{FF2B5EF4-FFF2-40B4-BE49-F238E27FC236}">
                <a16:creationId xmlns:a16="http://schemas.microsoft.com/office/drawing/2014/main" id="{37A89244-AA0F-7277-CF0C-3CBE301D29D9}"/>
              </a:ext>
            </a:extLst>
          </p:cNvPr>
          <p:cNvSpPr/>
          <p:nvPr/>
        </p:nvSpPr>
        <p:spPr>
          <a:xfrm>
            <a:off x="10498998"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9" name="椭圆 38">
            <a:extLst>
              <a:ext uri="{FF2B5EF4-FFF2-40B4-BE49-F238E27FC236}">
                <a16:creationId xmlns:a16="http://schemas.microsoft.com/office/drawing/2014/main" id="{C42A3F32-0D05-36C9-6016-BC4E721872EC}"/>
              </a:ext>
            </a:extLst>
          </p:cNvPr>
          <p:cNvSpPr/>
          <p:nvPr/>
        </p:nvSpPr>
        <p:spPr>
          <a:xfrm>
            <a:off x="11398998" y="57634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0" name="直接连接符 39">
            <a:extLst>
              <a:ext uri="{FF2B5EF4-FFF2-40B4-BE49-F238E27FC236}">
                <a16:creationId xmlns:a16="http://schemas.microsoft.com/office/drawing/2014/main" id="{C9C319A8-9994-994B-2CF2-C9040F5259D1}"/>
              </a:ext>
            </a:extLst>
          </p:cNvPr>
          <p:cNvCxnSpPr>
            <a:cxnSpLocks/>
          </p:cNvCxnSpPr>
          <p:nvPr/>
        </p:nvCxnSpPr>
        <p:spPr>
          <a:xfrm flipH="1">
            <a:off x="9841200" y="44082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DD07C84-5044-5CC9-CF48-56AE9DC7C4A0}"/>
              </a:ext>
            </a:extLst>
          </p:cNvPr>
          <p:cNvCxnSpPr>
            <a:cxnSpLocks/>
          </p:cNvCxnSpPr>
          <p:nvPr/>
        </p:nvCxnSpPr>
        <p:spPr>
          <a:xfrm>
            <a:off x="10727762" y="44000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EAA4251-15C4-0F47-DAC8-128B70A34DB3}"/>
              </a:ext>
            </a:extLst>
          </p:cNvPr>
          <p:cNvCxnSpPr>
            <a:cxnSpLocks/>
          </p:cNvCxnSpPr>
          <p:nvPr/>
        </p:nvCxnSpPr>
        <p:spPr>
          <a:xfrm>
            <a:off x="11333490" y="52624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F354E6C-DDBF-AF5C-9D5C-53BFD960B06D}"/>
              </a:ext>
            </a:extLst>
          </p:cNvPr>
          <p:cNvCxnSpPr>
            <a:cxnSpLocks/>
          </p:cNvCxnSpPr>
          <p:nvPr/>
        </p:nvCxnSpPr>
        <p:spPr>
          <a:xfrm flipH="1">
            <a:off x="10837016" y="52624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989FA3E-F4DD-6B3F-240F-6228680800E4}"/>
              </a:ext>
            </a:extLst>
          </p:cNvPr>
          <p:cNvCxnSpPr>
            <a:cxnSpLocks/>
          </p:cNvCxnSpPr>
          <p:nvPr/>
        </p:nvCxnSpPr>
        <p:spPr>
          <a:xfrm flipH="1">
            <a:off x="9362469" y="529113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A935108-3D3C-5BA2-3527-431E28A09BD1}"/>
              </a:ext>
            </a:extLst>
          </p:cNvPr>
          <p:cNvCxnSpPr>
            <a:cxnSpLocks/>
          </p:cNvCxnSpPr>
          <p:nvPr/>
        </p:nvCxnSpPr>
        <p:spPr>
          <a:xfrm>
            <a:off x="9858943" y="52911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5E4A302-B90B-A7FD-273F-3F560B773B95}"/>
              </a:ext>
            </a:extLst>
          </p:cNvPr>
          <p:cNvSpPr txBox="1"/>
          <p:nvPr/>
        </p:nvSpPr>
        <p:spPr>
          <a:xfrm>
            <a:off x="20553"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后</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3" name="文本框 2">
            <a:extLst>
              <a:ext uri="{FF2B5EF4-FFF2-40B4-BE49-F238E27FC236}">
                <a16:creationId xmlns:a16="http://schemas.microsoft.com/office/drawing/2014/main" id="{3EBDE93E-FC77-1734-E295-B85B65998A0D}"/>
              </a:ext>
            </a:extLst>
          </p:cNvPr>
          <p:cNvSpPr txBox="1"/>
          <p:nvPr/>
        </p:nvSpPr>
        <p:spPr>
          <a:xfrm>
            <a:off x="1717678" y="218980"/>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根据前两个遍历的口诀</a:t>
            </a:r>
          </a:p>
        </p:txBody>
      </p:sp>
      <p:sp>
        <p:nvSpPr>
          <p:cNvPr id="6" name="文本框 5">
            <a:extLst>
              <a:ext uri="{FF2B5EF4-FFF2-40B4-BE49-F238E27FC236}">
                <a16:creationId xmlns:a16="http://schemas.microsoft.com/office/drawing/2014/main" id="{62AC3D0C-526B-EAB2-B894-041E7FA50B3B}"/>
              </a:ext>
            </a:extLst>
          </p:cNvPr>
          <p:cNvSpPr txBox="1"/>
          <p:nvPr/>
        </p:nvSpPr>
        <p:spPr>
          <a:xfrm>
            <a:off x="1717678" y="726374"/>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聪明的你已经推算出来了后序遍历的口诀</a:t>
            </a:r>
          </a:p>
        </p:txBody>
      </p:sp>
      <p:sp>
        <p:nvSpPr>
          <p:cNvPr id="8" name="文本框 7">
            <a:extLst>
              <a:ext uri="{FF2B5EF4-FFF2-40B4-BE49-F238E27FC236}">
                <a16:creationId xmlns:a16="http://schemas.microsoft.com/office/drawing/2014/main" id="{4A8BD062-EA1E-0E60-3EB3-0C94B395AD5C}"/>
              </a:ext>
            </a:extLst>
          </p:cNvPr>
          <p:cNvSpPr txBox="1"/>
          <p:nvPr/>
        </p:nvSpPr>
        <p:spPr>
          <a:xfrm>
            <a:off x="1717678" y="1303388"/>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9" name="文本框 8">
            <a:extLst>
              <a:ext uri="{FF2B5EF4-FFF2-40B4-BE49-F238E27FC236}">
                <a16:creationId xmlns:a16="http://schemas.microsoft.com/office/drawing/2014/main" id="{4583E137-2967-8FF2-4212-7153F4021A26}"/>
              </a:ext>
            </a:extLst>
          </p:cNvPr>
          <p:cNvSpPr txBox="1"/>
          <p:nvPr/>
        </p:nvSpPr>
        <p:spPr>
          <a:xfrm>
            <a:off x="1717677" y="1876832"/>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让我们来看看具体怎么遍历的</a:t>
            </a:r>
          </a:p>
        </p:txBody>
      </p:sp>
    </p:spTree>
    <p:extLst>
      <p:ext uri="{BB962C8B-B14F-4D97-AF65-F5344CB8AC3E}">
        <p14:creationId xmlns:p14="http://schemas.microsoft.com/office/powerpoint/2010/main" val="393193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5CB54-1DFA-F9F1-EA9B-729EAC0B656C}"/>
            </a:ext>
          </a:extLst>
        </p:cNvPr>
        <p:cNvGrpSpPr/>
        <p:nvPr/>
      </p:nvGrpSpPr>
      <p:grpSpPr>
        <a:xfrm>
          <a:off x="0" y="0"/>
          <a:ext cx="0" cy="0"/>
          <a:chOff x="0" y="0"/>
          <a:chExt cx="0" cy="0"/>
        </a:xfrm>
      </p:grpSpPr>
      <p:sp>
        <p:nvSpPr>
          <p:cNvPr id="33" name="椭圆 32">
            <a:extLst>
              <a:ext uri="{FF2B5EF4-FFF2-40B4-BE49-F238E27FC236}">
                <a16:creationId xmlns:a16="http://schemas.microsoft.com/office/drawing/2014/main" id="{AEEABA07-6E48-218B-8E46-7D268C356EEB}"/>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4" name="椭圆 33">
            <a:extLst>
              <a:ext uri="{FF2B5EF4-FFF2-40B4-BE49-F238E27FC236}">
                <a16:creationId xmlns:a16="http://schemas.microsoft.com/office/drawing/2014/main" id="{C9A05AF1-8DE4-A897-59E9-B2AEA74E7C77}"/>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5" name="椭圆 34">
            <a:extLst>
              <a:ext uri="{FF2B5EF4-FFF2-40B4-BE49-F238E27FC236}">
                <a16:creationId xmlns:a16="http://schemas.microsoft.com/office/drawing/2014/main" id="{64851896-161F-74EE-F1CB-0A6580212291}"/>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6" name="椭圆 35">
            <a:extLst>
              <a:ext uri="{FF2B5EF4-FFF2-40B4-BE49-F238E27FC236}">
                <a16:creationId xmlns:a16="http://schemas.microsoft.com/office/drawing/2014/main" id="{0E68E805-4928-94AC-B289-EC68BF678006}"/>
              </a:ext>
            </a:extLst>
          </p:cNvPr>
          <p:cNvSpPr/>
          <p:nvPr/>
        </p:nvSpPr>
        <p:spPr>
          <a:xfrm>
            <a:off x="44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7" name="椭圆 36">
            <a:extLst>
              <a:ext uri="{FF2B5EF4-FFF2-40B4-BE49-F238E27FC236}">
                <a16:creationId xmlns:a16="http://schemas.microsoft.com/office/drawing/2014/main" id="{08A061F7-1998-BB29-E58A-A1AD8C8736E4}"/>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8" name="椭圆 37">
            <a:extLst>
              <a:ext uri="{FF2B5EF4-FFF2-40B4-BE49-F238E27FC236}">
                <a16:creationId xmlns:a16="http://schemas.microsoft.com/office/drawing/2014/main" id="{5514C1D8-D8E1-CE91-A8C6-D94716363DBD}"/>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9" name="椭圆 38">
            <a:extLst>
              <a:ext uri="{FF2B5EF4-FFF2-40B4-BE49-F238E27FC236}">
                <a16:creationId xmlns:a16="http://schemas.microsoft.com/office/drawing/2014/main" id="{6689BDF0-C18A-35E9-C0D3-14D3D836ECC8}"/>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0" name="直接连接符 39">
            <a:extLst>
              <a:ext uri="{FF2B5EF4-FFF2-40B4-BE49-F238E27FC236}">
                <a16:creationId xmlns:a16="http://schemas.microsoft.com/office/drawing/2014/main" id="{AA3012A6-3C30-956A-12A5-67E0C5556CFA}"/>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9766560-D984-A9E9-7D30-FEA5B2337DC3}"/>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80A9DC2-C1BA-764F-CAA6-EDB74439A06C}"/>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912EFF6-3664-614F-D11A-21DD803D323D}"/>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A0E35DE-9427-8FC3-4A01-FA76371FB0A8}"/>
              </a:ext>
            </a:extLst>
          </p:cNvPr>
          <p:cNvCxnSpPr>
            <a:cxnSpLocks/>
          </p:cNvCxnSpPr>
          <p:nvPr/>
        </p:nvCxnSpPr>
        <p:spPr>
          <a:xfrm flipH="1">
            <a:off x="4790466" y="337343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A6A7C9A-EF1C-3ABB-711C-1B1D0D217321}"/>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4BA6C55-85AB-75C0-7B43-C5A5C6459951}"/>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2740DE5F-3E19-FDEE-0A01-5FE87E5FD311}"/>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5" name="文本框 4">
            <a:extLst>
              <a:ext uri="{FF2B5EF4-FFF2-40B4-BE49-F238E27FC236}">
                <a16:creationId xmlns:a16="http://schemas.microsoft.com/office/drawing/2014/main" id="{59B5EBE4-4723-6298-BEC4-998084A055C0}"/>
              </a:ext>
            </a:extLst>
          </p:cNvPr>
          <p:cNvSpPr txBox="1"/>
          <p:nvPr/>
        </p:nvSpPr>
        <p:spPr>
          <a:xfrm>
            <a:off x="23698" y="858587"/>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在遍历之前，我随机删除一个节点</a:t>
            </a:r>
          </a:p>
        </p:txBody>
      </p:sp>
    </p:spTree>
    <p:extLst>
      <p:ext uri="{BB962C8B-B14F-4D97-AF65-F5344CB8AC3E}">
        <p14:creationId xmlns:p14="http://schemas.microsoft.com/office/powerpoint/2010/main" val="309774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4"/>
                                        </p:tgtEl>
                                      </p:cBhvr>
                                    </p:animEffect>
                                    <p:set>
                                      <p:cBhvr>
                                        <p:cTn id="12" dur="1" fill="hold">
                                          <p:stCondLst>
                                            <p:cond delay="499"/>
                                          </p:stCondLst>
                                        </p:cTn>
                                        <p:tgtEl>
                                          <p:spTgt spid="4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6641-E2D3-2156-6352-3E55AD9F71FB}"/>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15362117-48FD-DE09-533D-C0B570813CE0}"/>
              </a:ext>
            </a:extLst>
          </p:cNvPr>
          <p:cNvSpPr/>
          <p:nvPr/>
        </p:nvSpPr>
        <p:spPr>
          <a:xfrm rot="19771677">
            <a:off x="-1136691" y="-531952"/>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3">
            <a:extLst>
              <a:ext uri="{FF2B5EF4-FFF2-40B4-BE49-F238E27FC236}">
                <a16:creationId xmlns:a16="http://schemas.microsoft.com/office/drawing/2014/main" id="{AB949B33-4415-C252-6756-184FB4B40551}"/>
              </a:ext>
            </a:extLst>
          </p:cNvPr>
          <p:cNvSpPr/>
          <p:nvPr/>
        </p:nvSpPr>
        <p:spPr>
          <a:xfrm rot="1453145">
            <a:off x="12429588" y="-944988"/>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5CACFDA-02ED-326C-2346-D7500D49263E}"/>
              </a:ext>
            </a:extLst>
          </p:cNvPr>
          <p:cNvSpPr txBox="1"/>
          <p:nvPr/>
        </p:nvSpPr>
        <p:spPr>
          <a:xfrm>
            <a:off x="-1819639" y="-1318897"/>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头节点</a:t>
            </a:r>
          </a:p>
        </p:txBody>
      </p:sp>
      <p:sp>
        <p:nvSpPr>
          <p:cNvPr id="6" name="文本框 5">
            <a:extLst>
              <a:ext uri="{FF2B5EF4-FFF2-40B4-BE49-F238E27FC236}">
                <a16:creationId xmlns:a16="http://schemas.microsoft.com/office/drawing/2014/main" id="{C1D3D68F-4BAA-28FC-153D-D1CF85B29472}"/>
              </a:ext>
            </a:extLst>
          </p:cNvPr>
          <p:cNvSpPr txBox="1"/>
          <p:nvPr/>
        </p:nvSpPr>
        <p:spPr>
          <a:xfrm>
            <a:off x="12192000" y="-1727153"/>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尾节点</a:t>
            </a:r>
          </a:p>
        </p:txBody>
      </p:sp>
      <p:sp>
        <p:nvSpPr>
          <p:cNvPr id="14" name="矩形: 圆角 13">
            <a:extLst>
              <a:ext uri="{FF2B5EF4-FFF2-40B4-BE49-F238E27FC236}">
                <a16:creationId xmlns:a16="http://schemas.microsoft.com/office/drawing/2014/main" id="{DAB5FA0A-42E0-FCD9-07D0-2D1AE25BDC00}"/>
              </a:ext>
            </a:extLst>
          </p:cNvPr>
          <p:cNvSpPr/>
          <p:nvPr/>
        </p:nvSpPr>
        <p:spPr>
          <a:xfrm>
            <a:off x="127198"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EBEA6E50-239E-C14D-2618-560C6846E475}"/>
              </a:ext>
            </a:extLst>
          </p:cNvPr>
          <p:cNvSpPr/>
          <p:nvPr/>
        </p:nvSpPr>
        <p:spPr>
          <a:xfrm>
            <a:off x="3165993" y="29101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7E232567-D101-391F-22F5-41F63227EB46}"/>
              </a:ext>
            </a:extLst>
          </p:cNvPr>
          <p:cNvSpPr/>
          <p:nvPr/>
        </p:nvSpPr>
        <p:spPr>
          <a:xfrm>
            <a:off x="6337399"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91B2D8CD-9D73-489F-BDDC-D12D1D8DCDAA}"/>
              </a:ext>
            </a:extLst>
          </p:cNvPr>
          <p:cNvCxnSpPr>
            <a:cxnSpLocks/>
          </p:cNvCxnSpPr>
          <p:nvPr/>
        </p:nvCxnSpPr>
        <p:spPr>
          <a:xfrm>
            <a:off x="2318404" y="3432680"/>
            <a:ext cx="767696" cy="368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5C30723-DE06-DAAC-6AD1-3AF85970FA86}"/>
              </a:ext>
            </a:extLst>
          </p:cNvPr>
          <p:cNvCxnSpPr>
            <a:cxnSpLocks/>
          </p:cNvCxnSpPr>
          <p:nvPr/>
        </p:nvCxnSpPr>
        <p:spPr>
          <a:xfrm>
            <a:off x="5367042" y="3429000"/>
            <a:ext cx="855958"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3F8761F-33DD-0263-1D0C-A9391B924322}"/>
              </a:ext>
            </a:extLst>
          </p:cNvPr>
          <p:cNvSpPr/>
          <p:nvPr/>
        </p:nvSpPr>
        <p:spPr>
          <a:xfrm>
            <a:off x="9542847"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CAFBAEE7-2E2E-EAB5-FF57-17A07883DD72}"/>
              </a:ext>
            </a:extLst>
          </p:cNvPr>
          <p:cNvCxnSpPr>
            <a:cxnSpLocks/>
          </p:cNvCxnSpPr>
          <p:nvPr/>
        </p:nvCxnSpPr>
        <p:spPr>
          <a:xfrm>
            <a:off x="8597900" y="3436362"/>
            <a:ext cx="847074"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C6A3733-5B26-327F-0BAE-FD3C0D13B6A7}"/>
              </a:ext>
            </a:extLst>
          </p:cNvPr>
          <p:cNvSpPr txBox="1"/>
          <p:nvPr/>
        </p:nvSpPr>
        <p:spPr>
          <a:xfrm rot="1334437">
            <a:off x="5003173" y="1957417"/>
            <a:ext cx="336952" cy="923330"/>
          </a:xfrm>
          <a:prstGeom prst="rect">
            <a:avLst/>
          </a:prstGeom>
          <a:noFill/>
        </p:spPr>
        <p:txBody>
          <a:bodyPr wrap="none" rtlCol="0">
            <a:spAutoFit/>
          </a:bodyPr>
          <a:lstStyle/>
          <a:p>
            <a:r>
              <a:rPr lang="en-US" altLang="zh-CN" sz="5400" dirty="0">
                <a:solidFill>
                  <a:srgbClr val="C00000"/>
                </a:solidFill>
                <a:latin typeface="华文楷体" panose="02010600040101010101" pitchFamily="2" charset="-122"/>
                <a:ea typeface="华文楷体" panose="02010600040101010101" pitchFamily="2" charset="-122"/>
              </a:rPr>
              <a:t>!</a:t>
            </a:r>
            <a:endParaRPr lang="zh-CN" altLang="en-US" sz="5400" dirty="0">
              <a:solidFill>
                <a:srgbClr val="C0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51106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103F1-27F4-310E-9E01-C140066170BB}"/>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FC53F52A-43B2-16E2-2ED0-7BC823B4A9B2}"/>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5B53688A-00A8-7503-DA2F-8A1407767804}"/>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A8803DA7-601C-E0CA-F2FE-FA069C190BF9}"/>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1EFA4C7E-64EE-A9D9-C5C8-D355C3307A63}"/>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1F5ED98B-EF9A-3018-B473-5B7CBF5B493E}"/>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3A3C7A7C-8769-A926-D936-7307EA82815B}"/>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763E7627-5CFB-8363-FF45-24C84AD12961}"/>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0E782E24-7A81-FF4D-1FCF-982D7955527D}"/>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705E8682-146C-E6FE-4208-28E5CADD5482}"/>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5184CD4-41F0-049A-13AE-7C4D03DC7531}"/>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4F86491-F77E-E675-A3DD-39024F5B6542}"/>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5150C6C-C6E1-5C39-1E22-CD982AACC7C4}"/>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0974EFB-EE3C-850D-A078-3B2CA1076B40}"/>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429FFDC5-F57E-37C4-1DFA-333A50D58229}"/>
              </a:ext>
            </a:extLst>
          </p:cNvPr>
          <p:cNvSpPr/>
          <p:nvPr/>
        </p:nvSpPr>
        <p:spPr>
          <a:xfrm>
            <a:off x="4699668" y="1814673"/>
            <a:ext cx="2340638"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1CACA346-0B33-2C49-401E-E8E34A3A331E}"/>
              </a:ext>
            </a:extLst>
          </p:cNvPr>
          <p:cNvSpPr txBox="1"/>
          <p:nvPr/>
        </p:nvSpPr>
        <p:spPr>
          <a:xfrm>
            <a:off x="268554" y="999964"/>
            <a:ext cx="427816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还是先从根节点构建子树</a:t>
            </a:r>
          </a:p>
        </p:txBody>
      </p:sp>
      <p:sp>
        <p:nvSpPr>
          <p:cNvPr id="47" name="箭头: 下 46">
            <a:extLst>
              <a:ext uri="{FF2B5EF4-FFF2-40B4-BE49-F238E27FC236}">
                <a16:creationId xmlns:a16="http://schemas.microsoft.com/office/drawing/2014/main" id="{F0998D32-B212-D19A-440B-272BA8A11E54}"/>
              </a:ext>
            </a:extLst>
          </p:cNvPr>
          <p:cNvSpPr/>
          <p:nvPr/>
        </p:nvSpPr>
        <p:spPr>
          <a:xfrm rot="18537757">
            <a:off x="4286574" y="1355126"/>
            <a:ext cx="520279" cy="7825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下 47">
            <a:extLst>
              <a:ext uri="{FF2B5EF4-FFF2-40B4-BE49-F238E27FC236}">
                <a16:creationId xmlns:a16="http://schemas.microsoft.com/office/drawing/2014/main" id="{017BAD51-376D-0A5D-EDE5-1E054A5DCE5C}"/>
              </a:ext>
            </a:extLst>
          </p:cNvPr>
          <p:cNvSpPr/>
          <p:nvPr/>
        </p:nvSpPr>
        <p:spPr>
          <a:xfrm rot="17976105">
            <a:off x="4210723" y="2474759"/>
            <a:ext cx="520279" cy="7825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D358D253-D755-8E27-A983-70DEDCD92D69}"/>
              </a:ext>
            </a:extLst>
          </p:cNvPr>
          <p:cNvSpPr txBox="1"/>
          <p:nvPr/>
        </p:nvSpPr>
        <p:spPr>
          <a:xfrm>
            <a:off x="402601" y="2382789"/>
            <a:ext cx="427816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按照口诀先看左子树</a:t>
            </a:r>
          </a:p>
        </p:txBody>
      </p:sp>
      <p:sp>
        <p:nvSpPr>
          <p:cNvPr id="50" name="文本框 49">
            <a:extLst>
              <a:ext uri="{FF2B5EF4-FFF2-40B4-BE49-F238E27FC236}">
                <a16:creationId xmlns:a16="http://schemas.microsoft.com/office/drawing/2014/main" id="{9DA72496-DBF0-C420-EB0F-2680908404F2}"/>
              </a:ext>
            </a:extLst>
          </p:cNvPr>
          <p:cNvSpPr txBox="1"/>
          <p:nvPr/>
        </p:nvSpPr>
        <p:spPr>
          <a:xfrm>
            <a:off x="412055" y="2905780"/>
            <a:ext cx="427816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当前子树有左孩子节点</a:t>
            </a:r>
          </a:p>
        </p:txBody>
      </p:sp>
      <p:sp>
        <p:nvSpPr>
          <p:cNvPr id="51" name="文本框 50">
            <a:extLst>
              <a:ext uri="{FF2B5EF4-FFF2-40B4-BE49-F238E27FC236}">
                <a16:creationId xmlns:a16="http://schemas.microsoft.com/office/drawing/2014/main" id="{CDC662EF-ECCC-B038-A405-12366C58C709}"/>
              </a:ext>
            </a:extLst>
          </p:cNvPr>
          <p:cNvSpPr txBox="1"/>
          <p:nvPr/>
        </p:nvSpPr>
        <p:spPr>
          <a:xfrm>
            <a:off x="402601" y="3428771"/>
            <a:ext cx="427816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构建新的子树</a:t>
            </a:r>
          </a:p>
        </p:txBody>
      </p:sp>
    </p:spTree>
    <p:extLst>
      <p:ext uri="{BB962C8B-B14F-4D97-AF65-F5344CB8AC3E}">
        <p14:creationId xmlns:p14="http://schemas.microsoft.com/office/powerpoint/2010/main" val="1137927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6" grpId="0"/>
      <p:bldP spid="47" grpId="0" animBg="1"/>
      <p:bldP spid="48" grpId="0" animBg="1"/>
      <p:bldP spid="49" grpId="0"/>
      <p:bldP spid="50" grpId="0"/>
      <p:bldP spid="5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A8CCA-8139-B2D7-9046-1B9BBAFE50ED}"/>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5D58C35A-E63F-C1BE-9283-CD55A03CD4B9}"/>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19ED4387-4F6C-C916-F60F-413A9215A7E7}"/>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CFE799D5-B22B-50E6-333D-C46F54834B5D}"/>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CEF830F7-BA6C-74DA-68F4-ED7D8C43A0B1}"/>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488BB175-3159-A065-140A-C9B665B6C3FE}"/>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F27AE031-69CA-1F23-C050-8C5B0BA4FF08}"/>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571A4FF8-B607-7F7D-5833-60120F8FF9FD}"/>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4CD9E582-929C-431F-1F92-A373136B92ED}"/>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0510081F-6293-960E-96CC-CB5FD64FBB29}"/>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3C75D68-638A-2699-C42E-96B3322A4921}"/>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7F76C5C-2706-5B0A-41F1-944A4BF13106}"/>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46AB5E4-47A4-8B79-CF1A-342BFF8C430F}"/>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9913406-25E5-DAD0-40E3-703516FD8364}"/>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B99057F-C188-6B79-0FB4-03A189842C45}"/>
              </a:ext>
            </a:extLst>
          </p:cNvPr>
          <p:cNvSpPr/>
          <p:nvPr/>
        </p:nvSpPr>
        <p:spPr>
          <a:xfrm>
            <a:off x="4318000" y="2678273"/>
            <a:ext cx="1571535"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下 47">
            <a:extLst>
              <a:ext uri="{FF2B5EF4-FFF2-40B4-BE49-F238E27FC236}">
                <a16:creationId xmlns:a16="http://schemas.microsoft.com/office/drawing/2014/main" id="{DFABB64D-0CF2-5702-A7E5-DE03283CD6DF}"/>
              </a:ext>
            </a:extLst>
          </p:cNvPr>
          <p:cNvSpPr/>
          <p:nvPr/>
        </p:nvSpPr>
        <p:spPr>
          <a:xfrm rot="14630283">
            <a:off x="3781595" y="4014193"/>
            <a:ext cx="520279" cy="7825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296C0CEB-DDE4-EB6D-640B-26E8C09DCA45}"/>
              </a:ext>
            </a:extLst>
          </p:cNvPr>
          <p:cNvSpPr/>
          <p:nvPr/>
        </p:nvSpPr>
        <p:spPr>
          <a:xfrm>
            <a:off x="4507624" y="3649381"/>
            <a:ext cx="559106" cy="646332"/>
          </a:xfrm>
          <a:prstGeom prst="roundRect">
            <a:avLst/>
          </a:prstGeom>
          <a:noFill/>
          <a:ln w="50800">
            <a:solidFill>
              <a:schemeClr val="accent3">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BA14DBE-C2D7-630D-D559-B3B9E1FC2D32}"/>
              </a:ext>
            </a:extLst>
          </p:cNvPr>
          <p:cNvSpPr txBox="1"/>
          <p:nvPr/>
        </p:nvSpPr>
        <p:spPr>
          <a:xfrm>
            <a:off x="233061" y="4811480"/>
            <a:ext cx="380867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新构建的这个子树没有左孩子节点</a:t>
            </a:r>
          </a:p>
        </p:txBody>
      </p:sp>
      <p:sp>
        <p:nvSpPr>
          <p:cNvPr id="5" name="文本框 4">
            <a:extLst>
              <a:ext uri="{FF2B5EF4-FFF2-40B4-BE49-F238E27FC236}">
                <a16:creationId xmlns:a16="http://schemas.microsoft.com/office/drawing/2014/main" id="{CE4E17C5-5067-1D75-18C5-B36EC5D7560B}"/>
              </a:ext>
            </a:extLst>
          </p:cNvPr>
          <p:cNvSpPr txBox="1"/>
          <p:nvPr/>
        </p:nvSpPr>
        <p:spPr>
          <a:xfrm>
            <a:off x="7051995" y="1433996"/>
            <a:ext cx="500930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按照口诀顺序我们跳过根节点，看这个子树有没有右孩子节点</a:t>
            </a:r>
          </a:p>
        </p:txBody>
      </p:sp>
      <p:sp>
        <p:nvSpPr>
          <p:cNvPr id="6" name="箭头: 下 5">
            <a:extLst>
              <a:ext uri="{FF2B5EF4-FFF2-40B4-BE49-F238E27FC236}">
                <a16:creationId xmlns:a16="http://schemas.microsoft.com/office/drawing/2014/main" id="{58D1310F-0883-E823-0418-A589708147CD}"/>
              </a:ext>
            </a:extLst>
          </p:cNvPr>
          <p:cNvSpPr/>
          <p:nvPr/>
        </p:nvSpPr>
        <p:spPr>
          <a:xfrm rot="8785741">
            <a:off x="5692057" y="4289462"/>
            <a:ext cx="520279" cy="7825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798C28B-0ED4-B679-2A56-9AFC6041DBCF}"/>
              </a:ext>
            </a:extLst>
          </p:cNvPr>
          <p:cNvSpPr txBox="1"/>
          <p:nvPr/>
        </p:nvSpPr>
        <p:spPr>
          <a:xfrm>
            <a:off x="6385311" y="4627385"/>
            <a:ext cx="500930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有右孩子节点，构建新的子树</a:t>
            </a:r>
          </a:p>
        </p:txBody>
      </p:sp>
    </p:spTree>
    <p:extLst>
      <p:ext uri="{BB962C8B-B14F-4D97-AF65-F5344CB8AC3E}">
        <p14:creationId xmlns:p14="http://schemas.microsoft.com/office/powerpoint/2010/main" val="3840023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 grpId="0" animBg="1"/>
      <p:bldP spid="3" grpId="0"/>
      <p:bldP spid="5" grpId="0"/>
      <p:bldP spid="6" grpId="0" animBg="1"/>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9F1F6-8F4D-9D3C-CBBD-478F883C24B5}"/>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395B9F7D-47FB-5FD1-A2F0-E5F3D3763109}"/>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3243541A-B933-3D12-DABF-958641B86316}"/>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752F4C65-6E9C-B2A0-ED23-FE5102058846}"/>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FAFCEE2B-7285-A86C-40AA-E2DD3FA62CA6}"/>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F3631800-5C51-F9C1-F412-31DEF0B170FE}"/>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070E336C-BE72-A26F-E165-82D587ED29C0}"/>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C6A335D0-6684-0901-4405-F528C9192013}"/>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1F20FA42-DA4D-36DB-3FE1-F978040DA1E4}"/>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00368AD1-00F9-F28F-1F1F-4AA61CD222B5}"/>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5A27B0A-C698-ECAA-E87D-EB05EE73AC00}"/>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00483A9-6E90-F4E5-FBAE-25FEB5CE445F}"/>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18300B5-736B-E9AF-651A-8F4C639BE024}"/>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B024FD4-475B-C5D5-885E-783F8FE7CF49}"/>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D1802AB3-8135-266F-FD04-57DE2E7C44F5}"/>
              </a:ext>
            </a:extLst>
          </p:cNvPr>
          <p:cNvSpPr/>
          <p:nvPr/>
        </p:nvSpPr>
        <p:spPr>
          <a:xfrm>
            <a:off x="5260881" y="3763693"/>
            <a:ext cx="628654" cy="641779"/>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9D168498-7D23-6A8F-3A48-F3C5423813F2}"/>
              </a:ext>
            </a:extLst>
          </p:cNvPr>
          <p:cNvSpPr/>
          <p:nvPr/>
        </p:nvSpPr>
        <p:spPr>
          <a:xfrm rot="8785741">
            <a:off x="5668579" y="4296544"/>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88E89C3-21B5-4923-581D-C7DCD27DB428}"/>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0" name="文本框 9">
            <a:extLst>
              <a:ext uri="{FF2B5EF4-FFF2-40B4-BE49-F238E27FC236}">
                <a16:creationId xmlns:a16="http://schemas.microsoft.com/office/drawing/2014/main" id="{5DB77621-876B-F161-A733-CB62D69442B1}"/>
              </a:ext>
            </a:extLst>
          </p:cNvPr>
          <p:cNvSpPr txBox="1"/>
          <p:nvPr/>
        </p:nvSpPr>
        <p:spPr>
          <a:xfrm>
            <a:off x="379124" y="1734741"/>
            <a:ext cx="4325771"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这个子树没有左右孩子节点，并且已经是整体树结构的叶子节点</a:t>
            </a:r>
          </a:p>
        </p:txBody>
      </p:sp>
      <p:sp>
        <p:nvSpPr>
          <p:cNvPr id="11" name="文本框 10">
            <a:extLst>
              <a:ext uri="{FF2B5EF4-FFF2-40B4-BE49-F238E27FC236}">
                <a16:creationId xmlns:a16="http://schemas.microsoft.com/office/drawing/2014/main" id="{55DDDCBB-D265-C112-596E-B64F50EB6032}"/>
              </a:ext>
            </a:extLst>
          </p:cNvPr>
          <p:cNvSpPr txBox="1"/>
          <p:nvPr/>
        </p:nvSpPr>
        <p:spPr>
          <a:xfrm>
            <a:off x="6376995" y="4645366"/>
            <a:ext cx="432577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添加到结果序列中</a:t>
            </a:r>
          </a:p>
        </p:txBody>
      </p:sp>
      <p:sp>
        <p:nvSpPr>
          <p:cNvPr id="12" name="文本框 11">
            <a:extLst>
              <a:ext uri="{FF2B5EF4-FFF2-40B4-BE49-F238E27FC236}">
                <a16:creationId xmlns:a16="http://schemas.microsoft.com/office/drawing/2014/main" id="{7B4896A7-D56B-A614-A98D-A6B305ACA09F}"/>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5E6F1B3-0646-3DE6-50C2-534D188FCE47}"/>
              </a:ext>
            </a:extLst>
          </p:cNvPr>
          <p:cNvSpPr txBox="1"/>
          <p:nvPr/>
        </p:nvSpPr>
        <p:spPr>
          <a:xfrm>
            <a:off x="8308864" y="1879784"/>
            <a:ext cx="432577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回溯到上个子树</a:t>
            </a:r>
          </a:p>
        </p:txBody>
      </p:sp>
    </p:spTree>
    <p:extLst>
      <p:ext uri="{BB962C8B-B14F-4D97-AF65-F5344CB8AC3E}">
        <p14:creationId xmlns:p14="http://schemas.microsoft.com/office/powerpoint/2010/main" val="147738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1" grpId="0"/>
      <p:bldP spid="12" grpId="0"/>
      <p:bldP spid="1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CCFA3-54D0-3D47-9E4A-39A3AA3DE63E}"/>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ED9BB554-1854-CA3B-050E-D22074333E0C}"/>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912AEE73-F6C2-333E-DA3E-9AD2C6CF123B}"/>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3FEDB6D9-AB7B-6894-BAD9-4535E9479523}"/>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7A566C16-F46C-BB80-A752-A2DD9CD5CF26}"/>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9F6127E0-14D7-916E-D695-9AC8226C2B5E}"/>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DBFAE8BF-974C-2FED-4A33-28EAF691EB9A}"/>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A7C7F249-5B97-4401-9167-F866D6C1A8A9}"/>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BA05987E-20BD-FA7F-F294-63CEEA944D0B}"/>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ECB7D298-5727-3E06-0979-C11EE45EE895}"/>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43C2AB9-879B-8093-5BB6-DE7CBBB2A64E}"/>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7745DDF-15AF-15B8-39FD-88982D872241}"/>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3A51C25-6BEB-BC76-62F4-17FB7C4A38C5}"/>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BB141FE-E988-7BD9-A6D5-0112B685AF87}"/>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DDC93D57-4616-5894-AECC-5BE48ADAB262}"/>
              </a:ext>
            </a:extLst>
          </p:cNvPr>
          <p:cNvSpPr/>
          <p:nvPr/>
        </p:nvSpPr>
        <p:spPr>
          <a:xfrm>
            <a:off x="4495800" y="2768601"/>
            <a:ext cx="1393735" cy="1636872"/>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9C9F2CD2-0EC6-91DA-1E28-E0455C9CAD5E}"/>
              </a:ext>
            </a:extLst>
          </p:cNvPr>
          <p:cNvSpPr/>
          <p:nvPr/>
        </p:nvSpPr>
        <p:spPr>
          <a:xfrm rot="17215397">
            <a:off x="3685651" y="2517217"/>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6D0018C-32A3-6C80-934B-D8E0E7252CDD}"/>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2" name="文本框 11">
            <a:extLst>
              <a:ext uri="{FF2B5EF4-FFF2-40B4-BE49-F238E27FC236}">
                <a16:creationId xmlns:a16="http://schemas.microsoft.com/office/drawing/2014/main" id="{CA9E9C20-99BB-9905-AF77-73D3A43EA6CC}"/>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AD00D779-3BED-EF4B-387F-0177C6694CF7}"/>
              </a:ext>
            </a:extLst>
          </p:cNvPr>
          <p:cNvSpPr txBox="1"/>
          <p:nvPr/>
        </p:nvSpPr>
        <p:spPr>
          <a:xfrm>
            <a:off x="322889" y="1710506"/>
            <a:ext cx="3360640"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左右节点我们都遍历完了，接下来到根节点了</a:t>
            </a:r>
          </a:p>
        </p:txBody>
      </p:sp>
      <p:sp>
        <p:nvSpPr>
          <p:cNvPr id="5" name="箭头: 下 4">
            <a:extLst>
              <a:ext uri="{FF2B5EF4-FFF2-40B4-BE49-F238E27FC236}">
                <a16:creationId xmlns:a16="http://schemas.microsoft.com/office/drawing/2014/main" id="{3D4712A4-C9D1-F8F2-2BC0-6FED86F770C0}"/>
              </a:ext>
            </a:extLst>
          </p:cNvPr>
          <p:cNvSpPr/>
          <p:nvPr/>
        </p:nvSpPr>
        <p:spPr>
          <a:xfrm rot="20351845">
            <a:off x="4611053" y="1876471"/>
            <a:ext cx="520279" cy="9717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78CF76A-98F2-A0B3-762D-64835DAFFABE}"/>
              </a:ext>
            </a:extLst>
          </p:cNvPr>
          <p:cNvSpPr txBox="1"/>
          <p:nvPr/>
        </p:nvSpPr>
        <p:spPr>
          <a:xfrm>
            <a:off x="3989109" y="1229465"/>
            <a:ext cx="432577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添加到结果序列中</a:t>
            </a:r>
          </a:p>
        </p:txBody>
      </p:sp>
      <p:sp>
        <p:nvSpPr>
          <p:cNvPr id="14" name="文本框 13">
            <a:extLst>
              <a:ext uri="{FF2B5EF4-FFF2-40B4-BE49-F238E27FC236}">
                <a16:creationId xmlns:a16="http://schemas.microsoft.com/office/drawing/2014/main" id="{35D17649-0508-89BF-029F-320751C8B189}"/>
              </a:ext>
            </a:extLst>
          </p:cNvPr>
          <p:cNvSpPr txBox="1"/>
          <p:nvPr/>
        </p:nvSpPr>
        <p:spPr>
          <a:xfrm>
            <a:off x="1748389"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BB30CE95-CFF3-0E2B-12D1-1D8709DB65D2}"/>
              </a:ext>
            </a:extLst>
          </p:cNvPr>
          <p:cNvSpPr txBox="1"/>
          <p:nvPr/>
        </p:nvSpPr>
        <p:spPr>
          <a:xfrm>
            <a:off x="6826995" y="4765472"/>
            <a:ext cx="501934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那么这个子树已经全部遍历完了，再次回溯到上一级子树中</a:t>
            </a:r>
          </a:p>
        </p:txBody>
      </p:sp>
    </p:spTree>
    <p:extLst>
      <p:ext uri="{BB962C8B-B14F-4D97-AF65-F5344CB8AC3E}">
        <p14:creationId xmlns:p14="http://schemas.microsoft.com/office/powerpoint/2010/main" val="265919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5" grpId="0" animBg="1"/>
      <p:bldP spid="7" grpId="0"/>
      <p:bldP spid="14" grpId="0"/>
      <p:bldP spid="1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E91F4-5CF9-9293-9ADC-AECE7B32FD3C}"/>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D804249C-865C-87F3-8F7F-D1F67229FB19}"/>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6CBC0DCA-CD03-CF87-3F9F-7EBC02C89078}"/>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4A9E2193-5000-CE30-2D0A-7EC3F57E0338}"/>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BB4AFF8B-8DA9-5ADF-5C08-D085D81F18A3}"/>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B5E3E391-F255-F09D-DC62-0523C55F7FDE}"/>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7698C187-FFB7-9EA8-B343-88AB293B2E9E}"/>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36B3C4CE-F748-33AF-FEC9-8A07355809BF}"/>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0F45B105-8208-BDCA-3784-CA5709721A70}"/>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2BECA794-FFC8-5857-0DDF-AC55CC8B978E}"/>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1C5858B-D7D6-DC27-2200-7425FA42DD86}"/>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F75DD37-3AEB-0B14-15F9-3EB5FCCEE03B}"/>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96DA3C1-5938-9494-F4EF-02D646F4B63B}"/>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C6D123B-55B5-5254-3975-291E8886C912}"/>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2706E0D-65FB-9A2E-BA0E-511455C17503}"/>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2" name="文本框 11">
            <a:extLst>
              <a:ext uri="{FF2B5EF4-FFF2-40B4-BE49-F238E27FC236}">
                <a16:creationId xmlns:a16="http://schemas.microsoft.com/office/drawing/2014/main" id="{6C35CAF5-AE3E-D515-957E-0F2DA2E9C2B1}"/>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B4206826-1107-BCE8-968A-2CCC5EFA82BD}"/>
              </a:ext>
            </a:extLst>
          </p:cNvPr>
          <p:cNvSpPr txBox="1"/>
          <p:nvPr/>
        </p:nvSpPr>
        <p:spPr>
          <a:xfrm>
            <a:off x="1748389"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矩形: 圆角 2">
            <a:extLst>
              <a:ext uri="{FF2B5EF4-FFF2-40B4-BE49-F238E27FC236}">
                <a16:creationId xmlns:a16="http://schemas.microsoft.com/office/drawing/2014/main" id="{AD34A34B-A79D-5E21-B112-274AFCE7E715}"/>
              </a:ext>
            </a:extLst>
          </p:cNvPr>
          <p:cNvSpPr/>
          <p:nvPr/>
        </p:nvSpPr>
        <p:spPr>
          <a:xfrm>
            <a:off x="4699668" y="1814673"/>
            <a:ext cx="2340638"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271C72FD-356E-0F31-C6A1-F28C61CAE223}"/>
              </a:ext>
            </a:extLst>
          </p:cNvPr>
          <p:cNvSpPr/>
          <p:nvPr/>
        </p:nvSpPr>
        <p:spPr>
          <a:xfrm rot="17215397">
            <a:off x="4030087" y="1829181"/>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F134560-4200-FF96-2E45-1FAB3AF48366}"/>
              </a:ext>
            </a:extLst>
          </p:cNvPr>
          <p:cNvSpPr txBox="1"/>
          <p:nvPr/>
        </p:nvSpPr>
        <p:spPr>
          <a:xfrm>
            <a:off x="215380" y="916365"/>
            <a:ext cx="448428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回到这个子树中，它的左孩子节点我们已经遍历完了</a:t>
            </a:r>
          </a:p>
        </p:txBody>
      </p:sp>
      <p:sp>
        <p:nvSpPr>
          <p:cNvPr id="13" name="箭头: 下 12">
            <a:extLst>
              <a:ext uri="{FF2B5EF4-FFF2-40B4-BE49-F238E27FC236}">
                <a16:creationId xmlns:a16="http://schemas.microsoft.com/office/drawing/2014/main" id="{061DC9F9-4584-E8E0-652A-F113853C5060}"/>
              </a:ext>
            </a:extLst>
          </p:cNvPr>
          <p:cNvSpPr/>
          <p:nvPr/>
        </p:nvSpPr>
        <p:spPr>
          <a:xfrm rot="4230559">
            <a:off x="6995511" y="2634295"/>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2774ECA-211B-6E96-493F-7E4326D978B9}"/>
              </a:ext>
            </a:extLst>
          </p:cNvPr>
          <p:cNvSpPr txBox="1"/>
          <p:nvPr/>
        </p:nvSpPr>
        <p:spPr>
          <a:xfrm>
            <a:off x="7492334" y="1448897"/>
            <a:ext cx="448428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根据口诀，先跳过根节点，来看右孩子节点</a:t>
            </a:r>
          </a:p>
        </p:txBody>
      </p:sp>
      <p:sp>
        <p:nvSpPr>
          <p:cNvPr id="17" name="文本框 16">
            <a:extLst>
              <a:ext uri="{FF2B5EF4-FFF2-40B4-BE49-F238E27FC236}">
                <a16:creationId xmlns:a16="http://schemas.microsoft.com/office/drawing/2014/main" id="{C326285E-9EB6-CB77-3C3A-5A2039862565}"/>
              </a:ext>
            </a:extLst>
          </p:cNvPr>
          <p:cNvSpPr txBox="1"/>
          <p:nvPr/>
        </p:nvSpPr>
        <p:spPr>
          <a:xfrm>
            <a:off x="7684306" y="2474893"/>
            <a:ext cx="448428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以右孩子节点为新的根节点构建新的子树</a:t>
            </a:r>
          </a:p>
        </p:txBody>
      </p:sp>
    </p:spTree>
    <p:extLst>
      <p:ext uri="{BB962C8B-B14F-4D97-AF65-F5344CB8AC3E}">
        <p14:creationId xmlns:p14="http://schemas.microsoft.com/office/powerpoint/2010/main" val="1334966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6" grpId="0"/>
      <p:bldP spid="1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8A88A-C1ED-3C40-4B5D-54C0974104B4}"/>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60FFCAB6-9AF3-0C5E-81B6-ACE680C9AF09}"/>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CAB15D47-4A52-7DE2-ADE2-1CAF3F73B7FA}"/>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9266C067-D87F-BE95-C5AC-7B318663EA82}"/>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453785A0-4431-8900-096F-357FD0808DE5}"/>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CC53CE40-FD83-CE8D-F31A-0D0E794D80FE}"/>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B04586D0-1F93-F1C8-EF6F-5038CEBBB080}"/>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DE62BC56-2E6F-7520-8D62-A7D813E49174}"/>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0829D028-BE64-0667-9E57-DAA1C8029B1F}"/>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5CAF9B5C-0A2F-A18F-D7DC-5F53020F9B75}"/>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7CAD5E3-6620-200C-8AED-E3A0D2FCF8A6}"/>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DF2BEEA-787C-526F-86FD-A06D364735B9}"/>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CAE615-4DD5-A089-BFAE-8F9F3864E314}"/>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4EACFBB-5426-961C-F058-A102B3F11CA6}"/>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65135FC-0AB1-622D-0C84-F49C9D7E7E75}"/>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2" name="文本框 11">
            <a:extLst>
              <a:ext uri="{FF2B5EF4-FFF2-40B4-BE49-F238E27FC236}">
                <a16:creationId xmlns:a16="http://schemas.microsoft.com/office/drawing/2014/main" id="{1520A1CA-A423-5B3D-308B-D7BCD2877896}"/>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6BBC5017-EA5E-AC0B-0508-52F6F4BC9706}"/>
              </a:ext>
            </a:extLst>
          </p:cNvPr>
          <p:cNvSpPr txBox="1"/>
          <p:nvPr/>
        </p:nvSpPr>
        <p:spPr>
          <a:xfrm>
            <a:off x="1748389"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矩形: 圆角 2">
            <a:extLst>
              <a:ext uri="{FF2B5EF4-FFF2-40B4-BE49-F238E27FC236}">
                <a16:creationId xmlns:a16="http://schemas.microsoft.com/office/drawing/2014/main" id="{6DD60954-7125-69AC-6126-AB8AE3F74D79}"/>
              </a:ext>
            </a:extLst>
          </p:cNvPr>
          <p:cNvSpPr/>
          <p:nvPr/>
        </p:nvSpPr>
        <p:spPr>
          <a:xfrm>
            <a:off x="5861655" y="2743199"/>
            <a:ext cx="1540631" cy="1662273"/>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箭头: 下 1">
            <a:extLst>
              <a:ext uri="{FF2B5EF4-FFF2-40B4-BE49-F238E27FC236}">
                <a16:creationId xmlns:a16="http://schemas.microsoft.com/office/drawing/2014/main" id="{7EB43BA1-0FDA-56B2-66D4-AF1629AEA6BE}"/>
              </a:ext>
            </a:extLst>
          </p:cNvPr>
          <p:cNvSpPr/>
          <p:nvPr/>
        </p:nvSpPr>
        <p:spPr>
          <a:xfrm rot="12554148">
            <a:off x="5643534" y="4317509"/>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FC916E3-2CC6-2A95-CF37-6D4222466C36}"/>
              </a:ext>
            </a:extLst>
          </p:cNvPr>
          <p:cNvSpPr txBox="1"/>
          <p:nvPr/>
        </p:nvSpPr>
        <p:spPr>
          <a:xfrm>
            <a:off x="295626" y="2201219"/>
            <a:ext cx="448428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在这颗新子树中，我们先看左孩子节点。</a:t>
            </a:r>
          </a:p>
        </p:txBody>
      </p:sp>
      <p:sp>
        <p:nvSpPr>
          <p:cNvPr id="6" name="文本框 5">
            <a:extLst>
              <a:ext uri="{FF2B5EF4-FFF2-40B4-BE49-F238E27FC236}">
                <a16:creationId xmlns:a16="http://schemas.microsoft.com/office/drawing/2014/main" id="{9FA5D4FB-9EAB-04E2-295F-790FCD912405}"/>
              </a:ext>
            </a:extLst>
          </p:cNvPr>
          <p:cNvSpPr txBox="1"/>
          <p:nvPr/>
        </p:nvSpPr>
        <p:spPr>
          <a:xfrm>
            <a:off x="253050" y="3254990"/>
            <a:ext cx="448428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有左孩子节点，那继续构建</a:t>
            </a:r>
          </a:p>
        </p:txBody>
      </p:sp>
    </p:spTree>
    <p:extLst>
      <p:ext uri="{BB962C8B-B14F-4D97-AF65-F5344CB8AC3E}">
        <p14:creationId xmlns:p14="http://schemas.microsoft.com/office/powerpoint/2010/main" val="274510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691ED-CDE6-A3D8-A50A-A1E58CD44D46}"/>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ECA2A7C9-4BE1-6AC0-6E80-4933447DB93C}"/>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C861E597-FA0E-2F94-4FAC-D20B08AE767F}"/>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043FA2CD-804C-723C-02F0-27DBE3EF6CDA}"/>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7A30E65A-F0B4-7B30-DFC5-6B9798DF55AE}"/>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5E366DEF-4CC8-D05B-75FF-1BDFD3D5DB82}"/>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34C2174F-1235-8110-9336-2E6931933C0E}"/>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C53DFF81-93C3-38A5-99A3-8D3A25A1DA55}"/>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CDDD06EC-1A2D-2CED-7387-D46840019903}"/>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BDEA39A4-B07F-87C0-16B8-C3EACCDF458B}"/>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ED289D7-8423-6646-3DCF-732432E4FF22}"/>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B27DF51-061A-049E-C997-5A0431666D35}"/>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89C4C80-A4CF-DC95-4BFE-86F14CF81AC7}"/>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48F3933-0687-DF82-ABD5-796BD3BF19DF}"/>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EEE75F5-68F8-C42B-DD75-F1C1F805844B}"/>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2" name="文本框 11">
            <a:extLst>
              <a:ext uri="{FF2B5EF4-FFF2-40B4-BE49-F238E27FC236}">
                <a16:creationId xmlns:a16="http://schemas.microsoft.com/office/drawing/2014/main" id="{06FDD81C-4D34-B532-7A0D-FA656406DF28}"/>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CCC535C5-55F5-A99B-BA44-738D36926BCE}"/>
              </a:ext>
            </a:extLst>
          </p:cNvPr>
          <p:cNvSpPr txBox="1"/>
          <p:nvPr/>
        </p:nvSpPr>
        <p:spPr>
          <a:xfrm>
            <a:off x="1748389"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矩形: 圆角 2">
            <a:extLst>
              <a:ext uri="{FF2B5EF4-FFF2-40B4-BE49-F238E27FC236}">
                <a16:creationId xmlns:a16="http://schemas.microsoft.com/office/drawing/2014/main" id="{1449525C-16B2-89CA-2389-6A40F391667A}"/>
              </a:ext>
            </a:extLst>
          </p:cNvPr>
          <p:cNvSpPr/>
          <p:nvPr/>
        </p:nvSpPr>
        <p:spPr>
          <a:xfrm>
            <a:off x="5861656" y="3686629"/>
            <a:ext cx="616356" cy="718843"/>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4F1BC39-33E4-A66E-5FBB-C2201DE78046}"/>
              </a:ext>
            </a:extLst>
          </p:cNvPr>
          <p:cNvSpPr txBox="1"/>
          <p:nvPr/>
        </p:nvSpPr>
        <p:spPr>
          <a:xfrm>
            <a:off x="379124" y="1368242"/>
            <a:ext cx="4484288"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那么这颗新子树没有左右孩子节点，并且根节点也是整体树结构的叶子节点</a:t>
            </a:r>
          </a:p>
        </p:txBody>
      </p:sp>
      <p:sp>
        <p:nvSpPr>
          <p:cNvPr id="7" name="箭头: 下 6">
            <a:extLst>
              <a:ext uri="{FF2B5EF4-FFF2-40B4-BE49-F238E27FC236}">
                <a16:creationId xmlns:a16="http://schemas.microsoft.com/office/drawing/2014/main" id="{F780F962-1DA1-159C-8513-5C8065D75F22}"/>
              </a:ext>
            </a:extLst>
          </p:cNvPr>
          <p:cNvSpPr/>
          <p:nvPr/>
        </p:nvSpPr>
        <p:spPr>
          <a:xfrm rot="13044705">
            <a:off x="5487148" y="4239777"/>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4AFE049-A2C0-B79C-5D98-68EA326B2793}"/>
              </a:ext>
            </a:extLst>
          </p:cNvPr>
          <p:cNvSpPr txBox="1"/>
          <p:nvPr/>
        </p:nvSpPr>
        <p:spPr>
          <a:xfrm>
            <a:off x="2276224" y="4632185"/>
            <a:ext cx="432577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添加到结果序列中</a:t>
            </a:r>
          </a:p>
        </p:txBody>
      </p:sp>
      <p:sp>
        <p:nvSpPr>
          <p:cNvPr id="11" name="文本框 10">
            <a:extLst>
              <a:ext uri="{FF2B5EF4-FFF2-40B4-BE49-F238E27FC236}">
                <a16:creationId xmlns:a16="http://schemas.microsoft.com/office/drawing/2014/main" id="{12D96487-7636-E6F2-5F11-5900DB43CF5E}"/>
              </a:ext>
            </a:extLst>
          </p:cNvPr>
          <p:cNvSpPr txBox="1"/>
          <p:nvPr/>
        </p:nvSpPr>
        <p:spPr>
          <a:xfrm>
            <a:off x="2097071"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049D3761-251D-4210-3ABC-D9C38618406D}"/>
              </a:ext>
            </a:extLst>
          </p:cNvPr>
          <p:cNvSpPr txBox="1"/>
          <p:nvPr/>
        </p:nvSpPr>
        <p:spPr>
          <a:xfrm>
            <a:off x="9091695" y="3045107"/>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回溯</a:t>
            </a:r>
          </a:p>
        </p:txBody>
      </p:sp>
    </p:spTree>
    <p:extLst>
      <p:ext uri="{BB962C8B-B14F-4D97-AF65-F5344CB8AC3E}">
        <p14:creationId xmlns:p14="http://schemas.microsoft.com/office/powerpoint/2010/main" val="4095193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1" grpId="0"/>
      <p:bldP spid="1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6ACA7-DDA9-5494-7CCB-56B1C43CAE8E}"/>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E7461C55-F1BD-18FA-D7E8-664A22FA112C}"/>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88666ED9-7232-3B4A-3DAC-48727804594C}"/>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D5BE9A2A-314E-5AC2-DE19-1E2E59E997E4}"/>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BBEF245B-21F2-DBF5-55BA-495A43398E0B}"/>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903C8F82-A510-D1A1-5A9F-C0C6561038F5}"/>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E6BE06E0-E1D0-20D3-3BD6-1E84CD8ED08F}"/>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BE20178A-3674-9DEC-F36C-0FCF464CA4FE}"/>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6F1EF81B-9442-926E-3FCC-41CD3C339419}"/>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CB83F20E-EDE9-1174-081E-591535D8B2CC}"/>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A768C90-98A3-896A-A8F7-74C356EB8A7A}"/>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26E5345-9230-670E-6B6D-30965CF94093}"/>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D8EB719-A9BF-EF83-3432-04DCC8544AC9}"/>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E3460B8-013E-9705-4E28-A0ED429DB24A}"/>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48070A7-4069-38FA-9D7F-AD851C075827}"/>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2" name="文本框 11">
            <a:extLst>
              <a:ext uri="{FF2B5EF4-FFF2-40B4-BE49-F238E27FC236}">
                <a16:creationId xmlns:a16="http://schemas.microsoft.com/office/drawing/2014/main" id="{2607D80A-1CEB-6AFF-0726-6B1C96B61090}"/>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04CD9CEC-67DD-BF38-9C9D-117401C316C5}"/>
              </a:ext>
            </a:extLst>
          </p:cNvPr>
          <p:cNvSpPr txBox="1"/>
          <p:nvPr/>
        </p:nvSpPr>
        <p:spPr>
          <a:xfrm>
            <a:off x="1748389"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矩形: 圆角 2">
            <a:extLst>
              <a:ext uri="{FF2B5EF4-FFF2-40B4-BE49-F238E27FC236}">
                <a16:creationId xmlns:a16="http://schemas.microsoft.com/office/drawing/2014/main" id="{35B83BDF-5108-D8F0-2374-F2F96C4AB3D3}"/>
              </a:ext>
            </a:extLst>
          </p:cNvPr>
          <p:cNvSpPr/>
          <p:nvPr/>
        </p:nvSpPr>
        <p:spPr>
          <a:xfrm>
            <a:off x="5861656" y="2685143"/>
            <a:ext cx="1555144" cy="1720329"/>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C8A2953-3874-174C-89C2-596EC1D18F18}"/>
              </a:ext>
            </a:extLst>
          </p:cNvPr>
          <p:cNvSpPr txBox="1"/>
          <p:nvPr/>
        </p:nvSpPr>
        <p:spPr>
          <a:xfrm>
            <a:off x="2097071"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2" name="箭头: 下 1">
            <a:extLst>
              <a:ext uri="{FF2B5EF4-FFF2-40B4-BE49-F238E27FC236}">
                <a16:creationId xmlns:a16="http://schemas.microsoft.com/office/drawing/2014/main" id="{95E7780F-8B02-8BE6-4DE0-BE66047046EF}"/>
              </a:ext>
            </a:extLst>
          </p:cNvPr>
          <p:cNvSpPr/>
          <p:nvPr/>
        </p:nvSpPr>
        <p:spPr>
          <a:xfrm rot="5768011">
            <a:off x="7456815" y="3792810"/>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96235DC-4390-AF9B-6982-1CB907E93740}"/>
              </a:ext>
            </a:extLst>
          </p:cNvPr>
          <p:cNvSpPr txBox="1"/>
          <p:nvPr/>
        </p:nvSpPr>
        <p:spPr>
          <a:xfrm>
            <a:off x="294306" y="1481044"/>
            <a:ext cx="4484288"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左孩子节点我们遍历完了，根据口诀还是先忽略根节点，来看右孩子节点</a:t>
            </a:r>
          </a:p>
        </p:txBody>
      </p:sp>
      <p:sp>
        <p:nvSpPr>
          <p:cNvPr id="15" name="文本框 14">
            <a:extLst>
              <a:ext uri="{FF2B5EF4-FFF2-40B4-BE49-F238E27FC236}">
                <a16:creationId xmlns:a16="http://schemas.microsoft.com/office/drawing/2014/main" id="{98F9F7B0-583A-A6E8-12C0-317629CB23AB}"/>
              </a:ext>
            </a:extLst>
          </p:cNvPr>
          <p:cNvSpPr txBox="1"/>
          <p:nvPr/>
        </p:nvSpPr>
        <p:spPr>
          <a:xfrm>
            <a:off x="8242334" y="3914334"/>
            <a:ext cx="448428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构建新的子树</a:t>
            </a:r>
          </a:p>
        </p:txBody>
      </p:sp>
    </p:spTree>
    <p:extLst>
      <p:ext uri="{BB962C8B-B14F-4D97-AF65-F5344CB8AC3E}">
        <p14:creationId xmlns:p14="http://schemas.microsoft.com/office/powerpoint/2010/main" val="3843092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1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5D21F-2F68-5E75-B650-1AC16E7C9E6E}"/>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7CC2AF14-9B92-D1F2-5426-7D216A1CAF5C}"/>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C2A3592F-8A27-29B6-1E91-6F26BD30AB1D}"/>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4779B9EE-FECC-A18D-5BE5-437F7FE11C3B}"/>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DFD49EAF-4BF3-A99F-A938-317BE2B5EC9D}"/>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6E2D4D33-9C8D-3A48-76B6-3C27FC884EA2}"/>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2EDB6A45-D71C-5EE0-779D-821A7CF3FDE6}"/>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5EFC168D-11C6-4A9A-D8F1-BDF368B0B867}"/>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98D3F960-C9DB-CE39-8DFA-4B1B59898CBD}"/>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0E6EEE6D-1D68-21C9-3951-C3097F07751E}"/>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8645038-C564-25DB-6A26-7B2AFD5054AB}"/>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466B9CC-F48A-E45A-62DE-38B6C9E6B6CD}"/>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F3413A8-1141-C7CB-1BC5-1F39AF3C5515}"/>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78BDACF-7714-572F-1799-9B4B4C3C6BD8}"/>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ACE18AB-2B79-2126-841E-D1E80F003BB9}"/>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2" name="文本框 11">
            <a:extLst>
              <a:ext uri="{FF2B5EF4-FFF2-40B4-BE49-F238E27FC236}">
                <a16:creationId xmlns:a16="http://schemas.microsoft.com/office/drawing/2014/main" id="{A7C33463-F43E-2072-5878-9A96B9E2EF13}"/>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132619A6-D17E-07FD-B3E6-2BE24C543564}"/>
              </a:ext>
            </a:extLst>
          </p:cNvPr>
          <p:cNvSpPr txBox="1"/>
          <p:nvPr/>
        </p:nvSpPr>
        <p:spPr>
          <a:xfrm>
            <a:off x="1748389"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矩形: 圆角 2">
            <a:extLst>
              <a:ext uri="{FF2B5EF4-FFF2-40B4-BE49-F238E27FC236}">
                <a16:creationId xmlns:a16="http://schemas.microsoft.com/office/drawing/2014/main" id="{6F7AEB57-DA30-6FC5-0EBF-C27D232411EE}"/>
              </a:ext>
            </a:extLst>
          </p:cNvPr>
          <p:cNvSpPr/>
          <p:nvPr/>
        </p:nvSpPr>
        <p:spPr>
          <a:xfrm>
            <a:off x="6677946" y="3686629"/>
            <a:ext cx="738854" cy="718843"/>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48748A0-EAF1-4133-5770-0029F1B20F80}"/>
              </a:ext>
            </a:extLst>
          </p:cNvPr>
          <p:cNvSpPr txBox="1"/>
          <p:nvPr/>
        </p:nvSpPr>
        <p:spPr>
          <a:xfrm>
            <a:off x="2097071"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2" name="箭头: 下 1">
            <a:extLst>
              <a:ext uri="{FF2B5EF4-FFF2-40B4-BE49-F238E27FC236}">
                <a16:creationId xmlns:a16="http://schemas.microsoft.com/office/drawing/2014/main" id="{BBE930F4-391F-52E7-8B54-31BD156E68A1}"/>
              </a:ext>
            </a:extLst>
          </p:cNvPr>
          <p:cNvSpPr/>
          <p:nvPr/>
        </p:nvSpPr>
        <p:spPr>
          <a:xfrm rot="5768011">
            <a:off x="7456815" y="3792810"/>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AEE0357-C26B-5583-D942-FFB530CC4D88}"/>
              </a:ext>
            </a:extLst>
          </p:cNvPr>
          <p:cNvSpPr txBox="1"/>
          <p:nvPr/>
        </p:nvSpPr>
        <p:spPr>
          <a:xfrm>
            <a:off x="294306" y="1323745"/>
            <a:ext cx="4484288"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这个新构建的子树，孤苦伶仃，没有左右孩子节点，并且自己也是整体结构的叶子节点</a:t>
            </a:r>
          </a:p>
        </p:txBody>
      </p:sp>
      <p:sp>
        <p:nvSpPr>
          <p:cNvPr id="10" name="文本框 9">
            <a:extLst>
              <a:ext uri="{FF2B5EF4-FFF2-40B4-BE49-F238E27FC236}">
                <a16:creationId xmlns:a16="http://schemas.microsoft.com/office/drawing/2014/main" id="{AB368A4B-4555-76F1-BFBE-3B5DE3D866F4}"/>
              </a:ext>
            </a:extLst>
          </p:cNvPr>
          <p:cNvSpPr txBox="1"/>
          <p:nvPr/>
        </p:nvSpPr>
        <p:spPr>
          <a:xfrm>
            <a:off x="8095315" y="3914334"/>
            <a:ext cx="432577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添加到结果序列中</a:t>
            </a:r>
          </a:p>
        </p:txBody>
      </p:sp>
      <p:sp>
        <p:nvSpPr>
          <p:cNvPr id="13" name="文本框 12">
            <a:extLst>
              <a:ext uri="{FF2B5EF4-FFF2-40B4-BE49-F238E27FC236}">
                <a16:creationId xmlns:a16="http://schemas.microsoft.com/office/drawing/2014/main" id="{72C9F9A8-8BCA-7ED6-81BD-1F484D9AE9B7}"/>
              </a:ext>
            </a:extLst>
          </p:cNvPr>
          <p:cNvSpPr txBox="1"/>
          <p:nvPr/>
        </p:nvSpPr>
        <p:spPr>
          <a:xfrm>
            <a:off x="2420290"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a:t>
            </a:r>
            <a:endParaRPr lang="zh-CN" altLang="en-US" sz="28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AB68F97D-BEC1-5AA1-A14E-CF4D46A37A5C}"/>
              </a:ext>
            </a:extLst>
          </p:cNvPr>
          <p:cNvSpPr txBox="1"/>
          <p:nvPr/>
        </p:nvSpPr>
        <p:spPr>
          <a:xfrm>
            <a:off x="9044469" y="2213354"/>
            <a:ext cx="108650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回溯</a:t>
            </a:r>
          </a:p>
        </p:txBody>
      </p:sp>
    </p:spTree>
    <p:extLst>
      <p:ext uri="{BB962C8B-B14F-4D97-AF65-F5344CB8AC3E}">
        <p14:creationId xmlns:p14="http://schemas.microsoft.com/office/powerpoint/2010/main" val="96602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0" grpId="0"/>
      <p:bldP spid="13" grpId="0"/>
      <p:bldP spid="1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46CCC-1EBC-2AF7-BA9A-5CB342A65213}"/>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93EFEF93-4EBB-0DE7-F44D-F7C175EE507D}"/>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5762641F-2D33-F98F-673B-BB5216D19D23}"/>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E9173282-8B23-BA41-6EFA-E95D3B2C6618}"/>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D48A06B6-1614-4F68-9E3B-CD87CECC2021}"/>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2F9BDAE0-22E9-F840-C488-A3C41FF9ED52}"/>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1B28AE19-5A76-16DF-FC77-2D72A53FF936}"/>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40D7B65F-F4D3-C55C-0FC0-23459AC34536}"/>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5356C033-E401-881D-D451-54032A7C1CF8}"/>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A31295A1-153E-FDB5-DEE0-CC308C47F39E}"/>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A0E7717-E9D5-2C48-48E2-B4A43BC2A9AD}"/>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AE1BA4A-98FC-105F-2418-313913EEDFBF}"/>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F5B4841-5761-93FF-9339-A4E03EE566C8}"/>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D19059F-8D96-21C6-4B31-6D9FD5AA1495}"/>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C99B4E9-E571-105D-9DE2-E4D2379594A9}"/>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2" name="文本框 11">
            <a:extLst>
              <a:ext uri="{FF2B5EF4-FFF2-40B4-BE49-F238E27FC236}">
                <a16:creationId xmlns:a16="http://schemas.microsoft.com/office/drawing/2014/main" id="{4D9E4344-A9C1-4FCC-6689-0FE38D40BA98}"/>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088BE48D-4CC6-76FF-A3EC-C4E55D5C50DE}"/>
              </a:ext>
            </a:extLst>
          </p:cNvPr>
          <p:cNvSpPr txBox="1"/>
          <p:nvPr/>
        </p:nvSpPr>
        <p:spPr>
          <a:xfrm>
            <a:off x="1748389"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矩形: 圆角 2">
            <a:extLst>
              <a:ext uri="{FF2B5EF4-FFF2-40B4-BE49-F238E27FC236}">
                <a16:creationId xmlns:a16="http://schemas.microsoft.com/office/drawing/2014/main" id="{EB6AB4D9-DF4F-B531-7B1F-9659F5816DAD}"/>
              </a:ext>
            </a:extLst>
          </p:cNvPr>
          <p:cNvSpPr/>
          <p:nvPr/>
        </p:nvSpPr>
        <p:spPr>
          <a:xfrm>
            <a:off x="5855616" y="2736575"/>
            <a:ext cx="1489436" cy="1668898"/>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49A82A6-0E80-D284-FC2B-EFFD3ABF435A}"/>
              </a:ext>
            </a:extLst>
          </p:cNvPr>
          <p:cNvSpPr txBox="1"/>
          <p:nvPr/>
        </p:nvSpPr>
        <p:spPr>
          <a:xfrm>
            <a:off x="2097071"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449863DE-E7AA-407D-2E01-26C21C2DE432}"/>
              </a:ext>
            </a:extLst>
          </p:cNvPr>
          <p:cNvSpPr txBox="1"/>
          <p:nvPr/>
        </p:nvSpPr>
        <p:spPr>
          <a:xfrm>
            <a:off x="2420290"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a:t>
            </a:r>
            <a:endParaRPr lang="zh-CN" altLang="en-US" sz="28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893B5E25-98FE-CEE9-816D-2F20C1FDC0B4}"/>
              </a:ext>
            </a:extLst>
          </p:cNvPr>
          <p:cNvSpPr txBox="1"/>
          <p:nvPr/>
        </p:nvSpPr>
        <p:spPr>
          <a:xfrm>
            <a:off x="4440879" y="1070443"/>
            <a:ext cx="71289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左右孩子节点都遍历完了，轮到根节点了</a:t>
            </a:r>
          </a:p>
        </p:txBody>
      </p:sp>
      <p:sp>
        <p:nvSpPr>
          <p:cNvPr id="6" name="箭头: 下 5">
            <a:extLst>
              <a:ext uri="{FF2B5EF4-FFF2-40B4-BE49-F238E27FC236}">
                <a16:creationId xmlns:a16="http://schemas.microsoft.com/office/drawing/2014/main" id="{001468E3-7369-71DB-9382-91C451C529CA}"/>
              </a:ext>
            </a:extLst>
          </p:cNvPr>
          <p:cNvSpPr/>
          <p:nvPr/>
        </p:nvSpPr>
        <p:spPr>
          <a:xfrm rot="1237100">
            <a:off x="6835298" y="1932359"/>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B626BAC9-C2AF-A2D6-6969-FAF7CBA9F13A}"/>
              </a:ext>
            </a:extLst>
          </p:cNvPr>
          <p:cNvSpPr/>
          <p:nvPr/>
        </p:nvSpPr>
        <p:spPr>
          <a:xfrm rot="4940282">
            <a:off x="6968679" y="2705511"/>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11916A0-D5F7-CEB6-7056-8D3EF1B108BE}"/>
              </a:ext>
            </a:extLst>
          </p:cNvPr>
          <p:cNvSpPr txBox="1"/>
          <p:nvPr/>
        </p:nvSpPr>
        <p:spPr>
          <a:xfrm>
            <a:off x="7645195" y="2715138"/>
            <a:ext cx="432577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添加到结果序列中</a:t>
            </a:r>
          </a:p>
        </p:txBody>
      </p:sp>
      <p:sp>
        <p:nvSpPr>
          <p:cNvPr id="17" name="文本框 16">
            <a:extLst>
              <a:ext uri="{FF2B5EF4-FFF2-40B4-BE49-F238E27FC236}">
                <a16:creationId xmlns:a16="http://schemas.microsoft.com/office/drawing/2014/main" id="{D0378662-CD43-2A07-4418-A0FFE7DAA48F}"/>
              </a:ext>
            </a:extLst>
          </p:cNvPr>
          <p:cNvSpPr txBox="1"/>
          <p:nvPr/>
        </p:nvSpPr>
        <p:spPr>
          <a:xfrm>
            <a:off x="2768972"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A5ADADD1-091F-69F9-4B9A-CC656554E395}"/>
              </a:ext>
            </a:extLst>
          </p:cNvPr>
          <p:cNvSpPr txBox="1"/>
          <p:nvPr/>
        </p:nvSpPr>
        <p:spPr>
          <a:xfrm>
            <a:off x="164371" y="2577279"/>
            <a:ext cx="462508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这颗子树的左右根全部遍历完了，继续回溯到上层</a:t>
            </a:r>
          </a:p>
        </p:txBody>
      </p:sp>
    </p:spTree>
    <p:extLst>
      <p:ext uri="{BB962C8B-B14F-4D97-AF65-F5344CB8AC3E}">
        <p14:creationId xmlns:p14="http://schemas.microsoft.com/office/powerpoint/2010/main" val="159238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animBg="1"/>
      <p:bldP spid="7" grpId="0" animBg="1"/>
      <p:bldP spid="15"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4A478-DE34-84EA-0696-3BC2114C00F2}"/>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8E159735-89B9-624D-9091-A0A768FAE4B4}"/>
              </a:ext>
            </a:extLst>
          </p:cNvPr>
          <p:cNvSpPr/>
          <p:nvPr/>
        </p:nvSpPr>
        <p:spPr>
          <a:xfrm rot="19771677">
            <a:off x="-1136691" y="-531952"/>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3">
            <a:extLst>
              <a:ext uri="{FF2B5EF4-FFF2-40B4-BE49-F238E27FC236}">
                <a16:creationId xmlns:a16="http://schemas.microsoft.com/office/drawing/2014/main" id="{D88E9BE0-AE00-6B33-1556-5EFD8FF2E589}"/>
              </a:ext>
            </a:extLst>
          </p:cNvPr>
          <p:cNvSpPr/>
          <p:nvPr/>
        </p:nvSpPr>
        <p:spPr>
          <a:xfrm rot="1453145">
            <a:off x="12429588" y="-944988"/>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03532D7-C5BA-E258-867B-2B687B51386A}"/>
              </a:ext>
            </a:extLst>
          </p:cNvPr>
          <p:cNvSpPr txBox="1"/>
          <p:nvPr/>
        </p:nvSpPr>
        <p:spPr>
          <a:xfrm>
            <a:off x="-1819639" y="-1318897"/>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头节点</a:t>
            </a:r>
          </a:p>
        </p:txBody>
      </p:sp>
      <p:sp>
        <p:nvSpPr>
          <p:cNvPr id="6" name="文本框 5">
            <a:extLst>
              <a:ext uri="{FF2B5EF4-FFF2-40B4-BE49-F238E27FC236}">
                <a16:creationId xmlns:a16="http://schemas.microsoft.com/office/drawing/2014/main" id="{02CE9DF3-71B1-1BAC-31E1-A982D5E53611}"/>
              </a:ext>
            </a:extLst>
          </p:cNvPr>
          <p:cNvSpPr txBox="1"/>
          <p:nvPr/>
        </p:nvSpPr>
        <p:spPr>
          <a:xfrm>
            <a:off x="12192000" y="-1727153"/>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尾节点</a:t>
            </a:r>
          </a:p>
        </p:txBody>
      </p:sp>
      <p:sp>
        <p:nvSpPr>
          <p:cNvPr id="14" name="矩形: 圆角 13">
            <a:extLst>
              <a:ext uri="{FF2B5EF4-FFF2-40B4-BE49-F238E27FC236}">
                <a16:creationId xmlns:a16="http://schemas.microsoft.com/office/drawing/2014/main" id="{25C59507-9850-B6D8-6E19-BECE858CE2E1}"/>
              </a:ext>
            </a:extLst>
          </p:cNvPr>
          <p:cNvSpPr/>
          <p:nvPr/>
        </p:nvSpPr>
        <p:spPr>
          <a:xfrm>
            <a:off x="127198"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6CF3B322-7870-572B-E1FE-7E5E49ECA32A}"/>
              </a:ext>
            </a:extLst>
          </p:cNvPr>
          <p:cNvSpPr/>
          <p:nvPr/>
        </p:nvSpPr>
        <p:spPr>
          <a:xfrm>
            <a:off x="3165993" y="487231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301B6C6C-9BFC-617F-2FE4-15DEF6BAD06A}"/>
              </a:ext>
            </a:extLst>
          </p:cNvPr>
          <p:cNvSpPr/>
          <p:nvPr/>
        </p:nvSpPr>
        <p:spPr>
          <a:xfrm>
            <a:off x="6337399"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B58AAD6E-6695-23B7-8EF7-BC5164FAAFF4}"/>
              </a:ext>
            </a:extLst>
          </p:cNvPr>
          <p:cNvCxnSpPr>
            <a:cxnSpLocks/>
          </p:cNvCxnSpPr>
          <p:nvPr/>
        </p:nvCxnSpPr>
        <p:spPr>
          <a:xfrm>
            <a:off x="2318404" y="3432680"/>
            <a:ext cx="733190" cy="1962151"/>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AC37286-7CF7-263B-CEE1-07F4164E84E8}"/>
              </a:ext>
            </a:extLst>
          </p:cNvPr>
          <p:cNvCxnSpPr>
            <a:cxnSpLocks/>
          </p:cNvCxnSpPr>
          <p:nvPr/>
        </p:nvCxnSpPr>
        <p:spPr>
          <a:xfrm flipV="1">
            <a:off x="5477164" y="3436362"/>
            <a:ext cx="745836" cy="1958469"/>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A4FB3E23-63FD-DA50-38FB-0E6FB0467C91}"/>
              </a:ext>
            </a:extLst>
          </p:cNvPr>
          <p:cNvSpPr/>
          <p:nvPr/>
        </p:nvSpPr>
        <p:spPr>
          <a:xfrm>
            <a:off x="9542847"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035AF7FD-8537-6A23-4189-8AFC8AA1257E}"/>
              </a:ext>
            </a:extLst>
          </p:cNvPr>
          <p:cNvCxnSpPr>
            <a:cxnSpLocks/>
          </p:cNvCxnSpPr>
          <p:nvPr/>
        </p:nvCxnSpPr>
        <p:spPr>
          <a:xfrm>
            <a:off x="8597900" y="3436362"/>
            <a:ext cx="847074"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A2ABE2C-9DB6-E2DC-5607-7D96CD39E155}"/>
              </a:ext>
            </a:extLst>
          </p:cNvPr>
          <p:cNvSpPr txBox="1"/>
          <p:nvPr/>
        </p:nvSpPr>
        <p:spPr>
          <a:xfrm rot="1334437">
            <a:off x="5529246" y="-2188818"/>
            <a:ext cx="336952" cy="923330"/>
          </a:xfrm>
          <a:prstGeom prst="rect">
            <a:avLst/>
          </a:prstGeom>
          <a:noFill/>
        </p:spPr>
        <p:txBody>
          <a:bodyPr wrap="none" rtlCol="0">
            <a:spAutoFit/>
          </a:bodyPr>
          <a:lstStyle/>
          <a:p>
            <a:r>
              <a:rPr lang="en-US" altLang="zh-CN" sz="5400" dirty="0">
                <a:solidFill>
                  <a:srgbClr val="C00000"/>
                </a:solidFill>
                <a:latin typeface="华文楷体" panose="02010600040101010101" pitchFamily="2" charset="-122"/>
                <a:ea typeface="华文楷体" panose="02010600040101010101" pitchFamily="2" charset="-122"/>
              </a:rPr>
              <a:t>!</a:t>
            </a:r>
            <a:endParaRPr lang="zh-CN" altLang="en-US" sz="5400" dirty="0">
              <a:solidFill>
                <a:srgbClr val="C0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0613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31DB-B0F2-77FD-10A5-CEDB016C56E0}"/>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B8F0D661-0800-1EE4-593F-EE57D023300C}"/>
              </a:ext>
            </a:extLst>
          </p:cNvPr>
          <p:cNvSpPr txBox="1"/>
          <p:nvPr/>
        </p:nvSpPr>
        <p:spPr>
          <a:xfrm>
            <a:off x="1929979" y="2535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左右根，先遍历左子树，在遍历右子树，最后才是根节点</a:t>
            </a:r>
          </a:p>
        </p:txBody>
      </p:sp>
      <p:sp>
        <p:nvSpPr>
          <p:cNvPr id="4" name="文本框 3">
            <a:extLst>
              <a:ext uri="{FF2B5EF4-FFF2-40B4-BE49-F238E27FC236}">
                <a16:creationId xmlns:a16="http://schemas.microsoft.com/office/drawing/2014/main" id="{0CE293C2-280C-8E54-E647-BDAE868A19F0}"/>
              </a:ext>
            </a:extLst>
          </p:cNvPr>
          <p:cNvSpPr txBox="1"/>
          <p:nvPr/>
        </p:nvSpPr>
        <p:spPr>
          <a:xfrm>
            <a:off x="0" y="228123"/>
            <a:ext cx="2060179"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后序遍历</a:t>
            </a:r>
          </a:p>
        </p:txBody>
      </p:sp>
      <p:sp>
        <p:nvSpPr>
          <p:cNvPr id="19" name="椭圆 18">
            <a:extLst>
              <a:ext uri="{FF2B5EF4-FFF2-40B4-BE49-F238E27FC236}">
                <a16:creationId xmlns:a16="http://schemas.microsoft.com/office/drawing/2014/main" id="{87712FAC-49DB-A775-50C6-7324FD3723E5}"/>
              </a:ext>
            </a:extLst>
          </p:cNvPr>
          <p:cNvSpPr/>
          <p:nvPr/>
        </p:nvSpPr>
        <p:spPr>
          <a:xfrm>
            <a:off x="5646000" y="19530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椭圆 19">
            <a:extLst>
              <a:ext uri="{FF2B5EF4-FFF2-40B4-BE49-F238E27FC236}">
                <a16:creationId xmlns:a16="http://schemas.microsoft.com/office/drawing/2014/main" id="{41E21C4C-C4A2-00B3-AE68-0E87009F3D53}"/>
              </a:ext>
            </a:extLst>
          </p:cNvPr>
          <p:cNvSpPr/>
          <p:nvPr/>
        </p:nvSpPr>
        <p:spPr>
          <a:xfrm>
            <a:off x="4915013"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4380D8D2-3AF9-19D0-AFC1-7A040F8A8CF4}"/>
              </a:ext>
            </a:extLst>
          </p:cNvPr>
          <p:cNvSpPr/>
          <p:nvPr/>
        </p:nvSpPr>
        <p:spPr>
          <a:xfrm>
            <a:off x="6376995" y="28947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椭圆 22">
            <a:extLst>
              <a:ext uri="{FF2B5EF4-FFF2-40B4-BE49-F238E27FC236}">
                <a16:creationId xmlns:a16="http://schemas.microsoft.com/office/drawing/2014/main" id="{FBB0167E-C52E-5AC8-20D2-A59549E5FFA7}"/>
              </a:ext>
            </a:extLst>
          </p:cNvPr>
          <p:cNvSpPr/>
          <p:nvPr/>
        </p:nvSpPr>
        <p:spPr>
          <a:xfrm>
            <a:off x="5365013"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4" name="椭圆 23">
            <a:extLst>
              <a:ext uri="{FF2B5EF4-FFF2-40B4-BE49-F238E27FC236}">
                <a16:creationId xmlns:a16="http://schemas.microsoft.com/office/drawing/2014/main" id="{23A87AAC-BAF8-9ECA-9147-6A7299DF0BE5}"/>
              </a:ext>
            </a:extLst>
          </p:cNvPr>
          <p:cNvSpPr/>
          <p:nvPr/>
        </p:nvSpPr>
        <p:spPr>
          <a:xfrm>
            <a:off x="5926995" y="38493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5" name="椭圆 24">
            <a:extLst>
              <a:ext uri="{FF2B5EF4-FFF2-40B4-BE49-F238E27FC236}">
                <a16:creationId xmlns:a16="http://schemas.microsoft.com/office/drawing/2014/main" id="{AC692653-15BF-1403-BA7E-FBEDBC48574A}"/>
              </a:ext>
            </a:extLst>
          </p:cNvPr>
          <p:cNvSpPr/>
          <p:nvPr/>
        </p:nvSpPr>
        <p:spPr>
          <a:xfrm>
            <a:off x="6826995" y="38457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6" name="直接连接符 25">
            <a:extLst>
              <a:ext uri="{FF2B5EF4-FFF2-40B4-BE49-F238E27FC236}">
                <a16:creationId xmlns:a16="http://schemas.microsoft.com/office/drawing/2014/main" id="{B8EBC9AB-043D-A915-E29D-13D125BB91A1}"/>
              </a:ext>
            </a:extLst>
          </p:cNvPr>
          <p:cNvCxnSpPr>
            <a:cxnSpLocks/>
          </p:cNvCxnSpPr>
          <p:nvPr/>
        </p:nvCxnSpPr>
        <p:spPr>
          <a:xfrm flipH="1">
            <a:off x="5269197" y="24905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C0A3225-D64C-C33C-4D22-CB8F7543034F}"/>
              </a:ext>
            </a:extLst>
          </p:cNvPr>
          <p:cNvCxnSpPr>
            <a:cxnSpLocks/>
          </p:cNvCxnSpPr>
          <p:nvPr/>
        </p:nvCxnSpPr>
        <p:spPr>
          <a:xfrm>
            <a:off x="6155759" y="24823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54BFEF1-E027-7AA9-2B40-75235DF8ACB3}"/>
              </a:ext>
            </a:extLst>
          </p:cNvPr>
          <p:cNvCxnSpPr>
            <a:cxnSpLocks/>
          </p:cNvCxnSpPr>
          <p:nvPr/>
        </p:nvCxnSpPr>
        <p:spPr>
          <a:xfrm>
            <a:off x="6761487" y="33447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85E029C-0997-02C3-24B8-3B45C0C965A1}"/>
              </a:ext>
            </a:extLst>
          </p:cNvPr>
          <p:cNvCxnSpPr>
            <a:cxnSpLocks/>
          </p:cNvCxnSpPr>
          <p:nvPr/>
        </p:nvCxnSpPr>
        <p:spPr>
          <a:xfrm flipH="1">
            <a:off x="6265013" y="33447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6304EBF-29BD-BCA1-FF9F-3FE9FA6747A1}"/>
              </a:ext>
            </a:extLst>
          </p:cNvPr>
          <p:cNvCxnSpPr>
            <a:cxnSpLocks/>
          </p:cNvCxnSpPr>
          <p:nvPr/>
        </p:nvCxnSpPr>
        <p:spPr>
          <a:xfrm>
            <a:off x="5286940" y="33734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B847EB4-5CF3-49F7-3DE9-E2A13A6F4351}"/>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2" name="文本框 11">
            <a:extLst>
              <a:ext uri="{FF2B5EF4-FFF2-40B4-BE49-F238E27FC236}">
                <a16:creationId xmlns:a16="http://schemas.microsoft.com/office/drawing/2014/main" id="{A3B9E8C0-A292-2DD2-70ED-6FA63152C41C}"/>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FB07995F-C439-A8EF-98F4-8CCFBBCA0D79}"/>
              </a:ext>
            </a:extLst>
          </p:cNvPr>
          <p:cNvSpPr txBox="1"/>
          <p:nvPr/>
        </p:nvSpPr>
        <p:spPr>
          <a:xfrm>
            <a:off x="1748389"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72F3430D-3034-5782-3DAF-379427F62631}"/>
              </a:ext>
            </a:extLst>
          </p:cNvPr>
          <p:cNvSpPr txBox="1"/>
          <p:nvPr/>
        </p:nvSpPr>
        <p:spPr>
          <a:xfrm>
            <a:off x="2097071"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EDE6E720-D1CE-3FD8-36D9-3516AC9E6660}"/>
              </a:ext>
            </a:extLst>
          </p:cNvPr>
          <p:cNvSpPr txBox="1"/>
          <p:nvPr/>
        </p:nvSpPr>
        <p:spPr>
          <a:xfrm>
            <a:off x="2420290"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F84863B-EE4C-383C-92D4-666173A83150}"/>
              </a:ext>
            </a:extLst>
          </p:cNvPr>
          <p:cNvSpPr txBox="1"/>
          <p:nvPr/>
        </p:nvSpPr>
        <p:spPr>
          <a:xfrm>
            <a:off x="2768972"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 name="矩形: 圆角 1">
            <a:extLst>
              <a:ext uri="{FF2B5EF4-FFF2-40B4-BE49-F238E27FC236}">
                <a16:creationId xmlns:a16="http://schemas.microsoft.com/office/drawing/2014/main" id="{4FFA8FDE-8EF3-16B1-1854-FF3CF15003B6}"/>
              </a:ext>
            </a:extLst>
          </p:cNvPr>
          <p:cNvSpPr/>
          <p:nvPr/>
        </p:nvSpPr>
        <p:spPr>
          <a:xfrm>
            <a:off x="4699668" y="1814673"/>
            <a:ext cx="2340638"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DEC521C7-EC04-14C8-87B3-69F181FB2B66}"/>
              </a:ext>
            </a:extLst>
          </p:cNvPr>
          <p:cNvSpPr/>
          <p:nvPr/>
        </p:nvSpPr>
        <p:spPr>
          <a:xfrm rot="16200000">
            <a:off x="4026648" y="1962405"/>
            <a:ext cx="520279" cy="697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1AE0FF8-573A-0B18-14D6-602E0910EAB4}"/>
              </a:ext>
            </a:extLst>
          </p:cNvPr>
          <p:cNvSpPr txBox="1"/>
          <p:nvPr/>
        </p:nvSpPr>
        <p:spPr>
          <a:xfrm>
            <a:off x="351598" y="1757668"/>
            <a:ext cx="349094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左右孩子节点都遍历完了，轮到根节点了</a:t>
            </a:r>
          </a:p>
        </p:txBody>
      </p:sp>
      <p:sp>
        <p:nvSpPr>
          <p:cNvPr id="22" name="箭头: 下 21">
            <a:extLst>
              <a:ext uri="{FF2B5EF4-FFF2-40B4-BE49-F238E27FC236}">
                <a16:creationId xmlns:a16="http://schemas.microsoft.com/office/drawing/2014/main" id="{968D5E41-5583-690B-B048-E310AC404662}"/>
              </a:ext>
            </a:extLst>
          </p:cNvPr>
          <p:cNvSpPr/>
          <p:nvPr/>
        </p:nvSpPr>
        <p:spPr>
          <a:xfrm rot="4711636">
            <a:off x="6592039" y="1475705"/>
            <a:ext cx="520279" cy="11169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E0808C0-C76F-D562-65B5-567643A79A0A}"/>
              </a:ext>
            </a:extLst>
          </p:cNvPr>
          <p:cNvSpPr txBox="1"/>
          <p:nvPr/>
        </p:nvSpPr>
        <p:spPr>
          <a:xfrm>
            <a:off x="7510527" y="1581139"/>
            <a:ext cx="432577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添加到结果序列中</a:t>
            </a:r>
          </a:p>
        </p:txBody>
      </p:sp>
      <p:sp>
        <p:nvSpPr>
          <p:cNvPr id="32" name="文本框 31">
            <a:extLst>
              <a:ext uri="{FF2B5EF4-FFF2-40B4-BE49-F238E27FC236}">
                <a16:creationId xmlns:a16="http://schemas.microsoft.com/office/drawing/2014/main" id="{4A3EFCB7-4679-62B1-00BC-7BE9A84886AF}"/>
              </a:ext>
            </a:extLst>
          </p:cNvPr>
          <p:cNvSpPr txBox="1"/>
          <p:nvPr/>
        </p:nvSpPr>
        <p:spPr>
          <a:xfrm>
            <a:off x="3092191"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896513B2-70F0-9368-E246-2FCF228597DF}"/>
              </a:ext>
            </a:extLst>
          </p:cNvPr>
          <p:cNvSpPr txBox="1"/>
          <p:nvPr/>
        </p:nvSpPr>
        <p:spPr>
          <a:xfrm>
            <a:off x="4699668" y="5633573"/>
            <a:ext cx="709474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至此，这颗树的后序遍历结果就出来了</a:t>
            </a:r>
          </a:p>
        </p:txBody>
      </p:sp>
    </p:spTree>
    <p:extLst>
      <p:ext uri="{BB962C8B-B14F-4D97-AF65-F5344CB8AC3E}">
        <p14:creationId xmlns:p14="http://schemas.microsoft.com/office/powerpoint/2010/main" val="1491777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22" grpId="0" animBg="1"/>
      <p:bldP spid="30" grpId="0"/>
      <p:bldP spid="32" grpId="0"/>
      <p:bldP spid="3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3AE5-9C07-D4A9-C579-1B3909FE26F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BDD59363-073C-56D7-F422-4969690F6E0C}"/>
              </a:ext>
            </a:extLst>
          </p:cNvPr>
          <p:cNvSpPr txBox="1"/>
          <p:nvPr/>
        </p:nvSpPr>
        <p:spPr>
          <a:xfrm>
            <a:off x="266279" y="256793"/>
            <a:ext cx="1192572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你居然已经习得如此高深的层次，前序，中序，后序遍历的功法</a:t>
            </a:r>
          </a:p>
        </p:txBody>
      </p:sp>
      <p:sp>
        <p:nvSpPr>
          <p:cNvPr id="15" name="文本框 14">
            <a:extLst>
              <a:ext uri="{FF2B5EF4-FFF2-40B4-BE49-F238E27FC236}">
                <a16:creationId xmlns:a16="http://schemas.microsoft.com/office/drawing/2014/main" id="{4896BAC2-EFDF-BAB2-0DEC-ED39DF4D5FB3}"/>
              </a:ext>
            </a:extLst>
          </p:cNvPr>
          <p:cNvSpPr txBox="1"/>
          <p:nvPr/>
        </p:nvSpPr>
        <p:spPr>
          <a:xfrm>
            <a:off x="266278" y="1004279"/>
            <a:ext cx="558297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你现在的实力已经远超它们了！</a:t>
            </a:r>
          </a:p>
        </p:txBody>
      </p:sp>
      <p:sp>
        <p:nvSpPr>
          <p:cNvPr id="16" name="文本框 15">
            <a:extLst>
              <a:ext uri="{FF2B5EF4-FFF2-40B4-BE49-F238E27FC236}">
                <a16:creationId xmlns:a16="http://schemas.microsoft.com/office/drawing/2014/main" id="{7F9B2BC6-6C9C-028C-BD67-0F4FE47CC84E}"/>
              </a:ext>
            </a:extLst>
          </p:cNvPr>
          <p:cNvSpPr txBox="1"/>
          <p:nvPr/>
        </p:nvSpPr>
        <p:spPr>
          <a:xfrm>
            <a:off x="266277" y="1751765"/>
            <a:ext cx="558297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但是你还不可以掉以轻心！</a:t>
            </a:r>
          </a:p>
        </p:txBody>
      </p:sp>
      <p:sp>
        <p:nvSpPr>
          <p:cNvPr id="18" name="文本框 17">
            <a:extLst>
              <a:ext uri="{FF2B5EF4-FFF2-40B4-BE49-F238E27FC236}">
                <a16:creationId xmlns:a16="http://schemas.microsoft.com/office/drawing/2014/main" id="{8AA1CF35-AD6C-090F-BE2D-977183D35383}"/>
              </a:ext>
            </a:extLst>
          </p:cNvPr>
          <p:cNvSpPr txBox="1"/>
          <p:nvPr/>
        </p:nvSpPr>
        <p:spPr>
          <a:xfrm>
            <a:off x="266277" y="2499251"/>
            <a:ext cx="1018400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现在我要告诉你除了遍历以外，树还有一个非常重要的知识点！</a:t>
            </a:r>
          </a:p>
        </p:txBody>
      </p:sp>
      <p:sp>
        <p:nvSpPr>
          <p:cNvPr id="34" name="文本框 33">
            <a:extLst>
              <a:ext uri="{FF2B5EF4-FFF2-40B4-BE49-F238E27FC236}">
                <a16:creationId xmlns:a16="http://schemas.microsoft.com/office/drawing/2014/main" id="{E1A012BD-2B92-DC39-4550-42A008EB35F0}"/>
              </a:ext>
            </a:extLst>
          </p:cNvPr>
          <p:cNvSpPr txBox="1"/>
          <p:nvPr/>
        </p:nvSpPr>
        <p:spPr>
          <a:xfrm>
            <a:off x="266277" y="3246737"/>
            <a:ext cx="1018400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人多为众，树多成</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BA841B49-3D08-3615-5C26-A88BB6999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2239608"/>
            <a:ext cx="2581275" cy="1504950"/>
          </a:xfrm>
          <a:prstGeom prst="rect">
            <a:avLst/>
          </a:prstGeom>
        </p:spPr>
      </p:pic>
      <p:sp>
        <p:nvSpPr>
          <p:cNvPr id="4" name="文本框 3">
            <a:extLst>
              <a:ext uri="{FF2B5EF4-FFF2-40B4-BE49-F238E27FC236}">
                <a16:creationId xmlns:a16="http://schemas.microsoft.com/office/drawing/2014/main" id="{DEE69383-43DE-96B3-1CDE-B4881EB75BC8}"/>
              </a:ext>
            </a:extLst>
          </p:cNvPr>
          <p:cNvSpPr txBox="1"/>
          <p:nvPr/>
        </p:nvSpPr>
        <p:spPr>
          <a:xfrm>
            <a:off x="5388112" y="7098185"/>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Tree>
    <p:extLst>
      <p:ext uri="{BB962C8B-B14F-4D97-AF65-F5344CB8AC3E}">
        <p14:creationId xmlns:p14="http://schemas.microsoft.com/office/powerpoint/2010/main" val="76188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8" grpId="0"/>
      <p:bldP spid="3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73F14-780C-C23E-59CA-910E1741906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9CDC85A-77EF-E8A6-27AA-431BBA5262EC}"/>
              </a:ext>
            </a:extLst>
          </p:cNvPr>
          <p:cNvSpPr txBox="1"/>
          <p:nvPr/>
        </p:nvSpPr>
        <p:spPr>
          <a:xfrm>
            <a:off x="5388112" y="264417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pic>
        <p:nvPicPr>
          <p:cNvPr id="4" name="图片 3">
            <a:extLst>
              <a:ext uri="{FF2B5EF4-FFF2-40B4-BE49-F238E27FC236}">
                <a16:creationId xmlns:a16="http://schemas.microsoft.com/office/drawing/2014/main" id="{EC688449-2729-954E-7DB1-40AA74625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Tree>
    <p:extLst>
      <p:ext uri="{BB962C8B-B14F-4D97-AF65-F5344CB8AC3E}">
        <p14:creationId xmlns:p14="http://schemas.microsoft.com/office/powerpoint/2010/main" val="3534817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6FB12-813A-759A-F655-1CED30CA21B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4CC0DF8-D422-5512-A64D-29D6980A7D84}"/>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pic>
        <p:nvPicPr>
          <p:cNvPr id="4" name="图片 3">
            <a:extLst>
              <a:ext uri="{FF2B5EF4-FFF2-40B4-BE49-F238E27FC236}">
                <a16:creationId xmlns:a16="http://schemas.microsoft.com/office/drawing/2014/main" id="{A52E14DA-AF2C-2670-2C71-3C8B220D5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936783"/>
            <a:ext cx="2581275" cy="1504950"/>
          </a:xfrm>
          <a:prstGeom prst="rect">
            <a:avLst/>
          </a:prstGeom>
        </p:spPr>
      </p:pic>
      <p:sp>
        <p:nvSpPr>
          <p:cNvPr id="5" name="文本框 4">
            <a:extLst>
              <a:ext uri="{FF2B5EF4-FFF2-40B4-BE49-F238E27FC236}">
                <a16:creationId xmlns:a16="http://schemas.microsoft.com/office/drawing/2014/main" id="{C4EA9005-99E4-E5AB-82CA-1053419CFE4F}"/>
              </a:ext>
            </a:extLst>
          </p:cNvPr>
          <p:cNvSpPr txBox="1"/>
          <p:nvPr/>
        </p:nvSpPr>
        <p:spPr>
          <a:xfrm>
            <a:off x="1423775" y="404277"/>
            <a:ext cx="1192572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人多为众，树多成林。</a:t>
            </a:r>
          </a:p>
        </p:txBody>
      </p:sp>
      <p:sp>
        <p:nvSpPr>
          <p:cNvPr id="6" name="文本框 5">
            <a:extLst>
              <a:ext uri="{FF2B5EF4-FFF2-40B4-BE49-F238E27FC236}">
                <a16:creationId xmlns:a16="http://schemas.microsoft.com/office/drawing/2014/main" id="{57A57473-0C4C-A97B-75C9-93D9F5035B49}"/>
              </a:ext>
            </a:extLst>
          </p:cNvPr>
          <p:cNvSpPr txBox="1"/>
          <p:nvPr/>
        </p:nvSpPr>
        <p:spPr>
          <a:xfrm>
            <a:off x="1423775" y="1046440"/>
            <a:ext cx="1192572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林的全称是森林。</a:t>
            </a:r>
          </a:p>
        </p:txBody>
      </p:sp>
      <p:sp>
        <p:nvSpPr>
          <p:cNvPr id="7" name="文本框 6">
            <a:extLst>
              <a:ext uri="{FF2B5EF4-FFF2-40B4-BE49-F238E27FC236}">
                <a16:creationId xmlns:a16="http://schemas.microsoft.com/office/drawing/2014/main" id="{8FE495E6-3D38-74D7-AD48-3CB43766CDAB}"/>
              </a:ext>
            </a:extLst>
          </p:cNvPr>
          <p:cNvSpPr txBox="1"/>
          <p:nvPr/>
        </p:nvSpPr>
        <p:spPr>
          <a:xfrm>
            <a:off x="1423775" y="1688603"/>
            <a:ext cx="1192572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在这一小节你需要掌握的知识点就是</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4D20F307-BA9E-F9F3-03FD-A3CFCE0B6862}"/>
              </a:ext>
            </a:extLst>
          </p:cNvPr>
          <p:cNvSpPr txBox="1"/>
          <p:nvPr/>
        </p:nvSpPr>
        <p:spPr>
          <a:xfrm>
            <a:off x="458575" y="2687647"/>
            <a:ext cx="1192572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森林的概念</a:t>
            </a:r>
          </a:p>
        </p:txBody>
      </p:sp>
      <p:sp>
        <p:nvSpPr>
          <p:cNvPr id="9" name="文本框 8">
            <a:extLst>
              <a:ext uri="{FF2B5EF4-FFF2-40B4-BE49-F238E27FC236}">
                <a16:creationId xmlns:a16="http://schemas.microsoft.com/office/drawing/2014/main" id="{02FB4702-EADA-747D-2426-A1FEA1CD549F}"/>
              </a:ext>
            </a:extLst>
          </p:cNvPr>
          <p:cNvSpPr txBox="1"/>
          <p:nvPr/>
        </p:nvSpPr>
        <p:spPr>
          <a:xfrm>
            <a:off x="458574" y="3236267"/>
            <a:ext cx="1192572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森林、树与二叉树之间的转换</a:t>
            </a:r>
          </a:p>
        </p:txBody>
      </p:sp>
      <p:sp>
        <p:nvSpPr>
          <p:cNvPr id="10" name="文本框 9">
            <a:extLst>
              <a:ext uri="{FF2B5EF4-FFF2-40B4-BE49-F238E27FC236}">
                <a16:creationId xmlns:a16="http://schemas.microsoft.com/office/drawing/2014/main" id="{3842221B-9693-C4D4-EE36-C2CD122C17FC}"/>
              </a:ext>
            </a:extLst>
          </p:cNvPr>
          <p:cNvSpPr txBox="1"/>
          <p:nvPr/>
        </p:nvSpPr>
        <p:spPr>
          <a:xfrm>
            <a:off x="458573" y="3878430"/>
            <a:ext cx="1192572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这一小节非常轻松啊，让我们直接开始吧</a:t>
            </a:r>
          </a:p>
        </p:txBody>
      </p:sp>
    </p:spTree>
    <p:extLst>
      <p:ext uri="{BB962C8B-B14F-4D97-AF65-F5344CB8AC3E}">
        <p14:creationId xmlns:p14="http://schemas.microsoft.com/office/powerpoint/2010/main" val="1061561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4B291-4D44-1F61-760E-7939FA7D5C4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84F1679-9E77-89AE-1C9B-872EFA022B7D}"/>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C3767715-3924-3011-65AF-00D358A9E627}"/>
              </a:ext>
            </a:extLst>
          </p:cNvPr>
          <p:cNvSpPr txBox="1"/>
          <p:nvPr/>
        </p:nvSpPr>
        <p:spPr>
          <a:xfrm>
            <a:off x="1415772" y="523220"/>
            <a:ext cx="202640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森林的概念</a:t>
            </a:r>
          </a:p>
        </p:txBody>
      </p:sp>
      <p:sp>
        <p:nvSpPr>
          <p:cNvPr id="2" name="椭圆 1">
            <a:extLst>
              <a:ext uri="{FF2B5EF4-FFF2-40B4-BE49-F238E27FC236}">
                <a16:creationId xmlns:a16="http://schemas.microsoft.com/office/drawing/2014/main" id="{5394E114-EFEE-6F4C-6420-98E482DC1301}"/>
              </a:ext>
            </a:extLst>
          </p:cNvPr>
          <p:cNvSpPr/>
          <p:nvPr/>
        </p:nvSpPr>
        <p:spPr>
          <a:xfrm>
            <a:off x="2166203" y="209288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36C86324-EE37-A9DB-341A-98B0A513B48A}"/>
              </a:ext>
            </a:extLst>
          </p:cNvPr>
          <p:cNvSpPr/>
          <p:nvPr/>
        </p:nvSpPr>
        <p:spPr>
          <a:xfrm>
            <a:off x="1435216" y="30346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6FD3D47A-D351-9A91-8E40-DF26B740CA1A}"/>
              </a:ext>
            </a:extLst>
          </p:cNvPr>
          <p:cNvSpPr/>
          <p:nvPr/>
        </p:nvSpPr>
        <p:spPr>
          <a:xfrm>
            <a:off x="2897198" y="30346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9EFE96F1-3C84-9C5E-1D14-DF49D1FB94F2}"/>
              </a:ext>
            </a:extLst>
          </p:cNvPr>
          <p:cNvSpPr/>
          <p:nvPr/>
        </p:nvSpPr>
        <p:spPr>
          <a:xfrm>
            <a:off x="985216" y="398918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7494ACEE-6A2B-16D3-070E-9B3D5867682D}"/>
              </a:ext>
            </a:extLst>
          </p:cNvPr>
          <p:cNvSpPr/>
          <p:nvPr/>
        </p:nvSpPr>
        <p:spPr>
          <a:xfrm>
            <a:off x="2447198" y="398918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a:extLst>
              <a:ext uri="{FF2B5EF4-FFF2-40B4-BE49-F238E27FC236}">
                <a16:creationId xmlns:a16="http://schemas.microsoft.com/office/drawing/2014/main" id="{A4E33142-18DD-761D-21F1-565735CB1A88}"/>
              </a:ext>
            </a:extLst>
          </p:cNvPr>
          <p:cNvCxnSpPr>
            <a:cxnSpLocks/>
          </p:cNvCxnSpPr>
          <p:nvPr/>
        </p:nvCxnSpPr>
        <p:spPr>
          <a:xfrm flipH="1">
            <a:off x="1789400" y="2630385"/>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03A23C2-7550-8AEE-86B0-9711FAEF21E8}"/>
              </a:ext>
            </a:extLst>
          </p:cNvPr>
          <p:cNvCxnSpPr>
            <a:cxnSpLocks/>
          </p:cNvCxnSpPr>
          <p:nvPr/>
        </p:nvCxnSpPr>
        <p:spPr>
          <a:xfrm>
            <a:off x="2675962" y="2622216"/>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E285208-44B9-876C-D724-6236140C3156}"/>
              </a:ext>
            </a:extLst>
          </p:cNvPr>
          <p:cNvCxnSpPr>
            <a:cxnSpLocks/>
          </p:cNvCxnSpPr>
          <p:nvPr/>
        </p:nvCxnSpPr>
        <p:spPr>
          <a:xfrm flipH="1">
            <a:off x="2785216" y="3484612"/>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5A1864C-FEA9-C513-720C-7165F5AE3E96}"/>
              </a:ext>
            </a:extLst>
          </p:cNvPr>
          <p:cNvCxnSpPr>
            <a:cxnSpLocks/>
          </p:cNvCxnSpPr>
          <p:nvPr/>
        </p:nvCxnSpPr>
        <p:spPr>
          <a:xfrm flipH="1">
            <a:off x="1310669" y="3513309"/>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2062EA5F-6BC0-25C5-2675-D9915AEC9715}"/>
              </a:ext>
            </a:extLst>
          </p:cNvPr>
          <p:cNvSpPr/>
          <p:nvPr/>
        </p:nvSpPr>
        <p:spPr>
          <a:xfrm>
            <a:off x="5622389" y="209288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02228E93-7470-4ED5-46D1-0590EA07D148}"/>
              </a:ext>
            </a:extLst>
          </p:cNvPr>
          <p:cNvSpPr/>
          <p:nvPr/>
        </p:nvSpPr>
        <p:spPr>
          <a:xfrm>
            <a:off x="4891402" y="30346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35402F9E-CC06-41A2-BCD3-E9A08EEA3738}"/>
              </a:ext>
            </a:extLst>
          </p:cNvPr>
          <p:cNvSpPr/>
          <p:nvPr/>
        </p:nvSpPr>
        <p:spPr>
          <a:xfrm>
            <a:off x="6353384" y="30346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C96F6F3F-9C64-0694-E72E-DF97DD98E015}"/>
              </a:ext>
            </a:extLst>
          </p:cNvPr>
          <p:cNvSpPr/>
          <p:nvPr/>
        </p:nvSpPr>
        <p:spPr>
          <a:xfrm>
            <a:off x="4441402" y="398918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6D9A6D2F-6201-67B8-C25C-85334704DC15}"/>
              </a:ext>
            </a:extLst>
          </p:cNvPr>
          <p:cNvSpPr/>
          <p:nvPr/>
        </p:nvSpPr>
        <p:spPr>
          <a:xfrm>
            <a:off x="6803384" y="398558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0" name="直接连接符 29">
            <a:extLst>
              <a:ext uri="{FF2B5EF4-FFF2-40B4-BE49-F238E27FC236}">
                <a16:creationId xmlns:a16="http://schemas.microsoft.com/office/drawing/2014/main" id="{6032EC4E-2283-20D4-82AC-D1DA68E1D30D}"/>
              </a:ext>
            </a:extLst>
          </p:cNvPr>
          <p:cNvCxnSpPr>
            <a:cxnSpLocks/>
          </p:cNvCxnSpPr>
          <p:nvPr/>
        </p:nvCxnSpPr>
        <p:spPr>
          <a:xfrm flipH="1">
            <a:off x="5245586" y="2630385"/>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EA78674-A859-6314-0322-725143AFEDBA}"/>
              </a:ext>
            </a:extLst>
          </p:cNvPr>
          <p:cNvCxnSpPr>
            <a:cxnSpLocks/>
          </p:cNvCxnSpPr>
          <p:nvPr/>
        </p:nvCxnSpPr>
        <p:spPr>
          <a:xfrm>
            <a:off x="6132148" y="2622216"/>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7977B07-A10A-71E9-8CD6-AB6DAC66AE22}"/>
              </a:ext>
            </a:extLst>
          </p:cNvPr>
          <p:cNvCxnSpPr>
            <a:cxnSpLocks/>
          </p:cNvCxnSpPr>
          <p:nvPr/>
        </p:nvCxnSpPr>
        <p:spPr>
          <a:xfrm>
            <a:off x="6737876" y="3484612"/>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76961D8-3240-34B6-C5EE-47E585179188}"/>
              </a:ext>
            </a:extLst>
          </p:cNvPr>
          <p:cNvCxnSpPr>
            <a:cxnSpLocks/>
          </p:cNvCxnSpPr>
          <p:nvPr/>
        </p:nvCxnSpPr>
        <p:spPr>
          <a:xfrm flipH="1">
            <a:off x="4766855" y="3513309"/>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BEA156F-23BB-AC52-DC79-B555CC7A9FB6}"/>
              </a:ext>
            </a:extLst>
          </p:cNvPr>
          <p:cNvCxnSpPr>
            <a:cxnSpLocks/>
          </p:cNvCxnSpPr>
          <p:nvPr/>
        </p:nvCxnSpPr>
        <p:spPr>
          <a:xfrm>
            <a:off x="2375032" y="2599905"/>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8CB1B419-737A-5FA5-C211-C9EC89A14F8C}"/>
              </a:ext>
            </a:extLst>
          </p:cNvPr>
          <p:cNvSpPr/>
          <p:nvPr/>
        </p:nvSpPr>
        <p:spPr>
          <a:xfrm>
            <a:off x="2156652" y="303639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C703393F-CBB7-6C76-C61D-9FC38209191D}"/>
              </a:ext>
            </a:extLst>
          </p:cNvPr>
          <p:cNvSpPr/>
          <p:nvPr/>
        </p:nvSpPr>
        <p:spPr>
          <a:xfrm>
            <a:off x="9446353" y="20945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a:extLst>
              <a:ext uri="{FF2B5EF4-FFF2-40B4-BE49-F238E27FC236}">
                <a16:creationId xmlns:a16="http://schemas.microsoft.com/office/drawing/2014/main" id="{591E17EE-FCEE-E7A8-7753-482B7B4C2AC0}"/>
              </a:ext>
            </a:extLst>
          </p:cNvPr>
          <p:cNvSpPr/>
          <p:nvPr/>
        </p:nvSpPr>
        <p:spPr>
          <a:xfrm>
            <a:off x="8715366" y="30362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7A45EDF7-F28E-8B55-66AC-17EE32955A90}"/>
              </a:ext>
            </a:extLst>
          </p:cNvPr>
          <p:cNvSpPr/>
          <p:nvPr/>
        </p:nvSpPr>
        <p:spPr>
          <a:xfrm>
            <a:off x="8265366" y="39908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 43">
            <a:extLst>
              <a:ext uri="{FF2B5EF4-FFF2-40B4-BE49-F238E27FC236}">
                <a16:creationId xmlns:a16="http://schemas.microsoft.com/office/drawing/2014/main" id="{99550B95-EF37-0E62-CDDC-DB6062571E0F}"/>
              </a:ext>
            </a:extLst>
          </p:cNvPr>
          <p:cNvSpPr/>
          <p:nvPr/>
        </p:nvSpPr>
        <p:spPr>
          <a:xfrm>
            <a:off x="9165366" y="39908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 name="直接连接符 46">
            <a:extLst>
              <a:ext uri="{FF2B5EF4-FFF2-40B4-BE49-F238E27FC236}">
                <a16:creationId xmlns:a16="http://schemas.microsoft.com/office/drawing/2014/main" id="{FB9ACB0C-6F75-4AA6-37BD-064453914ED4}"/>
              </a:ext>
            </a:extLst>
          </p:cNvPr>
          <p:cNvCxnSpPr>
            <a:cxnSpLocks/>
          </p:cNvCxnSpPr>
          <p:nvPr/>
        </p:nvCxnSpPr>
        <p:spPr>
          <a:xfrm flipH="1">
            <a:off x="9069550" y="2632021"/>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FA2B7E7-3D43-C2A3-74AE-915CD11D2B9B}"/>
              </a:ext>
            </a:extLst>
          </p:cNvPr>
          <p:cNvCxnSpPr>
            <a:cxnSpLocks/>
          </p:cNvCxnSpPr>
          <p:nvPr/>
        </p:nvCxnSpPr>
        <p:spPr>
          <a:xfrm flipH="1">
            <a:off x="8590819" y="3514945"/>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C110681-4BAD-CC61-D015-2DCACA8A39F1}"/>
              </a:ext>
            </a:extLst>
          </p:cNvPr>
          <p:cNvCxnSpPr>
            <a:cxnSpLocks/>
          </p:cNvCxnSpPr>
          <p:nvPr/>
        </p:nvCxnSpPr>
        <p:spPr>
          <a:xfrm>
            <a:off x="9087293" y="3514945"/>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30F7A6D4-6653-5236-F459-52987402178A}"/>
              </a:ext>
            </a:extLst>
          </p:cNvPr>
          <p:cNvSpPr txBox="1"/>
          <p:nvPr/>
        </p:nvSpPr>
        <p:spPr>
          <a:xfrm>
            <a:off x="1885216" y="4740645"/>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061E9A98-0B0F-7E89-327D-63C8181592FC}"/>
              </a:ext>
            </a:extLst>
          </p:cNvPr>
          <p:cNvSpPr txBox="1"/>
          <p:nvPr/>
        </p:nvSpPr>
        <p:spPr>
          <a:xfrm>
            <a:off x="5527794" y="4740645"/>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03F92752-7CBA-EDD1-B9E5-CBF5DE984F6B}"/>
              </a:ext>
            </a:extLst>
          </p:cNvPr>
          <p:cNvSpPr txBox="1"/>
          <p:nvPr/>
        </p:nvSpPr>
        <p:spPr>
          <a:xfrm>
            <a:off x="8940366" y="4740645"/>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A09DFC38-CA00-58E4-7DB8-553D5BE9E553}"/>
              </a:ext>
            </a:extLst>
          </p:cNvPr>
          <p:cNvSpPr txBox="1"/>
          <p:nvPr/>
        </p:nvSpPr>
        <p:spPr>
          <a:xfrm>
            <a:off x="486058" y="5904141"/>
            <a:ext cx="620618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有很多互不相交的树组成的集合</a:t>
            </a:r>
          </a:p>
        </p:txBody>
      </p:sp>
    </p:spTree>
    <p:extLst>
      <p:ext uri="{BB962C8B-B14F-4D97-AF65-F5344CB8AC3E}">
        <p14:creationId xmlns:p14="http://schemas.microsoft.com/office/powerpoint/2010/main" val="357195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500"/>
                                        <p:tgtEl>
                                          <p:spTgt spid="4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par>
                                <p:cTn id="92" presetID="10" presetClass="entr" presetSubtype="0"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par>
                                <p:cTn id="95" presetID="10"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500"/>
                                        <p:tgtEl>
                                          <p:spTgt spid="51"/>
                                        </p:tgtEl>
                                      </p:cBhvr>
                                    </p:animEffect>
                                  </p:childTnLst>
                                </p:cTn>
                              </p:par>
                              <p:par>
                                <p:cTn id="98" presetID="10" presetClass="entr" presetSubtype="0" fill="hold"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5" grpId="0" animBg="1"/>
      <p:bldP spid="23" grpId="0" animBg="1"/>
      <p:bldP spid="24" grpId="0" animBg="1"/>
      <p:bldP spid="25" grpId="0" animBg="1"/>
      <p:bldP spid="26" grpId="0" animBg="1"/>
      <p:bldP spid="29" grpId="0" animBg="1"/>
      <p:bldP spid="38" grpId="0" animBg="1"/>
      <p:bldP spid="40" grpId="0" animBg="1"/>
      <p:bldP spid="41" grpId="0" animBg="1"/>
      <p:bldP spid="43" grpId="0" animBg="1"/>
      <p:bldP spid="44" grpId="0" animBg="1"/>
      <p:bldP spid="53" grpId="0"/>
      <p:bldP spid="54" grpId="0"/>
      <p:bldP spid="55" grpId="0"/>
      <p:bldP spid="5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003F2-BA03-F12A-CCCD-DA1BF2ADC01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10168C3-0D3D-11AF-4ECA-8F654527C94F}"/>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69F8D0FF-9F51-2391-F13B-FD811C3751A9}"/>
              </a:ext>
            </a:extLst>
          </p:cNvPr>
          <p:cNvSpPr txBox="1"/>
          <p:nvPr/>
        </p:nvSpPr>
        <p:spPr>
          <a:xfrm>
            <a:off x="1415772" y="523220"/>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763554C1-80AC-C616-9CA2-B2877045E6D4}"/>
              </a:ext>
            </a:extLst>
          </p:cNvPr>
          <p:cNvSpPr/>
          <p:nvPr/>
        </p:nvSpPr>
        <p:spPr>
          <a:xfrm>
            <a:off x="2166203" y="209288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A14F862A-1D7A-B2DE-A147-E03BC2A36443}"/>
              </a:ext>
            </a:extLst>
          </p:cNvPr>
          <p:cNvSpPr/>
          <p:nvPr/>
        </p:nvSpPr>
        <p:spPr>
          <a:xfrm>
            <a:off x="5622389" y="209288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2EFD10D8-C6B2-D372-45D7-0A35F878BACF}"/>
              </a:ext>
            </a:extLst>
          </p:cNvPr>
          <p:cNvSpPr/>
          <p:nvPr/>
        </p:nvSpPr>
        <p:spPr>
          <a:xfrm>
            <a:off x="4891402" y="30346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B4289F4E-144F-E1DA-48BC-3461E8A30B63}"/>
              </a:ext>
            </a:extLst>
          </p:cNvPr>
          <p:cNvSpPr/>
          <p:nvPr/>
        </p:nvSpPr>
        <p:spPr>
          <a:xfrm>
            <a:off x="6353384" y="30346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88E9FD16-77B9-EA80-3CB0-931F1F80DB13}"/>
              </a:ext>
            </a:extLst>
          </p:cNvPr>
          <p:cNvCxnSpPr>
            <a:cxnSpLocks/>
          </p:cNvCxnSpPr>
          <p:nvPr/>
        </p:nvCxnSpPr>
        <p:spPr>
          <a:xfrm flipH="1">
            <a:off x="5245586" y="2630385"/>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CB6A790-74D0-8856-EFD0-85BFC5264A9E}"/>
              </a:ext>
            </a:extLst>
          </p:cNvPr>
          <p:cNvCxnSpPr>
            <a:cxnSpLocks/>
          </p:cNvCxnSpPr>
          <p:nvPr/>
        </p:nvCxnSpPr>
        <p:spPr>
          <a:xfrm>
            <a:off x="6132148" y="2622216"/>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17903A6-BBF8-2348-54F3-03B2A2B33B33}"/>
              </a:ext>
            </a:extLst>
          </p:cNvPr>
          <p:cNvCxnSpPr>
            <a:cxnSpLocks/>
          </p:cNvCxnSpPr>
          <p:nvPr/>
        </p:nvCxnSpPr>
        <p:spPr>
          <a:xfrm>
            <a:off x="2375032" y="2599905"/>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2B64A61B-D7B1-59CD-BDB4-AED4A83C2543}"/>
              </a:ext>
            </a:extLst>
          </p:cNvPr>
          <p:cNvSpPr/>
          <p:nvPr/>
        </p:nvSpPr>
        <p:spPr>
          <a:xfrm>
            <a:off x="2156652" y="303639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0" name="椭圆 39">
            <a:extLst>
              <a:ext uri="{FF2B5EF4-FFF2-40B4-BE49-F238E27FC236}">
                <a16:creationId xmlns:a16="http://schemas.microsoft.com/office/drawing/2014/main" id="{B5709052-55EA-189A-48EA-3DC384CD2EA4}"/>
              </a:ext>
            </a:extLst>
          </p:cNvPr>
          <p:cNvSpPr/>
          <p:nvPr/>
        </p:nvSpPr>
        <p:spPr>
          <a:xfrm>
            <a:off x="9446353" y="14849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41" name="椭圆 40">
            <a:extLst>
              <a:ext uri="{FF2B5EF4-FFF2-40B4-BE49-F238E27FC236}">
                <a16:creationId xmlns:a16="http://schemas.microsoft.com/office/drawing/2014/main" id="{2EA00604-D164-6E52-11B5-207C447CDA07}"/>
              </a:ext>
            </a:extLst>
          </p:cNvPr>
          <p:cNvSpPr/>
          <p:nvPr/>
        </p:nvSpPr>
        <p:spPr>
          <a:xfrm>
            <a:off x="8715366" y="24266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47" name="直接连接符 46">
            <a:extLst>
              <a:ext uri="{FF2B5EF4-FFF2-40B4-BE49-F238E27FC236}">
                <a16:creationId xmlns:a16="http://schemas.microsoft.com/office/drawing/2014/main" id="{E942A436-1C79-88CB-69CA-B7B60EC2D0D7}"/>
              </a:ext>
            </a:extLst>
          </p:cNvPr>
          <p:cNvCxnSpPr>
            <a:cxnSpLocks/>
          </p:cNvCxnSpPr>
          <p:nvPr/>
        </p:nvCxnSpPr>
        <p:spPr>
          <a:xfrm flipH="1">
            <a:off x="9069550" y="2022421"/>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57BC66E-968E-9C0D-C133-9BAC94137708}"/>
              </a:ext>
            </a:extLst>
          </p:cNvPr>
          <p:cNvSpPr txBox="1"/>
          <p:nvPr/>
        </p:nvSpPr>
        <p:spPr>
          <a:xfrm>
            <a:off x="1885216" y="4740645"/>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B78F3AC4-A044-2A24-6B1E-5E3C5BCB491D}"/>
              </a:ext>
            </a:extLst>
          </p:cNvPr>
          <p:cNvSpPr txBox="1"/>
          <p:nvPr/>
        </p:nvSpPr>
        <p:spPr>
          <a:xfrm>
            <a:off x="5527794" y="4740645"/>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CF32BBD6-0E35-BB13-33D4-D6755A2C96C1}"/>
              </a:ext>
            </a:extLst>
          </p:cNvPr>
          <p:cNvSpPr txBox="1"/>
          <p:nvPr/>
        </p:nvSpPr>
        <p:spPr>
          <a:xfrm>
            <a:off x="8940366" y="4740645"/>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4DB0115E-9F29-2B5D-3ECA-522F8CB9A887}"/>
              </a:ext>
            </a:extLst>
          </p:cNvPr>
          <p:cNvCxnSpPr>
            <a:cxnSpLocks/>
          </p:cNvCxnSpPr>
          <p:nvPr/>
        </p:nvCxnSpPr>
        <p:spPr>
          <a:xfrm>
            <a:off x="5838941" y="2597791"/>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6CAB4AA2-0F5B-8E1D-D37E-23E69C9DA883}"/>
              </a:ext>
            </a:extLst>
          </p:cNvPr>
          <p:cNvSpPr/>
          <p:nvPr/>
        </p:nvSpPr>
        <p:spPr>
          <a:xfrm>
            <a:off x="5620561" y="30342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7" name="椭圆 6">
            <a:extLst>
              <a:ext uri="{FF2B5EF4-FFF2-40B4-BE49-F238E27FC236}">
                <a16:creationId xmlns:a16="http://schemas.microsoft.com/office/drawing/2014/main" id="{D1618CBD-E043-0146-92E3-A79A37680735}"/>
              </a:ext>
            </a:extLst>
          </p:cNvPr>
          <p:cNvSpPr/>
          <p:nvPr/>
        </p:nvSpPr>
        <p:spPr>
          <a:xfrm>
            <a:off x="10177348" y="24310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cxnSp>
        <p:nvCxnSpPr>
          <p:cNvPr id="9" name="直接连接符 8">
            <a:extLst>
              <a:ext uri="{FF2B5EF4-FFF2-40B4-BE49-F238E27FC236}">
                <a16:creationId xmlns:a16="http://schemas.microsoft.com/office/drawing/2014/main" id="{940CC3B9-777E-4A17-B306-3F43CF713D2E}"/>
              </a:ext>
            </a:extLst>
          </p:cNvPr>
          <p:cNvCxnSpPr>
            <a:cxnSpLocks/>
          </p:cNvCxnSpPr>
          <p:nvPr/>
        </p:nvCxnSpPr>
        <p:spPr>
          <a:xfrm>
            <a:off x="9956112" y="20186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1829A2B-A157-37FF-C7B6-421C9285BBA9}"/>
              </a:ext>
            </a:extLst>
          </p:cNvPr>
          <p:cNvCxnSpPr>
            <a:cxnSpLocks/>
          </p:cNvCxnSpPr>
          <p:nvPr/>
        </p:nvCxnSpPr>
        <p:spPr>
          <a:xfrm>
            <a:off x="8933746" y="2990858"/>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C1C7B563-47D2-21E9-A295-3EE0DD50D8C2}"/>
              </a:ext>
            </a:extLst>
          </p:cNvPr>
          <p:cNvSpPr/>
          <p:nvPr/>
        </p:nvSpPr>
        <p:spPr>
          <a:xfrm>
            <a:off x="8715366" y="34273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16" name="直接连接符 15">
            <a:extLst>
              <a:ext uri="{FF2B5EF4-FFF2-40B4-BE49-F238E27FC236}">
                <a16:creationId xmlns:a16="http://schemas.microsoft.com/office/drawing/2014/main" id="{D853DD6B-A7FC-259E-B69E-179EC0189179}"/>
              </a:ext>
            </a:extLst>
          </p:cNvPr>
          <p:cNvCxnSpPr>
            <a:cxnSpLocks/>
          </p:cNvCxnSpPr>
          <p:nvPr/>
        </p:nvCxnSpPr>
        <p:spPr>
          <a:xfrm>
            <a:off x="10395728" y="2990858"/>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356FCDDD-8535-5D04-A0CF-5EA947F28660}"/>
              </a:ext>
            </a:extLst>
          </p:cNvPr>
          <p:cNvSpPr/>
          <p:nvPr/>
        </p:nvSpPr>
        <p:spPr>
          <a:xfrm>
            <a:off x="10177348" y="34273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sp>
        <p:nvSpPr>
          <p:cNvPr id="22" name="文本框 21">
            <a:extLst>
              <a:ext uri="{FF2B5EF4-FFF2-40B4-BE49-F238E27FC236}">
                <a16:creationId xmlns:a16="http://schemas.microsoft.com/office/drawing/2014/main" id="{991F1CA4-F754-E5C9-7900-43F811B7CC54}"/>
              </a:ext>
            </a:extLst>
          </p:cNvPr>
          <p:cNvSpPr txBox="1"/>
          <p:nvPr/>
        </p:nvSpPr>
        <p:spPr>
          <a:xfrm>
            <a:off x="374372" y="5819812"/>
            <a:ext cx="1067462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现在我们看到树</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最大的度是</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，它不是一个二叉树，那我们先学习怎么把树转换为二叉树</a:t>
            </a:r>
          </a:p>
        </p:txBody>
      </p:sp>
    </p:spTree>
    <p:extLst>
      <p:ext uri="{BB962C8B-B14F-4D97-AF65-F5344CB8AC3E}">
        <p14:creationId xmlns:p14="http://schemas.microsoft.com/office/powerpoint/2010/main" val="12347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10" presetClass="entr" presetSubtype="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23" grpId="0" animBg="1"/>
      <p:bldP spid="24" grpId="0" animBg="1"/>
      <p:bldP spid="25" grpId="0" animBg="1"/>
      <p:bldP spid="38" grpId="0" animBg="1"/>
      <p:bldP spid="40" grpId="0" animBg="1"/>
      <p:bldP spid="41" grpId="0" animBg="1"/>
      <p:bldP spid="53" grpId="0"/>
      <p:bldP spid="54" grpId="0"/>
      <p:bldP spid="55" grpId="0"/>
      <p:bldP spid="6" grpId="0" animBg="1"/>
      <p:bldP spid="7" grpId="0" animBg="1"/>
      <p:bldP spid="14" grpId="0" animBg="1"/>
      <p:bldP spid="19" grpId="0" animBg="1"/>
      <p:bldP spid="2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00BAA-3C35-AC4B-7351-278A8AA0D78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41C329C-F774-836B-8730-0A78E8BC3C00}"/>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964D40E1-298A-FA66-6449-367D28C6586A}"/>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726592E5-C01A-28CA-63B6-D20C3424ADD4}"/>
              </a:ext>
            </a:extLst>
          </p:cNvPr>
          <p:cNvSpPr/>
          <p:nvPr/>
        </p:nvSpPr>
        <p:spPr>
          <a:xfrm>
            <a:off x="2166203" y="90016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059B9E0D-8059-9FAA-9352-9388752C00FE}"/>
              </a:ext>
            </a:extLst>
          </p:cNvPr>
          <p:cNvSpPr/>
          <p:nvPr/>
        </p:nvSpPr>
        <p:spPr>
          <a:xfrm>
            <a:off x="5622389" y="90016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7E63A7FC-28CE-78A5-82A3-28B68CB7FEFF}"/>
              </a:ext>
            </a:extLst>
          </p:cNvPr>
          <p:cNvSpPr/>
          <p:nvPr/>
        </p:nvSpPr>
        <p:spPr>
          <a:xfrm>
            <a:off x="4891402" y="99434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DE189BC1-9C4F-145D-69FC-B580A8E9F0E3}"/>
              </a:ext>
            </a:extLst>
          </p:cNvPr>
          <p:cNvSpPr/>
          <p:nvPr/>
        </p:nvSpPr>
        <p:spPr>
          <a:xfrm>
            <a:off x="6353384" y="99434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7BF01280-8920-934C-80D3-0296A26DF49B}"/>
              </a:ext>
            </a:extLst>
          </p:cNvPr>
          <p:cNvCxnSpPr>
            <a:cxnSpLocks/>
          </p:cNvCxnSpPr>
          <p:nvPr/>
        </p:nvCxnSpPr>
        <p:spPr>
          <a:xfrm flipH="1">
            <a:off x="5245586" y="9539190"/>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7727517-7A09-7D19-E612-15B6FA19EE77}"/>
              </a:ext>
            </a:extLst>
          </p:cNvPr>
          <p:cNvCxnSpPr>
            <a:cxnSpLocks/>
          </p:cNvCxnSpPr>
          <p:nvPr/>
        </p:nvCxnSpPr>
        <p:spPr>
          <a:xfrm>
            <a:off x="6132148" y="9531021"/>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826FEEA-C21E-93A1-CDED-1024188051E0}"/>
              </a:ext>
            </a:extLst>
          </p:cNvPr>
          <p:cNvCxnSpPr>
            <a:cxnSpLocks/>
          </p:cNvCxnSpPr>
          <p:nvPr/>
        </p:nvCxnSpPr>
        <p:spPr>
          <a:xfrm>
            <a:off x="2375032" y="9508710"/>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CC643F7D-364E-DFAF-C6EB-F4BD4EAEB784}"/>
              </a:ext>
            </a:extLst>
          </p:cNvPr>
          <p:cNvSpPr/>
          <p:nvPr/>
        </p:nvSpPr>
        <p:spPr>
          <a:xfrm>
            <a:off x="2156652" y="99452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0" name="椭圆 39">
            <a:extLst>
              <a:ext uri="{FF2B5EF4-FFF2-40B4-BE49-F238E27FC236}">
                <a16:creationId xmlns:a16="http://schemas.microsoft.com/office/drawing/2014/main" id="{CCB5B148-6D58-F374-194F-F2A508096AB3}"/>
              </a:ext>
            </a:extLst>
          </p:cNvPr>
          <p:cNvSpPr/>
          <p:nvPr/>
        </p:nvSpPr>
        <p:spPr>
          <a:xfrm>
            <a:off x="9446353" y="83937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41" name="椭圆 40">
            <a:extLst>
              <a:ext uri="{FF2B5EF4-FFF2-40B4-BE49-F238E27FC236}">
                <a16:creationId xmlns:a16="http://schemas.microsoft.com/office/drawing/2014/main" id="{C9EF6B87-F4A4-9D7E-45D1-E2673E11BF16}"/>
              </a:ext>
            </a:extLst>
          </p:cNvPr>
          <p:cNvSpPr/>
          <p:nvPr/>
        </p:nvSpPr>
        <p:spPr>
          <a:xfrm>
            <a:off x="8715366" y="93354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47" name="直接连接符 46">
            <a:extLst>
              <a:ext uri="{FF2B5EF4-FFF2-40B4-BE49-F238E27FC236}">
                <a16:creationId xmlns:a16="http://schemas.microsoft.com/office/drawing/2014/main" id="{2299E0CE-46F1-F3A9-ABC9-9A72C10FF4ED}"/>
              </a:ext>
            </a:extLst>
          </p:cNvPr>
          <p:cNvCxnSpPr>
            <a:cxnSpLocks/>
          </p:cNvCxnSpPr>
          <p:nvPr/>
        </p:nvCxnSpPr>
        <p:spPr>
          <a:xfrm flipH="1">
            <a:off x="9069550" y="893122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5CEBBD58-4587-5DF0-89BD-2D53F7F32F5D}"/>
              </a:ext>
            </a:extLst>
          </p:cNvPr>
          <p:cNvSpPr txBox="1"/>
          <p:nvPr/>
        </p:nvSpPr>
        <p:spPr>
          <a:xfrm>
            <a:off x="1885216" y="116494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66DB6855-7F78-2AC9-AF65-13310B47EE70}"/>
              </a:ext>
            </a:extLst>
          </p:cNvPr>
          <p:cNvSpPr txBox="1"/>
          <p:nvPr/>
        </p:nvSpPr>
        <p:spPr>
          <a:xfrm>
            <a:off x="5527794" y="116494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E54DC955-B78D-A82F-F259-70DB6A1827B4}"/>
              </a:ext>
            </a:extLst>
          </p:cNvPr>
          <p:cNvSpPr txBox="1"/>
          <p:nvPr/>
        </p:nvSpPr>
        <p:spPr>
          <a:xfrm>
            <a:off x="8940366" y="116494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F89B0C2D-93E9-1976-5E62-4A91964ACF9D}"/>
              </a:ext>
            </a:extLst>
          </p:cNvPr>
          <p:cNvCxnSpPr>
            <a:cxnSpLocks/>
          </p:cNvCxnSpPr>
          <p:nvPr/>
        </p:nvCxnSpPr>
        <p:spPr>
          <a:xfrm>
            <a:off x="5838941" y="9506596"/>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3FABA687-01E0-B305-F6DD-4498F69BF842}"/>
              </a:ext>
            </a:extLst>
          </p:cNvPr>
          <p:cNvSpPr/>
          <p:nvPr/>
        </p:nvSpPr>
        <p:spPr>
          <a:xfrm>
            <a:off x="5620561" y="99430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7" name="椭圆 6">
            <a:extLst>
              <a:ext uri="{FF2B5EF4-FFF2-40B4-BE49-F238E27FC236}">
                <a16:creationId xmlns:a16="http://schemas.microsoft.com/office/drawing/2014/main" id="{9D271DCB-43BC-9BB1-11A8-0C62F48A76F4}"/>
              </a:ext>
            </a:extLst>
          </p:cNvPr>
          <p:cNvSpPr/>
          <p:nvPr/>
        </p:nvSpPr>
        <p:spPr>
          <a:xfrm>
            <a:off x="10177348" y="9339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cxnSp>
        <p:nvCxnSpPr>
          <p:cNvPr id="9" name="直接连接符 8">
            <a:extLst>
              <a:ext uri="{FF2B5EF4-FFF2-40B4-BE49-F238E27FC236}">
                <a16:creationId xmlns:a16="http://schemas.microsoft.com/office/drawing/2014/main" id="{58490C32-7CD2-6300-5705-BC690F2BFF55}"/>
              </a:ext>
            </a:extLst>
          </p:cNvPr>
          <p:cNvCxnSpPr>
            <a:cxnSpLocks/>
          </p:cNvCxnSpPr>
          <p:nvPr/>
        </p:nvCxnSpPr>
        <p:spPr>
          <a:xfrm>
            <a:off x="9956112" y="8927495"/>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7D0B35F-0F51-34D4-ECE6-1EB5EC1AF39E}"/>
              </a:ext>
            </a:extLst>
          </p:cNvPr>
          <p:cNvCxnSpPr>
            <a:cxnSpLocks/>
          </p:cNvCxnSpPr>
          <p:nvPr/>
        </p:nvCxnSpPr>
        <p:spPr>
          <a:xfrm>
            <a:off x="8933746" y="98996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7D090BF6-56CF-3CEE-13C4-935BF18B12A1}"/>
              </a:ext>
            </a:extLst>
          </p:cNvPr>
          <p:cNvSpPr/>
          <p:nvPr/>
        </p:nvSpPr>
        <p:spPr>
          <a:xfrm>
            <a:off x="8715366" y="103361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16" name="直接连接符 15">
            <a:extLst>
              <a:ext uri="{FF2B5EF4-FFF2-40B4-BE49-F238E27FC236}">
                <a16:creationId xmlns:a16="http://schemas.microsoft.com/office/drawing/2014/main" id="{9E8BB021-6A47-B7CA-2089-CC88CCAF0827}"/>
              </a:ext>
            </a:extLst>
          </p:cNvPr>
          <p:cNvCxnSpPr>
            <a:cxnSpLocks/>
          </p:cNvCxnSpPr>
          <p:nvPr/>
        </p:nvCxnSpPr>
        <p:spPr>
          <a:xfrm>
            <a:off x="10395728" y="98996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6AF4765B-CBAE-27CA-B339-9A63AD3B7EE2}"/>
              </a:ext>
            </a:extLst>
          </p:cNvPr>
          <p:cNvSpPr/>
          <p:nvPr/>
        </p:nvSpPr>
        <p:spPr>
          <a:xfrm>
            <a:off x="10177348" y="103361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sp>
        <p:nvSpPr>
          <p:cNvPr id="4" name="文本框 3">
            <a:extLst>
              <a:ext uri="{FF2B5EF4-FFF2-40B4-BE49-F238E27FC236}">
                <a16:creationId xmlns:a16="http://schemas.microsoft.com/office/drawing/2014/main" id="{82A4B06E-8802-7E55-AC41-685E07C0D007}"/>
              </a:ext>
            </a:extLst>
          </p:cNvPr>
          <p:cNvSpPr txBox="1"/>
          <p:nvPr/>
        </p:nvSpPr>
        <p:spPr>
          <a:xfrm>
            <a:off x="1466070" y="42840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树转换为二叉树</a:t>
            </a:r>
          </a:p>
        </p:txBody>
      </p:sp>
      <p:sp>
        <p:nvSpPr>
          <p:cNvPr id="11" name="椭圆 10">
            <a:extLst>
              <a:ext uri="{FF2B5EF4-FFF2-40B4-BE49-F238E27FC236}">
                <a16:creationId xmlns:a16="http://schemas.microsoft.com/office/drawing/2014/main" id="{14CD3774-C469-9E44-7409-B8714464409A}"/>
              </a:ext>
            </a:extLst>
          </p:cNvPr>
          <p:cNvSpPr/>
          <p:nvPr/>
        </p:nvSpPr>
        <p:spPr>
          <a:xfrm>
            <a:off x="5682148" y="13446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2" name="椭圆 11">
            <a:extLst>
              <a:ext uri="{FF2B5EF4-FFF2-40B4-BE49-F238E27FC236}">
                <a16:creationId xmlns:a16="http://schemas.microsoft.com/office/drawing/2014/main" id="{AF7613DF-7CC5-1349-7CBD-9AE2ABDAC024}"/>
              </a:ext>
            </a:extLst>
          </p:cNvPr>
          <p:cNvSpPr/>
          <p:nvPr/>
        </p:nvSpPr>
        <p:spPr>
          <a:xfrm>
            <a:off x="4646360" y="22863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3" name="椭圆 12">
            <a:extLst>
              <a:ext uri="{FF2B5EF4-FFF2-40B4-BE49-F238E27FC236}">
                <a16:creationId xmlns:a16="http://schemas.microsoft.com/office/drawing/2014/main" id="{69A806BD-FC20-29AF-02A1-963B325AEF4C}"/>
              </a:ext>
            </a:extLst>
          </p:cNvPr>
          <p:cNvSpPr/>
          <p:nvPr/>
        </p:nvSpPr>
        <p:spPr>
          <a:xfrm>
            <a:off x="6747440" y="22863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5" name="椭圆 14">
            <a:extLst>
              <a:ext uri="{FF2B5EF4-FFF2-40B4-BE49-F238E27FC236}">
                <a16:creationId xmlns:a16="http://schemas.microsoft.com/office/drawing/2014/main" id="{A9FCDCDF-820D-87CB-ED73-F1221E07B6EB}"/>
              </a:ext>
            </a:extLst>
          </p:cNvPr>
          <p:cNvSpPr/>
          <p:nvPr/>
        </p:nvSpPr>
        <p:spPr>
          <a:xfrm>
            <a:off x="4196360" y="3240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7" name="椭圆 16">
            <a:extLst>
              <a:ext uri="{FF2B5EF4-FFF2-40B4-BE49-F238E27FC236}">
                <a16:creationId xmlns:a16="http://schemas.microsoft.com/office/drawing/2014/main" id="{7D027DC2-DD85-B938-7F53-C5E216ACD4F9}"/>
              </a:ext>
            </a:extLst>
          </p:cNvPr>
          <p:cNvSpPr/>
          <p:nvPr/>
        </p:nvSpPr>
        <p:spPr>
          <a:xfrm>
            <a:off x="5096360" y="3240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8" name="椭圆 17">
            <a:extLst>
              <a:ext uri="{FF2B5EF4-FFF2-40B4-BE49-F238E27FC236}">
                <a16:creationId xmlns:a16="http://schemas.microsoft.com/office/drawing/2014/main" id="{B7F13B9A-C114-DFF1-50A0-355689D4C924}"/>
              </a:ext>
            </a:extLst>
          </p:cNvPr>
          <p:cNvSpPr/>
          <p:nvPr/>
        </p:nvSpPr>
        <p:spPr>
          <a:xfrm>
            <a:off x="5682148" y="22863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0" name="椭圆 19">
            <a:extLst>
              <a:ext uri="{FF2B5EF4-FFF2-40B4-BE49-F238E27FC236}">
                <a16:creationId xmlns:a16="http://schemas.microsoft.com/office/drawing/2014/main" id="{EB626157-8552-8201-882A-00522B12A9D2}"/>
              </a:ext>
            </a:extLst>
          </p:cNvPr>
          <p:cNvSpPr/>
          <p:nvPr/>
        </p:nvSpPr>
        <p:spPr>
          <a:xfrm>
            <a:off x="6747440" y="3240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1" name="直接连接符 20">
            <a:extLst>
              <a:ext uri="{FF2B5EF4-FFF2-40B4-BE49-F238E27FC236}">
                <a16:creationId xmlns:a16="http://schemas.microsoft.com/office/drawing/2014/main" id="{1032023C-A611-EC50-E399-5435F65FF5B6}"/>
              </a:ext>
            </a:extLst>
          </p:cNvPr>
          <p:cNvCxnSpPr>
            <a:cxnSpLocks/>
          </p:cNvCxnSpPr>
          <p:nvPr/>
        </p:nvCxnSpPr>
        <p:spPr>
          <a:xfrm flipH="1">
            <a:off x="5096360" y="1811413"/>
            <a:ext cx="523899" cy="4462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B815E2-B52F-9978-E287-90D1CF5F4675}"/>
              </a:ext>
            </a:extLst>
          </p:cNvPr>
          <p:cNvCxnSpPr>
            <a:cxnSpLocks/>
          </p:cNvCxnSpPr>
          <p:nvPr/>
        </p:nvCxnSpPr>
        <p:spPr>
          <a:xfrm>
            <a:off x="6233231" y="1794660"/>
            <a:ext cx="514209" cy="527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7EAFE45-566F-7AE7-3AB7-0B371525D25E}"/>
              </a:ext>
            </a:extLst>
          </p:cNvPr>
          <p:cNvCxnSpPr>
            <a:cxnSpLocks/>
          </p:cNvCxnSpPr>
          <p:nvPr/>
        </p:nvCxnSpPr>
        <p:spPr>
          <a:xfrm flipH="1">
            <a:off x="4521813" y="2765089"/>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B4A79DA-0A6D-A7C7-EECD-B86E5A0583EE}"/>
              </a:ext>
            </a:extLst>
          </p:cNvPr>
          <p:cNvCxnSpPr>
            <a:cxnSpLocks/>
          </p:cNvCxnSpPr>
          <p:nvPr/>
        </p:nvCxnSpPr>
        <p:spPr>
          <a:xfrm>
            <a:off x="5018287" y="2765089"/>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E5790F6-E48E-A7CC-AFF1-300BAC3E2EF2}"/>
              </a:ext>
            </a:extLst>
          </p:cNvPr>
          <p:cNvCxnSpPr>
            <a:cxnSpLocks/>
          </p:cNvCxnSpPr>
          <p:nvPr/>
        </p:nvCxnSpPr>
        <p:spPr>
          <a:xfrm>
            <a:off x="5905621" y="1811413"/>
            <a:ext cx="0" cy="4462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AD870EE-BC6B-783F-E9C1-1EFC53A72AFA}"/>
              </a:ext>
            </a:extLst>
          </p:cNvPr>
          <p:cNvCxnSpPr>
            <a:cxnSpLocks/>
          </p:cNvCxnSpPr>
          <p:nvPr/>
        </p:nvCxnSpPr>
        <p:spPr>
          <a:xfrm>
            <a:off x="6972440" y="2774443"/>
            <a:ext cx="0" cy="4462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0247FC3-3194-4ED6-E152-47D1437D1CAB}"/>
              </a:ext>
            </a:extLst>
          </p:cNvPr>
          <p:cNvSpPr txBox="1"/>
          <p:nvPr/>
        </p:nvSpPr>
        <p:spPr>
          <a:xfrm>
            <a:off x="36906" y="1411955"/>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第一步：连兄弟</a:t>
            </a:r>
          </a:p>
        </p:txBody>
      </p:sp>
      <p:sp>
        <p:nvSpPr>
          <p:cNvPr id="48" name="文本框 47">
            <a:extLst>
              <a:ext uri="{FF2B5EF4-FFF2-40B4-BE49-F238E27FC236}">
                <a16:creationId xmlns:a16="http://schemas.microsoft.com/office/drawing/2014/main" id="{35ABB977-721A-44DE-8C08-AE258F028C72}"/>
              </a:ext>
            </a:extLst>
          </p:cNvPr>
          <p:cNvSpPr txBox="1"/>
          <p:nvPr/>
        </p:nvSpPr>
        <p:spPr>
          <a:xfrm>
            <a:off x="-144" y="2059506"/>
            <a:ext cx="329139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把所有的兄弟节点都相互链接虚线</a:t>
            </a:r>
          </a:p>
        </p:txBody>
      </p:sp>
      <p:cxnSp>
        <p:nvCxnSpPr>
          <p:cNvPr id="49" name="直接连接符 48">
            <a:extLst>
              <a:ext uri="{FF2B5EF4-FFF2-40B4-BE49-F238E27FC236}">
                <a16:creationId xmlns:a16="http://schemas.microsoft.com/office/drawing/2014/main" id="{852F3C20-5C51-07DE-C947-9910C0A4F610}"/>
              </a:ext>
            </a:extLst>
          </p:cNvPr>
          <p:cNvCxnSpPr>
            <a:cxnSpLocks/>
          </p:cNvCxnSpPr>
          <p:nvPr/>
        </p:nvCxnSpPr>
        <p:spPr>
          <a:xfrm flipH="1">
            <a:off x="5138535" y="2511392"/>
            <a:ext cx="481724"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8D6996C-72C8-2658-CD48-F8A3E6C6F90F}"/>
              </a:ext>
            </a:extLst>
          </p:cNvPr>
          <p:cNvCxnSpPr>
            <a:cxnSpLocks/>
          </p:cNvCxnSpPr>
          <p:nvPr/>
        </p:nvCxnSpPr>
        <p:spPr>
          <a:xfrm flipH="1">
            <a:off x="6186932" y="2511359"/>
            <a:ext cx="481724"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5BB2894-1002-D1F8-6BA6-594D3914875E}"/>
              </a:ext>
            </a:extLst>
          </p:cNvPr>
          <p:cNvCxnSpPr>
            <a:cxnSpLocks/>
          </p:cNvCxnSpPr>
          <p:nvPr/>
        </p:nvCxnSpPr>
        <p:spPr>
          <a:xfrm flipH="1">
            <a:off x="4700870" y="3465969"/>
            <a:ext cx="340979"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055EC790-0AB8-80D1-728D-FC43A190C7EC}"/>
              </a:ext>
            </a:extLst>
          </p:cNvPr>
          <p:cNvSpPr txBox="1"/>
          <p:nvPr/>
        </p:nvSpPr>
        <p:spPr>
          <a:xfrm>
            <a:off x="28348" y="3126097"/>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第二步：删双亲</a:t>
            </a:r>
          </a:p>
        </p:txBody>
      </p:sp>
      <p:sp>
        <p:nvSpPr>
          <p:cNvPr id="59" name="文本框 58">
            <a:extLst>
              <a:ext uri="{FF2B5EF4-FFF2-40B4-BE49-F238E27FC236}">
                <a16:creationId xmlns:a16="http://schemas.microsoft.com/office/drawing/2014/main" id="{65ED3775-14FC-4F35-B1D0-85B29C2EC983}"/>
              </a:ext>
            </a:extLst>
          </p:cNvPr>
          <p:cNvSpPr txBox="1"/>
          <p:nvPr/>
        </p:nvSpPr>
        <p:spPr>
          <a:xfrm>
            <a:off x="-145" y="3724251"/>
            <a:ext cx="346724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删除与双亲节点的连线，保留最左端的</a:t>
            </a:r>
          </a:p>
        </p:txBody>
      </p:sp>
      <p:sp>
        <p:nvSpPr>
          <p:cNvPr id="60" name="文本框 59">
            <a:extLst>
              <a:ext uri="{FF2B5EF4-FFF2-40B4-BE49-F238E27FC236}">
                <a16:creationId xmlns:a16="http://schemas.microsoft.com/office/drawing/2014/main" id="{47F2CE07-E0BC-B184-5B09-F7C8E3638AB5}"/>
              </a:ext>
            </a:extLst>
          </p:cNvPr>
          <p:cNvSpPr txBox="1"/>
          <p:nvPr/>
        </p:nvSpPr>
        <p:spPr>
          <a:xfrm>
            <a:off x="36906" y="4906594"/>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第三步：虚变实</a:t>
            </a:r>
          </a:p>
        </p:txBody>
      </p:sp>
      <p:sp>
        <p:nvSpPr>
          <p:cNvPr id="61" name="文本框 60">
            <a:extLst>
              <a:ext uri="{FF2B5EF4-FFF2-40B4-BE49-F238E27FC236}">
                <a16:creationId xmlns:a16="http://schemas.microsoft.com/office/drawing/2014/main" id="{1213CE7B-48BB-D544-39F9-483B7E8F2D2C}"/>
              </a:ext>
            </a:extLst>
          </p:cNvPr>
          <p:cNvSpPr txBox="1"/>
          <p:nvPr/>
        </p:nvSpPr>
        <p:spPr>
          <a:xfrm>
            <a:off x="28348" y="5486519"/>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把虚线变成实线</a:t>
            </a:r>
          </a:p>
        </p:txBody>
      </p:sp>
    </p:spTree>
    <p:extLst>
      <p:ext uri="{BB962C8B-B14F-4D97-AF65-F5344CB8AC3E}">
        <p14:creationId xmlns:p14="http://schemas.microsoft.com/office/powerpoint/2010/main" val="113746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500"/>
                                        <p:tgtEl>
                                          <p:spTgt spid="5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500"/>
                                        <p:tgtEl>
                                          <p:spTgt spid="5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37"/>
                                        </p:tgtEl>
                                      </p:cBhvr>
                                    </p:animEffect>
                                    <p:set>
                                      <p:cBhvr>
                                        <p:cTn id="88" dur="1" fill="hold">
                                          <p:stCondLst>
                                            <p:cond delay="499"/>
                                          </p:stCondLst>
                                        </p:cTn>
                                        <p:tgtEl>
                                          <p:spTgt spid="3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26"/>
                                        </p:tgtEl>
                                      </p:cBhvr>
                                    </p:animEffect>
                                    <p:set>
                                      <p:cBhvr>
                                        <p:cTn id="93" dur="1" fill="hold">
                                          <p:stCondLst>
                                            <p:cond delay="499"/>
                                          </p:stCondLst>
                                        </p:cTn>
                                        <p:tgtEl>
                                          <p:spTgt spid="2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32"/>
                                        </p:tgtEl>
                                      </p:cBhvr>
                                    </p:animEffect>
                                    <p:set>
                                      <p:cBhvr>
                                        <p:cTn id="98" dur="1" fill="hold">
                                          <p:stCondLst>
                                            <p:cond delay="499"/>
                                          </p:stCondLst>
                                        </p:cTn>
                                        <p:tgtEl>
                                          <p:spTgt spid="3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animBg="1"/>
      <p:bldP spid="15" grpId="0" animBg="1"/>
      <p:bldP spid="17" grpId="0" animBg="1"/>
      <p:bldP spid="18" grpId="0" animBg="1"/>
      <p:bldP spid="20" grpId="0" animBg="1"/>
      <p:bldP spid="46" grpId="0"/>
      <p:bldP spid="48" grpId="0"/>
      <p:bldP spid="58" grpId="0"/>
      <p:bldP spid="59" grpId="0"/>
      <p:bldP spid="60" grpId="0"/>
      <p:bldP spid="6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2C68-F741-2281-726F-48313E8528A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53AC7A9-A23D-200F-2017-4A02EEC3D34B}"/>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190842EE-2F06-B34F-452D-E068F4F80462}"/>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BB093A92-660E-E274-ED7E-8954F3DA1674}"/>
              </a:ext>
            </a:extLst>
          </p:cNvPr>
          <p:cNvSpPr/>
          <p:nvPr/>
        </p:nvSpPr>
        <p:spPr>
          <a:xfrm>
            <a:off x="2166203" y="90016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B4FBC134-B9AC-0EED-5D07-6E3449A42FC2}"/>
              </a:ext>
            </a:extLst>
          </p:cNvPr>
          <p:cNvSpPr/>
          <p:nvPr/>
        </p:nvSpPr>
        <p:spPr>
          <a:xfrm>
            <a:off x="5622389" y="90016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0A795500-335C-3D38-B12C-A034A3D458F8}"/>
              </a:ext>
            </a:extLst>
          </p:cNvPr>
          <p:cNvSpPr/>
          <p:nvPr/>
        </p:nvSpPr>
        <p:spPr>
          <a:xfrm>
            <a:off x="4891402" y="99434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39821CFA-762B-E725-9F72-863A0D33203B}"/>
              </a:ext>
            </a:extLst>
          </p:cNvPr>
          <p:cNvSpPr/>
          <p:nvPr/>
        </p:nvSpPr>
        <p:spPr>
          <a:xfrm>
            <a:off x="6353384" y="99434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8DA8F687-D99E-2981-DA35-42A7F2497A99}"/>
              </a:ext>
            </a:extLst>
          </p:cNvPr>
          <p:cNvCxnSpPr>
            <a:cxnSpLocks/>
          </p:cNvCxnSpPr>
          <p:nvPr/>
        </p:nvCxnSpPr>
        <p:spPr>
          <a:xfrm flipH="1">
            <a:off x="5245586" y="9539190"/>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8FC073F-5237-1F73-C80F-AC619ED7FA5F}"/>
              </a:ext>
            </a:extLst>
          </p:cNvPr>
          <p:cNvCxnSpPr>
            <a:cxnSpLocks/>
          </p:cNvCxnSpPr>
          <p:nvPr/>
        </p:nvCxnSpPr>
        <p:spPr>
          <a:xfrm>
            <a:off x="6132148" y="9531021"/>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BBEFFDC-4CC9-554F-A24F-E56AA5A2384A}"/>
              </a:ext>
            </a:extLst>
          </p:cNvPr>
          <p:cNvCxnSpPr>
            <a:cxnSpLocks/>
          </p:cNvCxnSpPr>
          <p:nvPr/>
        </p:nvCxnSpPr>
        <p:spPr>
          <a:xfrm>
            <a:off x="2375032" y="9508710"/>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A4B8220B-F7E3-4401-14E3-0E597329B47A}"/>
              </a:ext>
            </a:extLst>
          </p:cNvPr>
          <p:cNvSpPr/>
          <p:nvPr/>
        </p:nvSpPr>
        <p:spPr>
          <a:xfrm>
            <a:off x="2156652" y="99452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0" name="椭圆 39">
            <a:extLst>
              <a:ext uri="{FF2B5EF4-FFF2-40B4-BE49-F238E27FC236}">
                <a16:creationId xmlns:a16="http://schemas.microsoft.com/office/drawing/2014/main" id="{85373DBA-855E-A48E-5859-54BB6A5D9DF6}"/>
              </a:ext>
            </a:extLst>
          </p:cNvPr>
          <p:cNvSpPr/>
          <p:nvPr/>
        </p:nvSpPr>
        <p:spPr>
          <a:xfrm>
            <a:off x="9446353" y="83937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41" name="椭圆 40">
            <a:extLst>
              <a:ext uri="{FF2B5EF4-FFF2-40B4-BE49-F238E27FC236}">
                <a16:creationId xmlns:a16="http://schemas.microsoft.com/office/drawing/2014/main" id="{AFD7C475-8E9D-3710-3B89-15303FD078FC}"/>
              </a:ext>
            </a:extLst>
          </p:cNvPr>
          <p:cNvSpPr/>
          <p:nvPr/>
        </p:nvSpPr>
        <p:spPr>
          <a:xfrm>
            <a:off x="8715366" y="93354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47" name="直接连接符 46">
            <a:extLst>
              <a:ext uri="{FF2B5EF4-FFF2-40B4-BE49-F238E27FC236}">
                <a16:creationId xmlns:a16="http://schemas.microsoft.com/office/drawing/2014/main" id="{14B6BCF5-0C15-70BC-0080-B2BC80637C1C}"/>
              </a:ext>
            </a:extLst>
          </p:cNvPr>
          <p:cNvCxnSpPr>
            <a:cxnSpLocks/>
          </p:cNvCxnSpPr>
          <p:nvPr/>
        </p:nvCxnSpPr>
        <p:spPr>
          <a:xfrm flipH="1">
            <a:off x="9069550" y="893122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5D5E3653-74FA-09E0-8725-7903C776B965}"/>
              </a:ext>
            </a:extLst>
          </p:cNvPr>
          <p:cNvSpPr txBox="1"/>
          <p:nvPr/>
        </p:nvSpPr>
        <p:spPr>
          <a:xfrm>
            <a:off x="1885216" y="116494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8A8FAB24-34BE-7B81-ED2A-4C3623E9887B}"/>
              </a:ext>
            </a:extLst>
          </p:cNvPr>
          <p:cNvSpPr txBox="1"/>
          <p:nvPr/>
        </p:nvSpPr>
        <p:spPr>
          <a:xfrm>
            <a:off x="5527794" y="116494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86555209-A7A0-E53D-4167-EDFFCEE38F30}"/>
              </a:ext>
            </a:extLst>
          </p:cNvPr>
          <p:cNvSpPr txBox="1"/>
          <p:nvPr/>
        </p:nvSpPr>
        <p:spPr>
          <a:xfrm>
            <a:off x="8940366" y="116494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4E847613-CFCF-7DC8-62B6-EF26A1FB1A42}"/>
              </a:ext>
            </a:extLst>
          </p:cNvPr>
          <p:cNvCxnSpPr>
            <a:cxnSpLocks/>
          </p:cNvCxnSpPr>
          <p:nvPr/>
        </p:nvCxnSpPr>
        <p:spPr>
          <a:xfrm>
            <a:off x="5838941" y="9506596"/>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1FA6F33F-217E-CE63-AD91-76CA4019325A}"/>
              </a:ext>
            </a:extLst>
          </p:cNvPr>
          <p:cNvSpPr/>
          <p:nvPr/>
        </p:nvSpPr>
        <p:spPr>
          <a:xfrm>
            <a:off x="5620561" y="99430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7" name="椭圆 6">
            <a:extLst>
              <a:ext uri="{FF2B5EF4-FFF2-40B4-BE49-F238E27FC236}">
                <a16:creationId xmlns:a16="http://schemas.microsoft.com/office/drawing/2014/main" id="{64CC3BBB-D726-5128-8B5D-81AB50E05DD4}"/>
              </a:ext>
            </a:extLst>
          </p:cNvPr>
          <p:cNvSpPr/>
          <p:nvPr/>
        </p:nvSpPr>
        <p:spPr>
          <a:xfrm>
            <a:off x="10177348" y="9339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cxnSp>
        <p:nvCxnSpPr>
          <p:cNvPr id="9" name="直接连接符 8">
            <a:extLst>
              <a:ext uri="{FF2B5EF4-FFF2-40B4-BE49-F238E27FC236}">
                <a16:creationId xmlns:a16="http://schemas.microsoft.com/office/drawing/2014/main" id="{85D15277-5EA8-E6CB-DC42-807729414AE7}"/>
              </a:ext>
            </a:extLst>
          </p:cNvPr>
          <p:cNvCxnSpPr>
            <a:cxnSpLocks/>
          </p:cNvCxnSpPr>
          <p:nvPr/>
        </p:nvCxnSpPr>
        <p:spPr>
          <a:xfrm>
            <a:off x="9956112" y="8927495"/>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ACFFCB9-0330-8715-DFBB-0B724BE1FC4B}"/>
              </a:ext>
            </a:extLst>
          </p:cNvPr>
          <p:cNvCxnSpPr>
            <a:cxnSpLocks/>
          </p:cNvCxnSpPr>
          <p:nvPr/>
        </p:nvCxnSpPr>
        <p:spPr>
          <a:xfrm>
            <a:off x="8933746" y="98996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76B80810-8373-A953-299F-2E9DA30598EB}"/>
              </a:ext>
            </a:extLst>
          </p:cNvPr>
          <p:cNvSpPr/>
          <p:nvPr/>
        </p:nvSpPr>
        <p:spPr>
          <a:xfrm>
            <a:off x="8715366" y="103361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16" name="直接连接符 15">
            <a:extLst>
              <a:ext uri="{FF2B5EF4-FFF2-40B4-BE49-F238E27FC236}">
                <a16:creationId xmlns:a16="http://schemas.microsoft.com/office/drawing/2014/main" id="{A0A38302-24CF-3675-FBC0-8E0EA48DBF6C}"/>
              </a:ext>
            </a:extLst>
          </p:cNvPr>
          <p:cNvCxnSpPr>
            <a:cxnSpLocks/>
          </p:cNvCxnSpPr>
          <p:nvPr/>
        </p:nvCxnSpPr>
        <p:spPr>
          <a:xfrm>
            <a:off x="10395728" y="98996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6EA61EBA-EF58-2A03-3425-A1CF9BF691E1}"/>
              </a:ext>
            </a:extLst>
          </p:cNvPr>
          <p:cNvSpPr/>
          <p:nvPr/>
        </p:nvSpPr>
        <p:spPr>
          <a:xfrm>
            <a:off x="10177348" y="103361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sp>
        <p:nvSpPr>
          <p:cNvPr id="4" name="文本框 3">
            <a:extLst>
              <a:ext uri="{FF2B5EF4-FFF2-40B4-BE49-F238E27FC236}">
                <a16:creationId xmlns:a16="http://schemas.microsoft.com/office/drawing/2014/main" id="{4EE939CB-0632-4633-5EE3-61F4663A0060}"/>
              </a:ext>
            </a:extLst>
          </p:cNvPr>
          <p:cNvSpPr txBox="1"/>
          <p:nvPr/>
        </p:nvSpPr>
        <p:spPr>
          <a:xfrm>
            <a:off x="1466070" y="42840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树转换为二叉树</a:t>
            </a:r>
          </a:p>
        </p:txBody>
      </p:sp>
      <p:sp>
        <p:nvSpPr>
          <p:cNvPr id="11" name="椭圆 10">
            <a:extLst>
              <a:ext uri="{FF2B5EF4-FFF2-40B4-BE49-F238E27FC236}">
                <a16:creationId xmlns:a16="http://schemas.microsoft.com/office/drawing/2014/main" id="{033EE57D-F66C-8209-6429-E9960C557910}"/>
              </a:ext>
            </a:extLst>
          </p:cNvPr>
          <p:cNvSpPr/>
          <p:nvPr/>
        </p:nvSpPr>
        <p:spPr>
          <a:xfrm>
            <a:off x="5682148" y="13446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2" name="椭圆 11">
            <a:extLst>
              <a:ext uri="{FF2B5EF4-FFF2-40B4-BE49-F238E27FC236}">
                <a16:creationId xmlns:a16="http://schemas.microsoft.com/office/drawing/2014/main" id="{7890BF7D-0CCE-7E92-5CA6-85D8A6BE25E0}"/>
              </a:ext>
            </a:extLst>
          </p:cNvPr>
          <p:cNvSpPr/>
          <p:nvPr/>
        </p:nvSpPr>
        <p:spPr>
          <a:xfrm>
            <a:off x="4646360" y="22863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3" name="椭圆 12">
            <a:extLst>
              <a:ext uri="{FF2B5EF4-FFF2-40B4-BE49-F238E27FC236}">
                <a16:creationId xmlns:a16="http://schemas.microsoft.com/office/drawing/2014/main" id="{08853F7F-B701-4AF0-134E-4B1B20982387}"/>
              </a:ext>
            </a:extLst>
          </p:cNvPr>
          <p:cNvSpPr/>
          <p:nvPr/>
        </p:nvSpPr>
        <p:spPr>
          <a:xfrm>
            <a:off x="6747440" y="22863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5" name="椭圆 14">
            <a:extLst>
              <a:ext uri="{FF2B5EF4-FFF2-40B4-BE49-F238E27FC236}">
                <a16:creationId xmlns:a16="http://schemas.microsoft.com/office/drawing/2014/main" id="{3FBAB966-5CE3-25DD-DB31-952DF0ABD1D0}"/>
              </a:ext>
            </a:extLst>
          </p:cNvPr>
          <p:cNvSpPr/>
          <p:nvPr/>
        </p:nvSpPr>
        <p:spPr>
          <a:xfrm>
            <a:off x="4196360" y="3240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7" name="椭圆 16">
            <a:extLst>
              <a:ext uri="{FF2B5EF4-FFF2-40B4-BE49-F238E27FC236}">
                <a16:creationId xmlns:a16="http://schemas.microsoft.com/office/drawing/2014/main" id="{7312CF07-FABE-724C-FF8D-066C3E5473C4}"/>
              </a:ext>
            </a:extLst>
          </p:cNvPr>
          <p:cNvSpPr/>
          <p:nvPr/>
        </p:nvSpPr>
        <p:spPr>
          <a:xfrm>
            <a:off x="5096360" y="3240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8" name="椭圆 17">
            <a:extLst>
              <a:ext uri="{FF2B5EF4-FFF2-40B4-BE49-F238E27FC236}">
                <a16:creationId xmlns:a16="http://schemas.microsoft.com/office/drawing/2014/main" id="{1135749A-AD34-BB50-7479-625B36E0757D}"/>
              </a:ext>
            </a:extLst>
          </p:cNvPr>
          <p:cNvSpPr/>
          <p:nvPr/>
        </p:nvSpPr>
        <p:spPr>
          <a:xfrm>
            <a:off x="5682148" y="22863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0" name="椭圆 19">
            <a:extLst>
              <a:ext uri="{FF2B5EF4-FFF2-40B4-BE49-F238E27FC236}">
                <a16:creationId xmlns:a16="http://schemas.microsoft.com/office/drawing/2014/main" id="{8AFD24B7-4AA5-5FB0-41B2-4177CF43BFFD}"/>
              </a:ext>
            </a:extLst>
          </p:cNvPr>
          <p:cNvSpPr/>
          <p:nvPr/>
        </p:nvSpPr>
        <p:spPr>
          <a:xfrm>
            <a:off x="6747440" y="3240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1" name="直接连接符 20">
            <a:extLst>
              <a:ext uri="{FF2B5EF4-FFF2-40B4-BE49-F238E27FC236}">
                <a16:creationId xmlns:a16="http://schemas.microsoft.com/office/drawing/2014/main" id="{C2604CB5-DF64-91DA-D4A4-0835CBD747BC}"/>
              </a:ext>
            </a:extLst>
          </p:cNvPr>
          <p:cNvCxnSpPr>
            <a:cxnSpLocks/>
          </p:cNvCxnSpPr>
          <p:nvPr/>
        </p:nvCxnSpPr>
        <p:spPr>
          <a:xfrm flipH="1">
            <a:off x="5096360" y="1811413"/>
            <a:ext cx="523899" cy="4462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BFFE34F-0D2C-D1F1-9E36-A7E24BFB3C61}"/>
              </a:ext>
            </a:extLst>
          </p:cNvPr>
          <p:cNvCxnSpPr>
            <a:cxnSpLocks/>
          </p:cNvCxnSpPr>
          <p:nvPr/>
        </p:nvCxnSpPr>
        <p:spPr>
          <a:xfrm flipH="1">
            <a:off x="4521813" y="2765089"/>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81ECB81-E707-F553-D923-AB6DA1BC4F61}"/>
              </a:ext>
            </a:extLst>
          </p:cNvPr>
          <p:cNvCxnSpPr>
            <a:cxnSpLocks/>
          </p:cNvCxnSpPr>
          <p:nvPr/>
        </p:nvCxnSpPr>
        <p:spPr>
          <a:xfrm>
            <a:off x="6972440" y="2774443"/>
            <a:ext cx="0" cy="4462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7B38031B-768D-32A3-160D-8245EA2510AC}"/>
              </a:ext>
            </a:extLst>
          </p:cNvPr>
          <p:cNvSpPr txBox="1"/>
          <p:nvPr/>
        </p:nvSpPr>
        <p:spPr>
          <a:xfrm>
            <a:off x="36906" y="1411955"/>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第一步：连兄弟</a:t>
            </a:r>
          </a:p>
        </p:txBody>
      </p:sp>
      <p:sp>
        <p:nvSpPr>
          <p:cNvPr id="48" name="文本框 47">
            <a:extLst>
              <a:ext uri="{FF2B5EF4-FFF2-40B4-BE49-F238E27FC236}">
                <a16:creationId xmlns:a16="http://schemas.microsoft.com/office/drawing/2014/main" id="{98757E62-D7F5-E941-6FAB-64BFF1EAF39C}"/>
              </a:ext>
            </a:extLst>
          </p:cNvPr>
          <p:cNvSpPr txBox="1"/>
          <p:nvPr/>
        </p:nvSpPr>
        <p:spPr>
          <a:xfrm>
            <a:off x="-144" y="2059506"/>
            <a:ext cx="329139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把所有的兄弟节点都相互链接虚线</a:t>
            </a:r>
          </a:p>
        </p:txBody>
      </p:sp>
      <p:cxnSp>
        <p:nvCxnSpPr>
          <p:cNvPr id="49" name="直接连接符 48">
            <a:extLst>
              <a:ext uri="{FF2B5EF4-FFF2-40B4-BE49-F238E27FC236}">
                <a16:creationId xmlns:a16="http://schemas.microsoft.com/office/drawing/2014/main" id="{345E23C9-6089-6149-F8E4-B39033C33D84}"/>
              </a:ext>
            </a:extLst>
          </p:cNvPr>
          <p:cNvCxnSpPr>
            <a:cxnSpLocks/>
          </p:cNvCxnSpPr>
          <p:nvPr/>
        </p:nvCxnSpPr>
        <p:spPr>
          <a:xfrm flipH="1">
            <a:off x="5138535" y="2511392"/>
            <a:ext cx="481724"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E2C5A12-637F-4DA9-8901-7358E7BFA8C0}"/>
              </a:ext>
            </a:extLst>
          </p:cNvPr>
          <p:cNvCxnSpPr>
            <a:cxnSpLocks/>
          </p:cNvCxnSpPr>
          <p:nvPr/>
        </p:nvCxnSpPr>
        <p:spPr>
          <a:xfrm flipH="1">
            <a:off x="6186932" y="2511359"/>
            <a:ext cx="481724"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E709AE6-F684-9F7A-D1F4-23F62982DB90}"/>
              </a:ext>
            </a:extLst>
          </p:cNvPr>
          <p:cNvCxnSpPr>
            <a:cxnSpLocks/>
          </p:cNvCxnSpPr>
          <p:nvPr/>
        </p:nvCxnSpPr>
        <p:spPr>
          <a:xfrm flipH="1">
            <a:off x="4700870" y="3465969"/>
            <a:ext cx="340979"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0E7C039-0BA1-090A-A1E3-A8908703C958}"/>
              </a:ext>
            </a:extLst>
          </p:cNvPr>
          <p:cNvSpPr txBox="1"/>
          <p:nvPr/>
        </p:nvSpPr>
        <p:spPr>
          <a:xfrm>
            <a:off x="28348" y="3126097"/>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第二步：删双亲</a:t>
            </a:r>
          </a:p>
        </p:txBody>
      </p:sp>
      <p:sp>
        <p:nvSpPr>
          <p:cNvPr id="59" name="文本框 58">
            <a:extLst>
              <a:ext uri="{FF2B5EF4-FFF2-40B4-BE49-F238E27FC236}">
                <a16:creationId xmlns:a16="http://schemas.microsoft.com/office/drawing/2014/main" id="{EE04E530-A2B2-262C-5088-F26A4C1409EB}"/>
              </a:ext>
            </a:extLst>
          </p:cNvPr>
          <p:cNvSpPr txBox="1"/>
          <p:nvPr/>
        </p:nvSpPr>
        <p:spPr>
          <a:xfrm>
            <a:off x="-145" y="3724251"/>
            <a:ext cx="346724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删除与双亲节点的连线，保留最左端的</a:t>
            </a:r>
          </a:p>
        </p:txBody>
      </p:sp>
      <p:sp>
        <p:nvSpPr>
          <p:cNvPr id="22" name="文本框 21">
            <a:extLst>
              <a:ext uri="{FF2B5EF4-FFF2-40B4-BE49-F238E27FC236}">
                <a16:creationId xmlns:a16="http://schemas.microsoft.com/office/drawing/2014/main" id="{4D8BAE21-B205-9402-8047-7F94614DAF54}"/>
              </a:ext>
            </a:extLst>
          </p:cNvPr>
          <p:cNvSpPr txBox="1"/>
          <p:nvPr/>
        </p:nvSpPr>
        <p:spPr>
          <a:xfrm>
            <a:off x="36906" y="4906594"/>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第三步：虚变实</a:t>
            </a:r>
          </a:p>
        </p:txBody>
      </p:sp>
      <p:sp>
        <p:nvSpPr>
          <p:cNvPr id="27" name="文本框 26">
            <a:extLst>
              <a:ext uri="{FF2B5EF4-FFF2-40B4-BE49-F238E27FC236}">
                <a16:creationId xmlns:a16="http://schemas.microsoft.com/office/drawing/2014/main" id="{BE6953A5-8F77-BE79-A3CF-99CA5C5B8AC1}"/>
              </a:ext>
            </a:extLst>
          </p:cNvPr>
          <p:cNvSpPr txBox="1"/>
          <p:nvPr/>
        </p:nvSpPr>
        <p:spPr>
          <a:xfrm>
            <a:off x="28348" y="5486519"/>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把虚线变成实线</a:t>
            </a:r>
          </a:p>
        </p:txBody>
      </p:sp>
      <p:sp>
        <p:nvSpPr>
          <p:cNvPr id="34" name="文本框 33">
            <a:extLst>
              <a:ext uri="{FF2B5EF4-FFF2-40B4-BE49-F238E27FC236}">
                <a16:creationId xmlns:a16="http://schemas.microsoft.com/office/drawing/2014/main" id="{0899E745-688F-3550-FF4E-23C269992DE3}"/>
              </a:ext>
            </a:extLst>
          </p:cNvPr>
          <p:cNvSpPr txBox="1"/>
          <p:nvPr/>
        </p:nvSpPr>
        <p:spPr>
          <a:xfrm>
            <a:off x="9069550" y="1046440"/>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第四步：变好看</a:t>
            </a:r>
          </a:p>
        </p:txBody>
      </p:sp>
      <p:sp>
        <p:nvSpPr>
          <p:cNvPr id="35" name="文本框 34">
            <a:extLst>
              <a:ext uri="{FF2B5EF4-FFF2-40B4-BE49-F238E27FC236}">
                <a16:creationId xmlns:a16="http://schemas.microsoft.com/office/drawing/2014/main" id="{2A63CFAF-6684-BF8E-2C0F-50D7306D3E3D}"/>
              </a:ext>
            </a:extLst>
          </p:cNvPr>
          <p:cNvSpPr txBox="1"/>
          <p:nvPr/>
        </p:nvSpPr>
        <p:spPr>
          <a:xfrm>
            <a:off x="7986580" y="1639178"/>
            <a:ext cx="3819546"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以根节点为轴心，将整棵树顺时针转动</a:t>
            </a:r>
            <a:r>
              <a:rPr lang="en-US" altLang="zh-CN" sz="2800" dirty="0">
                <a:latin typeface="宋体" panose="02010600030101010101" pitchFamily="2" charset="-122"/>
                <a:ea typeface="宋体" panose="02010600030101010101" pitchFamily="2" charset="-122"/>
              </a:rPr>
              <a:t>45°</a:t>
            </a:r>
            <a:r>
              <a:rPr lang="zh-CN" altLang="en-US" sz="2800" dirty="0">
                <a:latin typeface="宋体" panose="02010600030101010101" pitchFamily="2" charset="-122"/>
                <a:ea typeface="宋体" panose="02010600030101010101" pitchFamily="2" charset="-122"/>
              </a:rPr>
              <a:t>使之层次分明</a:t>
            </a:r>
          </a:p>
        </p:txBody>
      </p:sp>
    </p:spTree>
    <p:extLst>
      <p:ext uri="{BB962C8B-B14F-4D97-AF65-F5344CB8AC3E}">
        <p14:creationId xmlns:p14="http://schemas.microsoft.com/office/powerpoint/2010/main" val="3527919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72D1F-CDAF-6D3E-59B4-038283EC521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01B34DF-4159-F29A-0AE9-85EC07337741}"/>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177E1357-5385-6DBA-3E31-F7E7254149DC}"/>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EBEEFAEB-241A-5BDF-8423-D2F3C8BD3B14}"/>
              </a:ext>
            </a:extLst>
          </p:cNvPr>
          <p:cNvSpPr/>
          <p:nvPr/>
        </p:nvSpPr>
        <p:spPr>
          <a:xfrm>
            <a:off x="2166203" y="90016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23EE3E90-A9F7-40FB-45EA-3D715D8BE9CC}"/>
              </a:ext>
            </a:extLst>
          </p:cNvPr>
          <p:cNvSpPr/>
          <p:nvPr/>
        </p:nvSpPr>
        <p:spPr>
          <a:xfrm>
            <a:off x="5622389" y="90016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41075C85-C2CD-4D1B-67FD-CFAEB5DEC094}"/>
              </a:ext>
            </a:extLst>
          </p:cNvPr>
          <p:cNvSpPr/>
          <p:nvPr/>
        </p:nvSpPr>
        <p:spPr>
          <a:xfrm>
            <a:off x="4891402" y="99434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6E8A3AF3-C5F7-36FB-E072-E8F0F072BF0F}"/>
              </a:ext>
            </a:extLst>
          </p:cNvPr>
          <p:cNvSpPr/>
          <p:nvPr/>
        </p:nvSpPr>
        <p:spPr>
          <a:xfrm>
            <a:off x="6353384" y="99434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DE9B2462-43C0-B9ED-C217-C1BBBDF107E6}"/>
              </a:ext>
            </a:extLst>
          </p:cNvPr>
          <p:cNvCxnSpPr>
            <a:cxnSpLocks/>
          </p:cNvCxnSpPr>
          <p:nvPr/>
        </p:nvCxnSpPr>
        <p:spPr>
          <a:xfrm flipH="1">
            <a:off x="5245586" y="9539190"/>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7A41706-0914-0247-6876-02FB0D96DB3A}"/>
              </a:ext>
            </a:extLst>
          </p:cNvPr>
          <p:cNvCxnSpPr>
            <a:cxnSpLocks/>
          </p:cNvCxnSpPr>
          <p:nvPr/>
        </p:nvCxnSpPr>
        <p:spPr>
          <a:xfrm>
            <a:off x="6132148" y="9531021"/>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1BF2B59-A858-85AA-C056-E57E4F7637CF}"/>
              </a:ext>
            </a:extLst>
          </p:cNvPr>
          <p:cNvCxnSpPr>
            <a:cxnSpLocks/>
          </p:cNvCxnSpPr>
          <p:nvPr/>
        </p:nvCxnSpPr>
        <p:spPr>
          <a:xfrm>
            <a:off x="2375032" y="9508710"/>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5068490B-3E26-2D41-2431-F8D3BDA8D251}"/>
              </a:ext>
            </a:extLst>
          </p:cNvPr>
          <p:cNvSpPr/>
          <p:nvPr/>
        </p:nvSpPr>
        <p:spPr>
          <a:xfrm>
            <a:off x="2156652" y="99452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0" name="椭圆 39">
            <a:extLst>
              <a:ext uri="{FF2B5EF4-FFF2-40B4-BE49-F238E27FC236}">
                <a16:creationId xmlns:a16="http://schemas.microsoft.com/office/drawing/2014/main" id="{5B0A1DE5-046F-374F-7DB4-1C990E2672E6}"/>
              </a:ext>
            </a:extLst>
          </p:cNvPr>
          <p:cNvSpPr/>
          <p:nvPr/>
        </p:nvSpPr>
        <p:spPr>
          <a:xfrm>
            <a:off x="9446353" y="83937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41" name="椭圆 40">
            <a:extLst>
              <a:ext uri="{FF2B5EF4-FFF2-40B4-BE49-F238E27FC236}">
                <a16:creationId xmlns:a16="http://schemas.microsoft.com/office/drawing/2014/main" id="{EC618816-69D0-D922-3ED7-AF34594FC85B}"/>
              </a:ext>
            </a:extLst>
          </p:cNvPr>
          <p:cNvSpPr/>
          <p:nvPr/>
        </p:nvSpPr>
        <p:spPr>
          <a:xfrm>
            <a:off x="8715366" y="93354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47" name="直接连接符 46">
            <a:extLst>
              <a:ext uri="{FF2B5EF4-FFF2-40B4-BE49-F238E27FC236}">
                <a16:creationId xmlns:a16="http://schemas.microsoft.com/office/drawing/2014/main" id="{51C8CE55-9FAD-EA18-E77D-ACB2E6837D12}"/>
              </a:ext>
            </a:extLst>
          </p:cNvPr>
          <p:cNvCxnSpPr>
            <a:cxnSpLocks/>
          </p:cNvCxnSpPr>
          <p:nvPr/>
        </p:nvCxnSpPr>
        <p:spPr>
          <a:xfrm flipH="1">
            <a:off x="9069550" y="893122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934EBDF-2662-993A-E0D7-384818C1EB1B}"/>
              </a:ext>
            </a:extLst>
          </p:cNvPr>
          <p:cNvSpPr txBox="1"/>
          <p:nvPr/>
        </p:nvSpPr>
        <p:spPr>
          <a:xfrm>
            <a:off x="1885216" y="116494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592E9904-4049-0BC6-543C-D626BE8D2666}"/>
              </a:ext>
            </a:extLst>
          </p:cNvPr>
          <p:cNvSpPr txBox="1"/>
          <p:nvPr/>
        </p:nvSpPr>
        <p:spPr>
          <a:xfrm>
            <a:off x="5527794" y="116494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26F20369-768B-40B6-95B7-9780E3DD7527}"/>
              </a:ext>
            </a:extLst>
          </p:cNvPr>
          <p:cNvSpPr txBox="1"/>
          <p:nvPr/>
        </p:nvSpPr>
        <p:spPr>
          <a:xfrm>
            <a:off x="8940366" y="116494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A01BBFA1-217D-6B6F-EE0C-9CF73B9F5D6A}"/>
              </a:ext>
            </a:extLst>
          </p:cNvPr>
          <p:cNvCxnSpPr>
            <a:cxnSpLocks/>
          </p:cNvCxnSpPr>
          <p:nvPr/>
        </p:nvCxnSpPr>
        <p:spPr>
          <a:xfrm>
            <a:off x="5838941" y="9506596"/>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9E4760BC-37FA-5EBA-569D-733DB1F1E322}"/>
              </a:ext>
            </a:extLst>
          </p:cNvPr>
          <p:cNvSpPr/>
          <p:nvPr/>
        </p:nvSpPr>
        <p:spPr>
          <a:xfrm>
            <a:off x="5620561" y="99430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7" name="椭圆 6">
            <a:extLst>
              <a:ext uri="{FF2B5EF4-FFF2-40B4-BE49-F238E27FC236}">
                <a16:creationId xmlns:a16="http://schemas.microsoft.com/office/drawing/2014/main" id="{B4D2DB56-1E59-4832-BA1D-A3D072C9D40D}"/>
              </a:ext>
            </a:extLst>
          </p:cNvPr>
          <p:cNvSpPr/>
          <p:nvPr/>
        </p:nvSpPr>
        <p:spPr>
          <a:xfrm>
            <a:off x="10177348" y="9339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cxnSp>
        <p:nvCxnSpPr>
          <p:cNvPr id="9" name="直接连接符 8">
            <a:extLst>
              <a:ext uri="{FF2B5EF4-FFF2-40B4-BE49-F238E27FC236}">
                <a16:creationId xmlns:a16="http://schemas.microsoft.com/office/drawing/2014/main" id="{C13FEA7F-858A-AD0A-A204-7A702081C4C8}"/>
              </a:ext>
            </a:extLst>
          </p:cNvPr>
          <p:cNvCxnSpPr>
            <a:cxnSpLocks/>
          </p:cNvCxnSpPr>
          <p:nvPr/>
        </p:nvCxnSpPr>
        <p:spPr>
          <a:xfrm>
            <a:off x="9956112" y="8927495"/>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977C79F-1A58-6654-F3B0-76C0AE458D8C}"/>
              </a:ext>
            </a:extLst>
          </p:cNvPr>
          <p:cNvCxnSpPr>
            <a:cxnSpLocks/>
          </p:cNvCxnSpPr>
          <p:nvPr/>
        </p:nvCxnSpPr>
        <p:spPr>
          <a:xfrm>
            <a:off x="8933746" y="98996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87218245-5FBC-1240-B22F-BE144369E0E4}"/>
              </a:ext>
            </a:extLst>
          </p:cNvPr>
          <p:cNvSpPr/>
          <p:nvPr/>
        </p:nvSpPr>
        <p:spPr>
          <a:xfrm>
            <a:off x="8715366" y="103361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16" name="直接连接符 15">
            <a:extLst>
              <a:ext uri="{FF2B5EF4-FFF2-40B4-BE49-F238E27FC236}">
                <a16:creationId xmlns:a16="http://schemas.microsoft.com/office/drawing/2014/main" id="{4A18BE6D-9E45-715C-E764-3193A99D9836}"/>
              </a:ext>
            </a:extLst>
          </p:cNvPr>
          <p:cNvCxnSpPr>
            <a:cxnSpLocks/>
          </p:cNvCxnSpPr>
          <p:nvPr/>
        </p:nvCxnSpPr>
        <p:spPr>
          <a:xfrm>
            <a:off x="10395728" y="98996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05612155-3E92-2B77-7014-3231A6B34178}"/>
              </a:ext>
            </a:extLst>
          </p:cNvPr>
          <p:cNvSpPr/>
          <p:nvPr/>
        </p:nvSpPr>
        <p:spPr>
          <a:xfrm>
            <a:off x="10177348" y="103361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sp>
        <p:nvSpPr>
          <p:cNvPr id="4" name="文本框 3">
            <a:extLst>
              <a:ext uri="{FF2B5EF4-FFF2-40B4-BE49-F238E27FC236}">
                <a16:creationId xmlns:a16="http://schemas.microsoft.com/office/drawing/2014/main" id="{5E7A39BB-4B9D-C477-C4FF-8AF362400A58}"/>
              </a:ext>
            </a:extLst>
          </p:cNvPr>
          <p:cNvSpPr txBox="1"/>
          <p:nvPr/>
        </p:nvSpPr>
        <p:spPr>
          <a:xfrm>
            <a:off x="1466070" y="42840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树转换为二叉树</a:t>
            </a:r>
          </a:p>
        </p:txBody>
      </p:sp>
      <p:sp>
        <p:nvSpPr>
          <p:cNvPr id="11" name="椭圆 10">
            <a:extLst>
              <a:ext uri="{FF2B5EF4-FFF2-40B4-BE49-F238E27FC236}">
                <a16:creationId xmlns:a16="http://schemas.microsoft.com/office/drawing/2014/main" id="{3CC89CA0-C41F-F9B9-9149-0C52EA8252B7}"/>
              </a:ext>
            </a:extLst>
          </p:cNvPr>
          <p:cNvSpPr/>
          <p:nvPr/>
        </p:nvSpPr>
        <p:spPr>
          <a:xfrm>
            <a:off x="5682148" y="13446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2" name="椭圆 11">
            <a:extLst>
              <a:ext uri="{FF2B5EF4-FFF2-40B4-BE49-F238E27FC236}">
                <a16:creationId xmlns:a16="http://schemas.microsoft.com/office/drawing/2014/main" id="{F7B3DFE5-7CB8-70CB-B90D-CB8E1EA00A94}"/>
              </a:ext>
            </a:extLst>
          </p:cNvPr>
          <p:cNvSpPr/>
          <p:nvPr/>
        </p:nvSpPr>
        <p:spPr>
          <a:xfrm>
            <a:off x="4908309" y="207951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3" name="椭圆 12">
            <a:extLst>
              <a:ext uri="{FF2B5EF4-FFF2-40B4-BE49-F238E27FC236}">
                <a16:creationId xmlns:a16="http://schemas.microsoft.com/office/drawing/2014/main" id="{43363BE2-4DB5-3B3F-6D9D-FE215F01B512}"/>
              </a:ext>
            </a:extLst>
          </p:cNvPr>
          <p:cNvSpPr/>
          <p:nvPr/>
        </p:nvSpPr>
        <p:spPr>
          <a:xfrm>
            <a:off x="5831139" y="38619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5" name="椭圆 14">
            <a:extLst>
              <a:ext uri="{FF2B5EF4-FFF2-40B4-BE49-F238E27FC236}">
                <a16:creationId xmlns:a16="http://schemas.microsoft.com/office/drawing/2014/main" id="{C83FB5A0-A3C0-ECFF-726A-3A9222E1CB71}"/>
              </a:ext>
            </a:extLst>
          </p:cNvPr>
          <p:cNvSpPr/>
          <p:nvPr/>
        </p:nvSpPr>
        <p:spPr>
          <a:xfrm>
            <a:off x="4359046" y="3013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7" name="椭圆 16">
            <a:extLst>
              <a:ext uri="{FF2B5EF4-FFF2-40B4-BE49-F238E27FC236}">
                <a16:creationId xmlns:a16="http://schemas.microsoft.com/office/drawing/2014/main" id="{612BF896-94B2-83AE-75F4-707228CFDA81}"/>
              </a:ext>
            </a:extLst>
          </p:cNvPr>
          <p:cNvSpPr/>
          <p:nvPr/>
        </p:nvSpPr>
        <p:spPr>
          <a:xfrm>
            <a:off x="4809046" y="38619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8" name="椭圆 17">
            <a:extLst>
              <a:ext uri="{FF2B5EF4-FFF2-40B4-BE49-F238E27FC236}">
                <a16:creationId xmlns:a16="http://schemas.microsoft.com/office/drawing/2014/main" id="{36CB3972-68A2-0DA9-FC8A-4BA6BDDD30D0}"/>
              </a:ext>
            </a:extLst>
          </p:cNvPr>
          <p:cNvSpPr/>
          <p:nvPr/>
        </p:nvSpPr>
        <p:spPr>
          <a:xfrm>
            <a:off x="5349428" y="30223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0" name="椭圆 19">
            <a:extLst>
              <a:ext uri="{FF2B5EF4-FFF2-40B4-BE49-F238E27FC236}">
                <a16:creationId xmlns:a16="http://schemas.microsoft.com/office/drawing/2014/main" id="{38775F88-9B29-8BB6-4D3E-E9238B35B658}"/>
              </a:ext>
            </a:extLst>
          </p:cNvPr>
          <p:cNvSpPr/>
          <p:nvPr/>
        </p:nvSpPr>
        <p:spPr>
          <a:xfrm>
            <a:off x="5349428" y="47006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21" name="直接连接符 20">
            <a:extLst>
              <a:ext uri="{FF2B5EF4-FFF2-40B4-BE49-F238E27FC236}">
                <a16:creationId xmlns:a16="http://schemas.microsoft.com/office/drawing/2014/main" id="{68299FF6-80F6-DB29-B2F6-046653F1D7B8}"/>
              </a:ext>
            </a:extLst>
          </p:cNvPr>
          <p:cNvCxnSpPr>
            <a:cxnSpLocks/>
          </p:cNvCxnSpPr>
          <p:nvPr/>
        </p:nvCxnSpPr>
        <p:spPr>
          <a:xfrm flipH="1">
            <a:off x="5349428" y="1752680"/>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A3A4E5A-F0AD-E6F0-A6C0-8E08F52609EA}"/>
              </a:ext>
            </a:extLst>
          </p:cNvPr>
          <p:cNvSpPr txBox="1"/>
          <p:nvPr/>
        </p:nvSpPr>
        <p:spPr>
          <a:xfrm>
            <a:off x="36906" y="1411955"/>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第一步：连兄弟</a:t>
            </a:r>
          </a:p>
        </p:txBody>
      </p:sp>
      <p:sp>
        <p:nvSpPr>
          <p:cNvPr id="48" name="文本框 47">
            <a:extLst>
              <a:ext uri="{FF2B5EF4-FFF2-40B4-BE49-F238E27FC236}">
                <a16:creationId xmlns:a16="http://schemas.microsoft.com/office/drawing/2014/main" id="{A5BE92F9-6019-F94A-1D6F-A472A92CD4C1}"/>
              </a:ext>
            </a:extLst>
          </p:cNvPr>
          <p:cNvSpPr txBox="1"/>
          <p:nvPr/>
        </p:nvSpPr>
        <p:spPr>
          <a:xfrm>
            <a:off x="-144" y="2059506"/>
            <a:ext cx="329139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把所有的兄弟节点都相互链接虚线</a:t>
            </a:r>
          </a:p>
        </p:txBody>
      </p:sp>
      <p:cxnSp>
        <p:nvCxnSpPr>
          <p:cNvPr id="56" name="直接连接符 55">
            <a:extLst>
              <a:ext uri="{FF2B5EF4-FFF2-40B4-BE49-F238E27FC236}">
                <a16:creationId xmlns:a16="http://schemas.microsoft.com/office/drawing/2014/main" id="{E71FDDA8-1454-CA2C-3402-44ED1DACC2E6}"/>
              </a:ext>
            </a:extLst>
          </p:cNvPr>
          <p:cNvCxnSpPr>
            <a:cxnSpLocks/>
          </p:cNvCxnSpPr>
          <p:nvPr/>
        </p:nvCxnSpPr>
        <p:spPr>
          <a:xfrm flipH="1" flipV="1">
            <a:off x="5279977" y="2504804"/>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42802966-F28A-23AB-0567-8016C222C70B}"/>
              </a:ext>
            </a:extLst>
          </p:cNvPr>
          <p:cNvSpPr txBox="1"/>
          <p:nvPr/>
        </p:nvSpPr>
        <p:spPr>
          <a:xfrm>
            <a:off x="28348" y="3126097"/>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第二步：删双亲</a:t>
            </a:r>
          </a:p>
        </p:txBody>
      </p:sp>
      <p:sp>
        <p:nvSpPr>
          <p:cNvPr id="59" name="文本框 58">
            <a:extLst>
              <a:ext uri="{FF2B5EF4-FFF2-40B4-BE49-F238E27FC236}">
                <a16:creationId xmlns:a16="http://schemas.microsoft.com/office/drawing/2014/main" id="{68C898C8-3EF8-59CE-4CD9-9CFDF5C1005B}"/>
              </a:ext>
            </a:extLst>
          </p:cNvPr>
          <p:cNvSpPr txBox="1"/>
          <p:nvPr/>
        </p:nvSpPr>
        <p:spPr>
          <a:xfrm>
            <a:off x="-145" y="3724251"/>
            <a:ext cx="346724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删除与双亲节点的连线，保留最左端的</a:t>
            </a:r>
          </a:p>
        </p:txBody>
      </p:sp>
      <p:sp>
        <p:nvSpPr>
          <p:cNvPr id="22" name="文本框 21">
            <a:extLst>
              <a:ext uri="{FF2B5EF4-FFF2-40B4-BE49-F238E27FC236}">
                <a16:creationId xmlns:a16="http://schemas.microsoft.com/office/drawing/2014/main" id="{D8C971F2-498D-5BD9-8E23-9DEAB508CFFF}"/>
              </a:ext>
            </a:extLst>
          </p:cNvPr>
          <p:cNvSpPr txBox="1"/>
          <p:nvPr/>
        </p:nvSpPr>
        <p:spPr>
          <a:xfrm>
            <a:off x="36906" y="4906594"/>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第三步：虚变实</a:t>
            </a:r>
          </a:p>
        </p:txBody>
      </p:sp>
      <p:sp>
        <p:nvSpPr>
          <p:cNvPr id="27" name="文本框 26">
            <a:extLst>
              <a:ext uri="{FF2B5EF4-FFF2-40B4-BE49-F238E27FC236}">
                <a16:creationId xmlns:a16="http://schemas.microsoft.com/office/drawing/2014/main" id="{0B318479-7006-14AF-136F-96C92BE199E9}"/>
              </a:ext>
            </a:extLst>
          </p:cNvPr>
          <p:cNvSpPr txBox="1"/>
          <p:nvPr/>
        </p:nvSpPr>
        <p:spPr>
          <a:xfrm>
            <a:off x="28348" y="5486519"/>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把虚线变成实线</a:t>
            </a:r>
          </a:p>
        </p:txBody>
      </p:sp>
      <p:sp>
        <p:nvSpPr>
          <p:cNvPr id="34" name="文本框 33">
            <a:extLst>
              <a:ext uri="{FF2B5EF4-FFF2-40B4-BE49-F238E27FC236}">
                <a16:creationId xmlns:a16="http://schemas.microsoft.com/office/drawing/2014/main" id="{A984514F-6AC9-3264-60A3-56280DF29689}"/>
              </a:ext>
            </a:extLst>
          </p:cNvPr>
          <p:cNvSpPr txBox="1"/>
          <p:nvPr/>
        </p:nvSpPr>
        <p:spPr>
          <a:xfrm>
            <a:off x="9069550" y="1046440"/>
            <a:ext cx="292626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第四步：变好看</a:t>
            </a:r>
          </a:p>
        </p:txBody>
      </p:sp>
      <p:sp>
        <p:nvSpPr>
          <p:cNvPr id="35" name="文本框 34">
            <a:extLst>
              <a:ext uri="{FF2B5EF4-FFF2-40B4-BE49-F238E27FC236}">
                <a16:creationId xmlns:a16="http://schemas.microsoft.com/office/drawing/2014/main" id="{5EB07984-5B76-0C01-80AD-F108DC91868A}"/>
              </a:ext>
            </a:extLst>
          </p:cNvPr>
          <p:cNvSpPr txBox="1"/>
          <p:nvPr/>
        </p:nvSpPr>
        <p:spPr>
          <a:xfrm>
            <a:off x="7986580" y="1639178"/>
            <a:ext cx="3819546"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以根节点为轴心，将整棵树顺时针转动</a:t>
            </a:r>
            <a:r>
              <a:rPr lang="en-US" altLang="zh-CN" sz="2800" dirty="0">
                <a:latin typeface="宋体" panose="02010600030101010101" pitchFamily="2" charset="-122"/>
                <a:ea typeface="宋体" panose="02010600030101010101" pitchFamily="2" charset="-122"/>
              </a:rPr>
              <a:t>45°</a:t>
            </a:r>
            <a:r>
              <a:rPr lang="zh-CN" altLang="en-US" sz="2800" dirty="0">
                <a:latin typeface="宋体" panose="02010600030101010101" pitchFamily="2" charset="-122"/>
                <a:ea typeface="宋体" panose="02010600030101010101" pitchFamily="2" charset="-122"/>
              </a:rPr>
              <a:t>使之层次分明</a:t>
            </a:r>
          </a:p>
        </p:txBody>
      </p:sp>
      <p:cxnSp>
        <p:nvCxnSpPr>
          <p:cNvPr id="64" name="直接连接符 63">
            <a:extLst>
              <a:ext uri="{FF2B5EF4-FFF2-40B4-BE49-F238E27FC236}">
                <a16:creationId xmlns:a16="http://schemas.microsoft.com/office/drawing/2014/main" id="{1672F627-4DED-3ED8-BAC9-1140DE064371}"/>
              </a:ext>
            </a:extLst>
          </p:cNvPr>
          <p:cNvCxnSpPr>
            <a:cxnSpLocks/>
          </p:cNvCxnSpPr>
          <p:nvPr/>
        </p:nvCxnSpPr>
        <p:spPr>
          <a:xfrm flipV="1">
            <a:off x="4722731" y="2504804"/>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43D141F-2C30-8017-7639-F15812B33C21}"/>
              </a:ext>
            </a:extLst>
          </p:cNvPr>
          <p:cNvCxnSpPr>
            <a:cxnSpLocks/>
          </p:cNvCxnSpPr>
          <p:nvPr/>
        </p:nvCxnSpPr>
        <p:spPr>
          <a:xfrm flipH="1" flipV="1">
            <a:off x="5740513" y="345977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795F10D6-43DF-9383-9115-870BA269BD64}"/>
              </a:ext>
            </a:extLst>
          </p:cNvPr>
          <p:cNvCxnSpPr>
            <a:cxnSpLocks/>
          </p:cNvCxnSpPr>
          <p:nvPr/>
        </p:nvCxnSpPr>
        <p:spPr>
          <a:xfrm flipH="1" flipV="1">
            <a:off x="4711454" y="3472353"/>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5989DD7-CAFC-A3E4-F905-3353BDADFA2C}"/>
              </a:ext>
            </a:extLst>
          </p:cNvPr>
          <p:cNvCxnSpPr>
            <a:cxnSpLocks/>
          </p:cNvCxnSpPr>
          <p:nvPr/>
        </p:nvCxnSpPr>
        <p:spPr>
          <a:xfrm flipV="1">
            <a:off x="5732711" y="4318288"/>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B78483DC-7EA5-BB23-CAED-D2D6807FEA0B}"/>
              </a:ext>
            </a:extLst>
          </p:cNvPr>
          <p:cNvSpPr txBox="1"/>
          <p:nvPr/>
        </p:nvSpPr>
        <p:spPr>
          <a:xfrm>
            <a:off x="6985034" y="6061581"/>
            <a:ext cx="491597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这就是树转换为二叉树的方法</a:t>
            </a:r>
          </a:p>
        </p:txBody>
      </p:sp>
    </p:spTree>
    <p:extLst>
      <p:ext uri="{BB962C8B-B14F-4D97-AF65-F5344CB8AC3E}">
        <p14:creationId xmlns:p14="http://schemas.microsoft.com/office/powerpoint/2010/main" val="223881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6F492-542D-5479-87F8-6E6516A4339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72CEFF7-3C22-7737-D1CD-756309FA954D}"/>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913D914B-9AED-1EF9-9482-D1609A507AAC}"/>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C791D7FD-DDC5-4FB0-B756-519742EA87E7}"/>
              </a:ext>
            </a:extLst>
          </p:cNvPr>
          <p:cNvSpPr/>
          <p:nvPr/>
        </p:nvSpPr>
        <p:spPr>
          <a:xfrm>
            <a:off x="2166203" y="18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ED327D69-AE4D-6663-E893-23876FF51BE7}"/>
              </a:ext>
            </a:extLst>
          </p:cNvPr>
          <p:cNvSpPr/>
          <p:nvPr/>
        </p:nvSpPr>
        <p:spPr>
          <a:xfrm>
            <a:off x="5622389" y="18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4A972AA3-BE9F-BD96-FC43-3559EAADC5DD}"/>
              </a:ext>
            </a:extLst>
          </p:cNvPr>
          <p:cNvSpPr/>
          <p:nvPr/>
        </p:nvSpPr>
        <p:spPr>
          <a:xfrm>
            <a:off x="4891402" y="27806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3F4D641A-67F5-5641-E52E-58DE3DC3E8AA}"/>
              </a:ext>
            </a:extLst>
          </p:cNvPr>
          <p:cNvSpPr/>
          <p:nvPr/>
        </p:nvSpPr>
        <p:spPr>
          <a:xfrm>
            <a:off x="6353384" y="27806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1758122D-1358-BE67-B76C-884F7A68AE07}"/>
              </a:ext>
            </a:extLst>
          </p:cNvPr>
          <p:cNvCxnSpPr>
            <a:cxnSpLocks/>
          </p:cNvCxnSpPr>
          <p:nvPr/>
        </p:nvCxnSpPr>
        <p:spPr>
          <a:xfrm flipH="1">
            <a:off x="5245586" y="2376390"/>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AD14346-1872-263F-270F-9B17E4443542}"/>
              </a:ext>
            </a:extLst>
          </p:cNvPr>
          <p:cNvCxnSpPr>
            <a:cxnSpLocks/>
          </p:cNvCxnSpPr>
          <p:nvPr/>
        </p:nvCxnSpPr>
        <p:spPr>
          <a:xfrm>
            <a:off x="6132148" y="2368221"/>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05260C7-88C5-389A-A35A-5FFD1E6466C1}"/>
              </a:ext>
            </a:extLst>
          </p:cNvPr>
          <p:cNvCxnSpPr>
            <a:cxnSpLocks/>
          </p:cNvCxnSpPr>
          <p:nvPr/>
        </p:nvCxnSpPr>
        <p:spPr>
          <a:xfrm>
            <a:off x="2375032" y="2345910"/>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2E3D6CE5-C2A1-CC0B-57B6-FEB50097FFFE}"/>
              </a:ext>
            </a:extLst>
          </p:cNvPr>
          <p:cNvSpPr/>
          <p:nvPr/>
        </p:nvSpPr>
        <p:spPr>
          <a:xfrm>
            <a:off x="2156652" y="27824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0" name="椭圆 39">
            <a:extLst>
              <a:ext uri="{FF2B5EF4-FFF2-40B4-BE49-F238E27FC236}">
                <a16:creationId xmlns:a16="http://schemas.microsoft.com/office/drawing/2014/main" id="{76C64C1B-7A0B-8734-90FD-CBAD585FAE36}"/>
              </a:ext>
            </a:extLst>
          </p:cNvPr>
          <p:cNvSpPr/>
          <p:nvPr/>
        </p:nvSpPr>
        <p:spPr>
          <a:xfrm>
            <a:off x="9446353" y="12309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41" name="椭圆 40">
            <a:extLst>
              <a:ext uri="{FF2B5EF4-FFF2-40B4-BE49-F238E27FC236}">
                <a16:creationId xmlns:a16="http://schemas.microsoft.com/office/drawing/2014/main" id="{F80CADF2-73FA-49F6-C4A8-3F921E930F9B}"/>
              </a:ext>
            </a:extLst>
          </p:cNvPr>
          <p:cNvSpPr/>
          <p:nvPr/>
        </p:nvSpPr>
        <p:spPr>
          <a:xfrm>
            <a:off x="8715366" y="21726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47" name="直接连接符 46">
            <a:extLst>
              <a:ext uri="{FF2B5EF4-FFF2-40B4-BE49-F238E27FC236}">
                <a16:creationId xmlns:a16="http://schemas.microsoft.com/office/drawing/2014/main" id="{6BD39AAD-D173-C755-0CCF-49FFB2610D2A}"/>
              </a:ext>
            </a:extLst>
          </p:cNvPr>
          <p:cNvCxnSpPr>
            <a:cxnSpLocks/>
          </p:cNvCxnSpPr>
          <p:nvPr/>
        </p:nvCxnSpPr>
        <p:spPr>
          <a:xfrm flipH="1">
            <a:off x="9069550" y="176842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EF8213D2-A06C-CE6F-A7C8-A709BA7F7D8B}"/>
              </a:ext>
            </a:extLst>
          </p:cNvPr>
          <p:cNvSpPr txBox="1"/>
          <p:nvPr/>
        </p:nvSpPr>
        <p:spPr>
          <a:xfrm>
            <a:off x="1885216" y="44866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46661153-B522-E65F-296F-61EAF5636D82}"/>
              </a:ext>
            </a:extLst>
          </p:cNvPr>
          <p:cNvSpPr txBox="1"/>
          <p:nvPr/>
        </p:nvSpPr>
        <p:spPr>
          <a:xfrm>
            <a:off x="5527794" y="44866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6DF4A2B3-791D-BFE9-7B96-45AE29CEEF0B}"/>
              </a:ext>
            </a:extLst>
          </p:cNvPr>
          <p:cNvSpPr txBox="1"/>
          <p:nvPr/>
        </p:nvSpPr>
        <p:spPr>
          <a:xfrm>
            <a:off x="8940366" y="44866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9AC57BEC-64FB-8490-3865-2286497B2F2F}"/>
              </a:ext>
            </a:extLst>
          </p:cNvPr>
          <p:cNvCxnSpPr>
            <a:cxnSpLocks/>
          </p:cNvCxnSpPr>
          <p:nvPr/>
        </p:nvCxnSpPr>
        <p:spPr>
          <a:xfrm>
            <a:off x="5838941" y="2343796"/>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5018C635-C1F3-46F1-5558-2BBD3DED1102}"/>
              </a:ext>
            </a:extLst>
          </p:cNvPr>
          <p:cNvSpPr/>
          <p:nvPr/>
        </p:nvSpPr>
        <p:spPr>
          <a:xfrm>
            <a:off x="5620561" y="27802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7" name="椭圆 6">
            <a:extLst>
              <a:ext uri="{FF2B5EF4-FFF2-40B4-BE49-F238E27FC236}">
                <a16:creationId xmlns:a16="http://schemas.microsoft.com/office/drawing/2014/main" id="{9745D39A-3F1B-0D74-BFEC-BB15A08CE56D}"/>
              </a:ext>
            </a:extLst>
          </p:cNvPr>
          <p:cNvSpPr/>
          <p:nvPr/>
        </p:nvSpPr>
        <p:spPr>
          <a:xfrm>
            <a:off x="10177348" y="21770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cxnSp>
        <p:nvCxnSpPr>
          <p:cNvPr id="9" name="直接连接符 8">
            <a:extLst>
              <a:ext uri="{FF2B5EF4-FFF2-40B4-BE49-F238E27FC236}">
                <a16:creationId xmlns:a16="http://schemas.microsoft.com/office/drawing/2014/main" id="{8C7FE85D-C085-EC3B-C979-473C47167A1B}"/>
              </a:ext>
            </a:extLst>
          </p:cNvPr>
          <p:cNvCxnSpPr>
            <a:cxnSpLocks/>
          </p:cNvCxnSpPr>
          <p:nvPr/>
        </p:nvCxnSpPr>
        <p:spPr>
          <a:xfrm>
            <a:off x="9956112" y="1764695"/>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A0B1A75-F3FB-408F-CBE5-81FECA564CD8}"/>
              </a:ext>
            </a:extLst>
          </p:cNvPr>
          <p:cNvCxnSpPr>
            <a:cxnSpLocks/>
          </p:cNvCxnSpPr>
          <p:nvPr/>
        </p:nvCxnSpPr>
        <p:spPr>
          <a:xfrm>
            <a:off x="8933746" y="27368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5B38293F-7309-815A-A638-618B052BCA0B}"/>
              </a:ext>
            </a:extLst>
          </p:cNvPr>
          <p:cNvSpPr/>
          <p:nvPr/>
        </p:nvSpPr>
        <p:spPr>
          <a:xfrm>
            <a:off x="8715366" y="31733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16" name="直接连接符 15">
            <a:extLst>
              <a:ext uri="{FF2B5EF4-FFF2-40B4-BE49-F238E27FC236}">
                <a16:creationId xmlns:a16="http://schemas.microsoft.com/office/drawing/2014/main" id="{E46618C4-63A9-04B3-F3BC-F3512A821DF8}"/>
              </a:ext>
            </a:extLst>
          </p:cNvPr>
          <p:cNvCxnSpPr>
            <a:cxnSpLocks/>
          </p:cNvCxnSpPr>
          <p:nvPr/>
        </p:nvCxnSpPr>
        <p:spPr>
          <a:xfrm>
            <a:off x="10395728" y="27368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D17CF23F-4BFC-65F2-FF7D-271DEFD66822}"/>
              </a:ext>
            </a:extLst>
          </p:cNvPr>
          <p:cNvSpPr/>
          <p:nvPr/>
        </p:nvSpPr>
        <p:spPr>
          <a:xfrm>
            <a:off x="10177348" y="31733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sp>
        <p:nvSpPr>
          <p:cNvPr id="4" name="文本框 3">
            <a:extLst>
              <a:ext uri="{FF2B5EF4-FFF2-40B4-BE49-F238E27FC236}">
                <a16:creationId xmlns:a16="http://schemas.microsoft.com/office/drawing/2014/main" id="{8078FE63-AA5D-0A29-BDD0-667D871F9D88}"/>
              </a:ext>
            </a:extLst>
          </p:cNvPr>
          <p:cNvSpPr txBox="1"/>
          <p:nvPr/>
        </p:nvSpPr>
        <p:spPr>
          <a:xfrm>
            <a:off x="1466070" y="42840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森林转换为二叉树</a:t>
            </a:r>
          </a:p>
        </p:txBody>
      </p:sp>
      <p:sp>
        <p:nvSpPr>
          <p:cNvPr id="26" name="椭圆 25">
            <a:extLst>
              <a:ext uri="{FF2B5EF4-FFF2-40B4-BE49-F238E27FC236}">
                <a16:creationId xmlns:a16="http://schemas.microsoft.com/office/drawing/2014/main" id="{F2B67B89-70AC-CB7A-9822-7A86EF1EC1B5}"/>
              </a:ext>
            </a:extLst>
          </p:cNvPr>
          <p:cNvSpPr/>
          <p:nvPr/>
        </p:nvSpPr>
        <p:spPr>
          <a:xfrm>
            <a:off x="5682148" y="-5056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8" name="椭圆 27">
            <a:extLst>
              <a:ext uri="{FF2B5EF4-FFF2-40B4-BE49-F238E27FC236}">
                <a16:creationId xmlns:a16="http://schemas.microsoft.com/office/drawing/2014/main" id="{82FC23DC-B959-D575-9D23-F9FA113A6B62}"/>
              </a:ext>
            </a:extLst>
          </p:cNvPr>
          <p:cNvSpPr/>
          <p:nvPr/>
        </p:nvSpPr>
        <p:spPr>
          <a:xfrm>
            <a:off x="4908309" y="-43212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9" name="椭圆 28">
            <a:extLst>
              <a:ext uri="{FF2B5EF4-FFF2-40B4-BE49-F238E27FC236}">
                <a16:creationId xmlns:a16="http://schemas.microsoft.com/office/drawing/2014/main" id="{A9AFC52A-E497-E634-28B9-09238D7E59A9}"/>
              </a:ext>
            </a:extLst>
          </p:cNvPr>
          <p:cNvSpPr/>
          <p:nvPr/>
        </p:nvSpPr>
        <p:spPr>
          <a:xfrm>
            <a:off x="5831139"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2" name="椭圆 31">
            <a:extLst>
              <a:ext uri="{FF2B5EF4-FFF2-40B4-BE49-F238E27FC236}">
                <a16:creationId xmlns:a16="http://schemas.microsoft.com/office/drawing/2014/main" id="{13AFE60B-7823-5349-02CA-8747E83712C2}"/>
              </a:ext>
            </a:extLst>
          </p:cNvPr>
          <p:cNvSpPr/>
          <p:nvPr/>
        </p:nvSpPr>
        <p:spPr>
          <a:xfrm>
            <a:off x="4359046" y="-33871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3" name="椭圆 32">
            <a:extLst>
              <a:ext uri="{FF2B5EF4-FFF2-40B4-BE49-F238E27FC236}">
                <a16:creationId xmlns:a16="http://schemas.microsoft.com/office/drawing/2014/main" id="{DACDDE71-C7EA-9741-A6BB-F23DF4315102}"/>
              </a:ext>
            </a:extLst>
          </p:cNvPr>
          <p:cNvSpPr/>
          <p:nvPr/>
        </p:nvSpPr>
        <p:spPr>
          <a:xfrm>
            <a:off x="4809046"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B569E501-6EB1-5E6B-31B8-32BFCCD28EED}"/>
              </a:ext>
            </a:extLst>
          </p:cNvPr>
          <p:cNvSpPr/>
          <p:nvPr/>
        </p:nvSpPr>
        <p:spPr>
          <a:xfrm>
            <a:off x="5349428" y="-33784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9" name="椭圆 38">
            <a:extLst>
              <a:ext uri="{FF2B5EF4-FFF2-40B4-BE49-F238E27FC236}">
                <a16:creationId xmlns:a16="http://schemas.microsoft.com/office/drawing/2014/main" id="{564D0996-C48F-6CA3-2F83-BB082A594E51}"/>
              </a:ext>
            </a:extLst>
          </p:cNvPr>
          <p:cNvSpPr/>
          <p:nvPr/>
        </p:nvSpPr>
        <p:spPr>
          <a:xfrm>
            <a:off x="5349428" y="-170019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2" name="直接连接符 41">
            <a:extLst>
              <a:ext uri="{FF2B5EF4-FFF2-40B4-BE49-F238E27FC236}">
                <a16:creationId xmlns:a16="http://schemas.microsoft.com/office/drawing/2014/main" id="{35B8389D-1AE7-0C73-A496-58D08B643CA0}"/>
              </a:ext>
            </a:extLst>
          </p:cNvPr>
          <p:cNvCxnSpPr>
            <a:cxnSpLocks/>
          </p:cNvCxnSpPr>
          <p:nvPr/>
        </p:nvCxnSpPr>
        <p:spPr>
          <a:xfrm flipH="1">
            <a:off x="5349428" y="-4648120"/>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18320F2-FA05-06FF-9248-6823CE252869}"/>
              </a:ext>
            </a:extLst>
          </p:cNvPr>
          <p:cNvCxnSpPr>
            <a:cxnSpLocks/>
          </p:cNvCxnSpPr>
          <p:nvPr/>
        </p:nvCxnSpPr>
        <p:spPr>
          <a:xfrm flipH="1" flipV="1">
            <a:off x="5279977"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14F7028-622E-4C91-2FB7-D4F18357D84E}"/>
              </a:ext>
            </a:extLst>
          </p:cNvPr>
          <p:cNvCxnSpPr>
            <a:cxnSpLocks/>
          </p:cNvCxnSpPr>
          <p:nvPr/>
        </p:nvCxnSpPr>
        <p:spPr>
          <a:xfrm flipV="1">
            <a:off x="4722731"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A48FFE1-CA2C-2D43-C6F2-0519B03EA80C}"/>
              </a:ext>
            </a:extLst>
          </p:cNvPr>
          <p:cNvCxnSpPr>
            <a:cxnSpLocks/>
          </p:cNvCxnSpPr>
          <p:nvPr/>
        </p:nvCxnSpPr>
        <p:spPr>
          <a:xfrm flipH="1" flipV="1">
            <a:off x="5740513" y="-294102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43B9F71A-1332-9AD5-65BC-576F9D2344DB}"/>
              </a:ext>
            </a:extLst>
          </p:cNvPr>
          <p:cNvCxnSpPr>
            <a:cxnSpLocks/>
          </p:cNvCxnSpPr>
          <p:nvPr/>
        </p:nvCxnSpPr>
        <p:spPr>
          <a:xfrm flipH="1" flipV="1">
            <a:off x="4711454" y="-2928447"/>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27044A8-0231-F266-A2E4-02CAC4B105D2}"/>
              </a:ext>
            </a:extLst>
          </p:cNvPr>
          <p:cNvCxnSpPr>
            <a:cxnSpLocks/>
          </p:cNvCxnSpPr>
          <p:nvPr/>
        </p:nvCxnSpPr>
        <p:spPr>
          <a:xfrm flipV="1">
            <a:off x="5732711" y="-2082512"/>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9C017272-13C4-B4D0-C051-9545FC0C0FB5}"/>
              </a:ext>
            </a:extLst>
          </p:cNvPr>
          <p:cNvSpPr txBox="1"/>
          <p:nvPr/>
        </p:nvSpPr>
        <p:spPr>
          <a:xfrm>
            <a:off x="237114" y="5627079"/>
            <a:ext cx="1067462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想要把森林转化为二叉树，就需要将森林中的每棵树先转化成相应的二叉树</a:t>
            </a:r>
          </a:p>
        </p:txBody>
      </p:sp>
      <p:cxnSp>
        <p:nvCxnSpPr>
          <p:cNvPr id="52" name="直接连接符 51">
            <a:extLst>
              <a:ext uri="{FF2B5EF4-FFF2-40B4-BE49-F238E27FC236}">
                <a16:creationId xmlns:a16="http://schemas.microsoft.com/office/drawing/2014/main" id="{F48B7A35-6AB4-55BF-04F3-E0E826B257A3}"/>
              </a:ext>
            </a:extLst>
          </p:cNvPr>
          <p:cNvCxnSpPr>
            <a:cxnSpLocks/>
          </p:cNvCxnSpPr>
          <p:nvPr/>
        </p:nvCxnSpPr>
        <p:spPr>
          <a:xfrm flipH="1">
            <a:off x="5358309" y="3008531"/>
            <a:ext cx="237629"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DA57EC1-30AD-C9F4-444B-5BFB6700F104}"/>
              </a:ext>
            </a:extLst>
          </p:cNvPr>
          <p:cNvCxnSpPr>
            <a:cxnSpLocks/>
          </p:cNvCxnSpPr>
          <p:nvPr/>
        </p:nvCxnSpPr>
        <p:spPr>
          <a:xfrm flipH="1">
            <a:off x="6096000" y="3005286"/>
            <a:ext cx="237629"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5BD6D13-DF82-818B-A36F-9C91DD961EF0}"/>
              </a:ext>
            </a:extLst>
          </p:cNvPr>
          <p:cNvCxnSpPr>
            <a:cxnSpLocks/>
          </p:cNvCxnSpPr>
          <p:nvPr/>
        </p:nvCxnSpPr>
        <p:spPr>
          <a:xfrm flipH="1">
            <a:off x="9230680" y="2397653"/>
            <a:ext cx="886558"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3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C3A75-D272-1506-50F6-C3E45A68E68B}"/>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A8E0628A-F360-016E-4F92-A67AE94C9920}"/>
              </a:ext>
            </a:extLst>
          </p:cNvPr>
          <p:cNvSpPr/>
          <p:nvPr/>
        </p:nvSpPr>
        <p:spPr>
          <a:xfrm rot="19771677">
            <a:off x="-1136691" y="-531952"/>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3">
            <a:extLst>
              <a:ext uri="{FF2B5EF4-FFF2-40B4-BE49-F238E27FC236}">
                <a16:creationId xmlns:a16="http://schemas.microsoft.com/office/drawing/2014/main" id="{BB52D738-BD8B-5EDC-4B6A-7B29DF5669D7}"/>
              </a:ext>
            </a:extLst>
          </p:cNvPr>
          <p:cNvSpPr/>
          <p:nvPr/>
        </p:nvSpPr>
        <p:spPr>
          <a:xfrm rot="1453145">
            <a:off x="12429588" y="-944988"/>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ACD8606-21BD-9FCE-B1A0-76E24177B3D2}"/>
              </a:ext>
            </a:extLst>
          </p:cNvPr>
          <p:cNvSpPr txBox="1"/>
          <p:nvPr/>
        </p:nvSpPr>
        <p:spPr>
          <a:xfrm>
            <a:off x="-1819639" y="-1318897"/>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头节点</a:t>
            </a:r>
          </a:p>
        </p:txBody>
      </p:sp>
      <p:sp>
        <p:nvSpPr>
          <p:cNvPr id="6" name="文本框 5">
            <a:extLst>
              <a:ext uri="{FF2B5EF4-FFF2-40B4-BE49-F238E27FC236}">
                <a16:creationId xmlns:a16="http://schemas.microsoft.com/office/drawing/2014/main" id="{4451DA2C-C61A-F59D-D611-9DEEF6EF4116}"/>
              </a:ext>
            </a:extLst>
          </p:cNvPr>
          <p:cNvSpPr txBox="1"/>
          <p:nvPr/>
        </p:nvSpPr>
        <p:spPr>
          <a:xfrm>
            <a:off x="12192000" y="-1727153"/>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尾节点</a:t>
            </a:r>
          </a:p>
        </p:txBody>
      </p:sp>
      <p:sp>
        <p:nvSpPr>
          <p:cNvPr id="14" name="矩形: 圆角 13">
            <a:extLst>
              <a:ext uri="{FF2B5EF4-FFF2-40B4-BE49-F238E27FC236}">
                <a16:creationId xmlns:a16="http://schemas.microsoft.com/office/drawing/2014/main" id="{267C3323-A1F9-944D-E03D-D162D11F353E}"/>
              </a:ext>
            </a:extLst>
          </p:cNvPr>
          <p:cNvSpPr/>
          <p:nvPr/>
        </p:nvSpPr>
        <p:spPr>
          <a:xfrm>
            <a:off x="127198"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26CA59E5-9393-B31E-D4C6-60717012C4E7}"/>
              </a:ext>
            </a:extLst>
          </p:cNvPr>
          <p:cNvSpPr/>
          <p:nvPr/>
        </p:nvSpPr>
        <p:spPr>
          <a:xfrm>
            <a:off x="3165993" y="487231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20F2C07C-8D04-249A-7F4E-D64E0446C222}"/>
              </a:ext>
            </a:extLst>
          </p:cNvPr>
          <p:cNvSpPr/>
          <p:nvPr/>
        </p:nvSpPr>
        <p:spPr>
          <a:xfrm>
            <a:off x="6337399"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3CAAFA89-1D2F-CF8B-4946-B5EA3DF87882}"/>
              </a:ext>
            </a:extLst>
          </p:cNvPr>
          <p:cNvCxnSpPr>
            <a:cxnSpLocks/>
          </p:cNvCxnSpPr>
          <p:nvPr/>
        </p:nvCxnSpPr>
        <p:spPr>
          <a:xfrm>
            <a:off x="2318404" y="3432680"/>
            <a:ext cx="3709999" cy="368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0CA13B0-CAAD-6F73-8555-640638C1D370}"/>
              </a:ext>
            </a:extLst>
          </p:cNvPr>
          <p:cNvCxnSpPr>
            <a:cxnSpLocks/>
          </p:cNvCxnSpPr>
          <p:nvPr/>
        </p:nvCxnSpPr>
        <p:spPr>
          <a:xfrm flipV="1">
            <a:off x="5477164" y="3436362"/>
            <a:ext cx="745836" cy="1958469"/>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824AE2D0-E7A2-79CD-0B12-E6A37297A6A9}"/>
              </a:ext>
            </a:extLst>
          </p:cNvPr>
          <p:cNvSpPr/>
          <p:nvPr/>
        </p:nvSpPr>
        <p:spPr>
          <a:xfrm>
            <a:off x="9542847"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6E571214-AAC0-5016-C052-9C91755C2CB0}"/>
              </a:ext>
            </a:extLst>
          </p:cNvPr>
          <p:cNvCxnSpPr>
            <a:cxnSpLocks/>
          </p:cNvCxnSpPr>
          <p:nvPr/>
        </p:nvCxnSpPr>
        <p:spPr>
          <a:xfrm>
            <a:off x="8597900" y="3436362"/>
            <a:ext cx="847074"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F5B0175-0EE1-5FB8-7FAB-806D92D04AC7}"/>
              </a:ext>
            </a:extLst>
          </p:cNvPr>
          <p:cNvSpPr txBox="1"/>
          <p:nvPr/>
        </p:nvSpPr>
        <p:spPr>
          <a:xfrm rot="1334437">
            <a:off x="5529246" y="-2188818"/>
            <a:ext cx="336952" cy="923330"/>
          </a:xfrm>
          <a:prstGeom prst="rect">
            <a:avLst/>
          </a:prstGeom>
          <a:noFill/>
        </p:spPr>
        <p:txBody>
          <a:bodyPr wrap="none" rtlCol="0">
            <a:spAutoFit/>
          </a:bodyPr>
          <a:lstStyle/>
          <a:p>
            <a:r>
              <a:rPr lang="en-US" altLang="zh-CN" sz="5400" dirty="0">
                <a:solidFill>
                  <a:srgbClr val="C00000"/>
                </a:solidFill>
                <a:latin typeface="华文楷体" panose="02010600040101010101" pitchFamily="2" charset="-122"/>
                <a:ea typeface="华文楷体" panose="02010600040101010101" pitchFamily="2" charset="-122"/>
              </a:rPr>
              <a:t>!</a:t>
            </a:r>
            <a:endParaRPr lang="zh-CN" altLang="en-US" sz="5400" dirty="0">
              <a:solidFill>
                <a:srgbClr val="C00000"/>
              </a:solidFill>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7F3086E9-4C5F-A9C1-C59E-8760B42DBB60}"/>
              </a:ext>
            </a:extLst>
          </p:cNvPr>
          <p:cNvSpPr txBox="1"/>
          <p:nvPr/>
        </p:nvSpPr>
        <p:spPr>
          <a:xfrm>
            <a:off x="12742860" y="4886884"/>
            <a:ext cx="1563248" cy="1107996"/>
          </a:xfrm>
          <a:prstGeom prst="rect">
            <a:avLst/>
          </a:prstGeom>
          <a:noFill/>
        </p:spPr>
        <p:txBody>
          <a:bodyPr wrap="none" rtlCol="0">
            <a:spAutoFit/>
          </a:bodyPr>
          <a:lstStyle/>
          <a:p>
            <a:r>
              <a:rPr lang="en-US" altLang="zh-CN" sz="6600" dirty="0"/>
              <a:t>Null</a:t>
            </a:r>
            <a:endParaRPr lang="zh-CN" altLang="en-US" sz="6600" dirty="0"/>
          </a:p>
        </p:txBody>
      </p:sp>
    </p:spTree>
    <p:extLst>
      <p:ext uri="{BB962C8B-B14F-4D97-AF65-F5344CB8AC3E}">
        <p14:creationId xmlns:p14="http://schemas.microsoft.com/office/powerpoint/2010/main" val="156428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C02E-AFA7-DE07-4AD3-EDF4F0A3C7D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008B79E-B714-3F7E-3F4F-08BA8CD618A6}"/>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E8B67BC7-A461-F2A5-580C-491EECEF92B2}"/>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AA915933-732D-1DFC-6E0E-645FE750A50B}"/>
              </a:ext>
            </a:extLst>
          </p:cNvPr>
          <p:cNvSpPr/>
          <p:nvPr/>
        </p:nvSpPr>
        <p:spPr>
          <a:xfrm>
            <a:off x="2166203" y="18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8780573A-DF6E-46A6-522F-CDA4DFF39A70}"/>
              </a:ext>
            </a:extLst>
          </p:cNvPr>
          <p:cNvSpPr/>
          <p:nvPr/>
        </p:nvSpPr>
        <p:spPr>
          <a:xfrm>
            <a:off x="5622389" y="18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4903B373-66FC-0273-F818-3653F0D592D0}"/>
              </a:ext>
            </a:extLst>
          </p:cNvPr>
          <p:cNvSpPr/>
          <p:nvPr/>
        </p:nvSpPr>
        <p:spPr>
          <a:xfrm>
            <a:off x="4891402" y="27806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B67E3309-6A75-69C4-5E5F-BBC22F986914}"/>
              </a:ext>
            </a:extLst>
          </p:cNvPr>
          <p:cNvSpPr/>
          <p:nvPr/>
        </p:nvSpPr>
        <p:spPr>
          <a:xfrm>
            <a:off x="6353384" y="27806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85DAF59E-FE59-AE21-5696-B101662A7D5C}"/>
              </a:ext>
            </a:extLst>
          </p:cNvPr>
          <p:cNvCxnSpPr>
            <a:cxnSpLocks/>
          </p:cNvCxnSpPr>
          <p:nvPr/>
        </p:nvCxnSpPr>
        <p:spPr>
          <a:xfrm flipH="1">
            <a:off x="5245586" y="2376390"/>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37155BC-8C76-D5EE-DE18-033654DED638}"/>
              </a:ext>
            </a:extLst>
          </p:cNvPr>
          <p:cNvCxnSpPr>
            <a:cxnSpLocks/>
          </p:cNvCxnSpPr>
          <p:nvPr/>
        </p:nvCxnSpPr>
        <p:spPr>
          <a:xfrm>
            <a:off x="2375032" y="2345910"/>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126C28D9-56DA-F35F-969F-3D5D8C606A31}"/>
              </a:ext>
            </a:extLst>
          </p:cNvPr>
          <p:cNvSpPr/>
          <p:nvPr/>
        </p:nvSpPr>
        <p:spPr>
          <a:xfrm>
            <a:off x="2156652" y="27824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0" name="椭圆 39">
            <a:extLst>
              <a:ext uri="{FF2B5EF4-FFF2-40B4-BE49-F238E27FC236}">
                <a16:creationId xmlns:a16="http://schemas.microsoft.com/office/drawing/2014/main" id="{698167FC-E931-85D3-E863-1D219B997479}"/>
              </a:ext>
            </a:extLst>
          </p:cNvPr>
          <p:cNvSpPr/>
          <p:nvPr/>
        </p:nvSpPr>
        <p:spPr>
          <a:xfrm>
            <a:off x="9446353" y="12309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41" name="椭圆 40">
            <a:extLst>
              <a:ext uri="{FF2B5EF4-FFF2-40B4-BE49-F238E27FC236}">
                <a16:creationId xmlns:a16="http://schemas.microsoft.com/office/drawing/2014/main" id="{87E6426D-334C-6945-DBDE-3051FA8A3E99}"/>
              </a:ext>
            </a:extLst>
          </p:cNvPr>
          <p:cNvSpPr/>
          <p:nvPr/>
        </p:nvSpPr>
        <p:spPr>
          <a:xfrm>
            <a:off x="8715366" y="21726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47" name="直接连接符 46">
            <a:extLst>
              <a:ext uri="{FF2B5EF4-FFF2-40B4-BE49-F238E27FC236}">
                <a16:creationId xmlns:a16="http://schemas.microsoft.com/office/drawing/2014/main" id="{0D4B5973-6F45-1E0C-B4F2-09D6832E4B51}"/>
              </a:ext>
            </a:extLst>
          </p:cNvPr>
          <p:cNvCxnSpPr>
            <a:cxnSpLocks/>
          </p:cNvCxnSpPr>
          <p:nvPr/>
        </p:nvCxnSpPr>
        <p:spPr>
          <a:xfrm flipH="1">
            <a:off x="9069550" y="176842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7A866440-7F2C-CFBD-17F3-D0E4A3351C59}"/>
              </a:ext>
            </a:extLst>
          </p:cNvPr>
          <p:cNvSpPr txBox="1"/>
          <p:nvPr/>
        </p:nvSpPr>
        <p:spPr>
          <a:xfrm>
            <a:off x="1885216" y="44866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BA028E31-46CD-C2E4-9D29-5CDC3D3E4493}"/>
              </a:ext>
            </a:extLst>
          </p:cNvPr>
          <p:cNvSpPr txBox="1"/>
          <p:nvPr/>
        </p:nvSpPr>
        <p:spPr>
          <a:xfrm>
            <a:off x="5527794" y="44866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481BC2C9-7C67-51D0-F8E5-F7936F616CAC}"/>
              </a:ext>
            </a:extLst>
          </p:cNvPr>
          <p:cNvSpPr txBox="1"/>
          <p:nvPr/>
        </p:nvSpPr>
        <p:spPr>
          <a:xfrm>
            <a:off x="8940366" y="44866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 name="椭圆 5">
            <a:extLst>
              <a:ext uri="{FF2B5EF4-FFF2-40B4-BE49-F238E27FC236}">
                <a16:creationId xmlns:a16="http://schemas.microsoft.com/office/drawing/2014/main" id="{A98D1FA0-8A57-0F48-92F7-161C6711E607}"/>
              </a:ext>
            </a:extLst>
          </p:cNvPr>
          <p:cNvSpPr/>
          <p:nvPr/>
        </p:nvSpPr>
        <p:spPr>
          <a:xfrm>
            <a:off x="5620561" y="27802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7" name="椭圆 6">
            <a:extLst>
              <a:ext uri="{FF2B5EF4-FFF2-40B4-BE49-F238E27FC236}">
                <a16:creationId xmlns:a16="http://schemas.microsoft.com/office/drawing/2014/main" id="{F1472AFD-3C1C-802A-BDF1-18CD4A3E4636}"/>
              </a:ext>
            </a:extLst>
          </p:cNvPr>
          <p:cNvSpPr/>
          <p:nvPr/>
        </p:nvSpPr>
        <p:spPr>
          <a:xfrm>
            <a:off x="10177348" y="21770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cxnSp>
        <p:nvCxnSpPr>
          <p:cNvPr id="10" name="直接连接符 9">
            <a:extLst>
              <a:ext uri="{FF2B5EF4-FFF2-40B4-BE49-F238E27FC236}">
                <a16:creationId xmlns:a16="http://schemas.microsoft.com/office/drawing/2014/main" id="{05186971-F3A0-E42D-6DF1-B9F0A48B62F7}"/>
              </a:ext>
            </a:extLst>
          </p:cNvPr>
          <p:cNvCxnSpPr>
            <a:cxnSpLocks/>
          </p:cNvCxnSpPr>
          <p:nvPr/>
        </p:nvCxnSpPr>
        <p:spPr>
          <a:xfrm>
            <a:off x="8933746" y="27368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43EFDB83-24CE-23EB-370F-D17BD77BCC1B}"/>
              </a:ext>
            </a:extLst>
          </p:cNvPr>
          <p:cNvSpPr/>
          <p:nvPr/>
        </p:nvSpPr>
        <p:spPr>
          <a:xfrm>
            <a:off x="8715366" y="31733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16" name="直接连接符 15">
            <a:extLst>
              <a:ext uri="{FF2B5EF4-FFF2-40B4-BE49-F238E27FC236}">
                <a16:creationId xmlns:a16="http://schemas.microsoft.com/office/drawing/2014/main" id="{FC4A49D4-0C09-F0A1-23BC-83B709DC4EBF}"/>
              </a:ext>
            </a:extLst>
          </p:cNvPr>
          <p:cNvCxnSpPr>
            <a:cxnSpLocks/>
          </p:cNvCxnSpPr>
          <p:nvPr/>
        </p:nvCxnSpPr>
        <p:spPr>
          <a:xfrm>
            <a:off x="10395728" y="273686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27AC82F9-B0D8-5BB5-D2EE-38D2FFA737FD}"/>
              </a:ext>
            </a:extLst>
          </p:cNvPr>
          <p:cNvSpPr/>
          <p:nvPr/>
        </p:nvSpPr>
        <p:spPr>
          <a:xfrm>
            <a:off x="10177348" y="31733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sp>
        <p:nvSpPr>
          <p:cNvPr id="4" name="文本框 3">
            <a:extLst>
              <a:ext uri="{FF2B5EF4-FFF2-40B4-BE49-F238E27FC236}">
                <a16:creationId xmlns:a16="http://schemas.microsoft.com/office/drawing/2014/main" id="{911B6110-C1CE-1028-D041-DA7047CB4561}"/>
              </a:ext>
            </a:extLst>
          </p:cNvPr>
          <p:cNvSpPr txBox="1"/>
          <p:nvPr/>
        </p:nvSpPr>
        <p:spPr>
          <a:xfrm>
            <a:off x="1466070" y="42840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森林转换为二叉树</a:t>
            </a:r>
          </a:p>
        </p:txBody>
      </p:sp>
      <p:sp>
        <p:nvSpPr>
          <p:cNvPr id="26" name="椭圆 25">
            <a:extLst>
              <a:ext uri="{FF2B5EF4-FFF2-40B4-BE49-F238E27FC236}">
                <a16:creationId xmlns:a16="http://schemas.microsoft.com/office/drawing/2014/main" id="{F397D7BC-87D2-184C-E6BF-395FCC5AE089}"/>
              </a:ext>
            </a:extLst>
          </p:cNvPr>
          <p:cNvSpPr/>
          <p:nvPr/>
        </p:nvSpPr>
        <p:spPr>
          <a:xfrm>
            <a:off x="5682148" y="-5056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8" name="椭圆 27">
            <a:extLst>
              <a:ext uri="{FF2B5EF4-FFF2-40B4-BE49-F238E27FC236}">
                <a16:creationId xmlns:a16="http://schemas.microsoft.com/office/drawing/2014/main" id="{D4A4A5A4-004B-2904-885C-68532925AB1A}"/>
              </a:ext>
            </a:extLst>
          </p:cNvPr>
          <p:cNvSpPr/>
          <p:nvPr/>
        </p:nvSpPr>
        <p:spPr>
          <a:xfrm>
            <a:off x="4908309" y="-43212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9" name="椭圆 28">
            <a:extLst>
              <a:ext uri="{FF2B5EF4-FFF2-40B4-BE49-F238E27FC236}">
                <a16:creationId xmlns:a16="http://schemas.microsoft.com/office/drawing/2014/main" id="{43A4BE32-9DBC-F54B-F728-6041CC6000D2}"/>
              </a:ext>
            </a:extLst>
          </p:cNvPr>
          <p:cNvSpPr/>
          <p:nvPr/>
        </p:nvSpPr>
        <p:spPr>
          <a:xfrm>
            <a:off x="5831139"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2" name="椭圆 31">
            <a:extLst>
              <a:ext uri="{FF2B5EF4-FFF2-40B4-BE49-F238E27FC236}">
                <a16:creationId xmlns:a16="http://schemas.microsoft.com/office/drawing/2014/main" id="{1A4566BF-8D4F-814A-E65B-5B1A9E6E4377}"/>
              </a:ext>
            </a:extLst>
          </p:cNvPr>
          <p:cNvSpPr/>
          <p:nvPr/>
        </p:nvSpPr>
        <p:spPr>
          <a:xfrm>
            <a:off x="4359046" y="-33871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3" name="椭圆 32">
            <a:extLst>
              <a:ext uri="{FF2B5EF4-FFF2-40B4-BE49-F238E27FC236}">
                <a16:creationId xmlns:a16="http://schemas.microsoft.com/office/drawing/2014/main" id="{C3122FD8-B530-227A-F441-14029D747698}"/>
              </a:ext>
            </a:extLst>
          </p:cNvPr>
          <p:cNvSpPr/>
          <p:nvPr/>
        </p:nvSpPr>
        <p:spPr>
          <a:xfrm>
            <a:off x="4809046"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8C969921-AB23-6997-7E0D-AB09C00CBBE7}"/>
              </a:ext>
            </a:extLst>
          </p:cNvPr>
          <p:cNvSpPr/>
          <p:nvPr/>
        </p:nvSpPr>
        <p:spPr>
          <a:xfrm>
            <a:off x="5349428" y="-33784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9" name="椭圆 38">
            <a:extLst>
              <a:ext uri="{FF2B5EF4-FFF2-40B4-BE49-F238E27FC236}">
                <a16:creationId xmlns:a16="http://schemas.microsoft.com/office/drawing/2014/main" id="{9BB9F900-46C9-9852-94FD-133E396E8A5A}"/>
              </a:ext>
            </a:extLst>
          </p:cNvPr>
          <p:cNvSpPr/>
          <p:nvPr/>
        </p:nvSpPr>
        <p:spPr>
          <a:xfrm>
            <a:off x="5349428" y="-170019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2" name="直接连接符 41">
            <a:extLst>
              <a:ext uri="{FF2B5EF4-FFF2-40B4-BE49-F238E27FC236}">
                <a16:creationId xmlns:a16="http://schemas.microsoft.com/office/drawing/2014/main" id="{5BB8FE5F-6A59-85AF-7A49-522D19274A61}"/>
              </a:ext>
            </a:extLst>
          </p:cNvPr>
          <p:cNvCxnSpPr>
            <a:cxnSpLocks/>
          </p:cNvCxnSpPr>
          <p:nvPr/>
        </p:nvCxnSpPr>
        <p:spPr>
          <a:xfrm flipH="1">
            <a:off x="5349428" y="-4648120"/>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B736DC2-70E0-4A76-2C4C-F6D64484F23E}"/>
              </a:ext>
            </a:extLst>
          </p:cNvPr>
          <p:cNvCxnSpPr>
            <a:cxnSpLocks/>
          </p:cNvCxnSpPr>
          <p:nvPr/>
        </p:nvCxnSpPr>
        <p:spPr>
          <a:xfrm flipH="1" flipV="1">
            <a:off x="5279977"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28F6707-892E-B818-39C4-A18C360DECAC}"/>
              </a:ext>
            </a:extLst>
          </p:cNvPr>
          <p:cNvCxnSpPr>
            <a:cxnSpLocks/>
          </p:cNvCxnSpPr>
          <p:nvPr/>
        </p:nvCxnSpPr>
        <p:spPr>
          <a:xfrm flipV="1">
            <a:off x="4722731"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1AE6659-3A3A-6D7A-E2B3-AFC076BE4C04}"/>
              </a:ext>
            </a:extLst>
          </p:cNvPr>
          <p:cNvCxnSpPr>
            <a:cxnSpLocks/>
          </p:cNvCxnSpPr>
          <p:nvPr/>
        </p:nvCxnSpPr>
        <p:spPr>
          <a:xfrm flipH="1" flipV="1">
            <a:off x="5740513" y="-294102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2CF2949-731F-5235-FFFE-DEB26B7B2008}"/>
              </a:ext>
            </a:extLst>
          </p:cNvPr>
          <p:cNvCxnSpPr>
            <a:cxnSpLocks/>
          </p:cNvCxnSpPr>
          <p:nvPr/>
        </p:nvCxnSpPr>
        <p:spPr>
          <a:xfrm flipH="1" flipV="1">
            <a:off x="4711454" y="-2928447"/>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33A556F-98BC-08C3-8F9D-AB6B9AD0A027}"/>
              </a:ext>
            </a:extLst>
          </p:cNvPr>
          <p:cNvCxnSpPr>
            <a:cxnSpLocks/>
          </p:cNvCxnSpPr>
          <p:nvPr/>
        </p:nvCxnSpPr>
        <p:spPr>
          <a:xfrm flipV="1">
            <a:off x="5732711" y="-2082512"/>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A166BD7-F8F6-E751-6C50-69F3504A0D30}"/>
              </a:ext>
            </a:extLst>
          </p:cNvPr>
          <p:cNvSpPr txBox="1"/>
          <p:nvPr/>
        </p:nvSpPr>
        <p:spPr>
          <a:xfrm>
            <a:off x="237114" y="5627079"/>
            <a:ext cx="1067462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想要把森林转化为二叉树，就需要将森林中的每棵树先转化成相应的二叉树</a:t>
            </a:r>
          </a:p>
        </p:txBody>
      </p:sp>
      <p:cxnSp>
        <p:nvCxnSpPr>
          <p:cNvPr id="52" name="直接连接符 51">
            <a:extLst>
              <a:ext uri="{FF2B5EF4-FFF2-40B4-BE49-F238E27FC236}">
                <a16:creationId xmlns:a16="http://schemas.microsoft.com/office/drawing/2014/main" id="{772338CC-F76F-CABB-6C25-1F5AAD1FEBDA}"/>
              </a:ext>
            </a:extLst>
          </p:cNvPr>
          <p:cNvCxnSpPr>
            <a:cxnSpLocks/>
          </p:cNvCxnSpPr>
          <p:nvPr/>
        </p:nvCxnSpPr>
        <p:spPr>
          <a:xfrm flipH="1">
            <a:off x="5358309" y="3008531"/>
            <a:ext cx="237629"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339E389-A889-756E-633B-5B3B532FE331}"/>
              </a:ext>
            </a:extLst>
          </p:cNvPr>
          <p:cNvCxnSpPr>
            <a:cxnSpLocks/>
          </p:cNvCxnSpPr>
          <p:nvPr/>
        </p:nvCxnSpPr>
        <p:spPr>
          <a:xfrm flipH="1">
            <a:off x="6096000" y="3005286"/>
            <a:ext cx="237629"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ED0A63C-48DF-5079-8842-BCB94E0E5BDB}"/>
              </a:ext>
            </a:extLst>
          </p:cNvPr>
          <p:cNvCxnSpPr>
            <a:cxnSpLocks/>
          </p:cNvCxnSpPr>
          <p:nvPr/>
        </p:nvCxnSpPr>
        <p:spPr>
          <a:xfrm flipH="1">
            <a:off x="9230680" y="2397653"/>
            <a:ext cx="886558"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56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CA565-815A-72B4-6E75-33E2D2E1EB7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4CF05C1-9F40-F22E-9871-FCC0254D1659}"/>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A071D320-E639-4913-6C4E-3AD125E94950}"/>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BC001A3B-CC18-6A9D-7C12-EBB61496D5A3}"/>
              </a:ext>
            </a:extLst>
          </p:cNvPr>
          <p:cNvSpPr/>
          <p:nvPr/>
        </p:nvSpPr>
        <p:spPr>
          <a:xfrm>
            <a:off x="2166203" y="18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ED0E70D0-A4CB-B1B4-E6AF-A5473E4B7F3D}"/>
              </a:ext>
            </a:extLst>
          </p:cNvPr>
          <p:cNvSpPr/>
          <p:nvPr/>
        </p:nvSpPr>
        <p:spPr>
          <a:xfrm>
            <a:off x="5614769" y="125214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D7AA7158-7599-0CD1-B053-7D957CEDC3A0}"/>
              </a:ext>
            </a:extLst>
          </p:cNvPr>
          <p:cNvSpPr/>
          <p:nvPr/>
        </p:nvSpPr>
        <p:spPr>
          <a:xfrm>
            <a:off x="4883782" y="219387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82E4D3FA-7BE4-0DC3-C2FD-5C1FE0204603}"/>
              </a:ext>
            </a:extLst>
          </p:cNvPr>
          <p:cNvSpPr/>
          <p:nvPr/>
        </p:nvSpPr>
        <p:spPr>
          <a:xfrm>
            <a:off x="6345764" y="39694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9388F096-2467-D4CE-6250-3DD750E74845}"/>
              </a:ext>
            </a:extLst>
          </p:cNvPr>
          <p:cNvCxnSpPr>
            <a:cxnSpLocks/>
          </p:cNvCxnSpPr>
          <p:nvPr/>
        </p:nvCxnSpPr>
        <p:spPr>
          <a:xfrm flipH="1">
            <a:off x="5280281" y="1750080"/>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810457C-4BE8-38BE-3BF7-7CDB59A014C0}"/>
              </a:ext>
            </a:extLst>
          </p:cNvPr>
          <p:cNvCxnSpPr>
            <a:cxnSpLocks/>
          </p:cNvCxnSpPr>
          <p:nvPr/>
        </p:nvCxnSpPr>
        <p:spPr>
          <a:xfrm flipH="1">
            <a:off x="1957395" y="2345207"/>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9D557F8D-0DD9-CA07-74F9-FD7E6A43C92D}"/>
              </a:ext>
            </a:extLst>
          </p:cNvPr>
          <p:cNvSpPr/>
          <p:nvPr/>
        </p:nvSpPr>
        <p:spPr>
          <a:xfrm>
            <a:off x="1578217" y="27802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0" name="椭圆 39">
            <a:extLst>
              <a:ext uri="{FF2B5EF4-FFF2-40B4-BE49-F238E27FC236}">
                <a16:creationId xmlns:a16="http://schemas.microsoft.com/office/drawing/2014/main" id="{6A090C0B-05FC-15FB-5998-D9B3190A7748}"/>
              </a:ext>
            </a:extLst>
          </p:cNvPr>
          <p:cNvSpPr/>
          <p:nvPr/>
        </p:nvSpPr>
        <p:spPr>
          <a:xfrm>
            <a:off x="9446353" y="12309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41" name="椭圆 40">
            <a:extLst>
              <a:ext uri="{FF2B5EF4-FFF2-40B4-BE49-F238E27FC236}">
                <a16:creationId xmlns:a16="http://schemas.microsoft.com/office/drawing/2014/main" id="{B489E162-5DA4-C6BC-C478-CDCA1F0DCF59}"/>
              </a:ext>
            </a:extLst>
          </p:cNvPr>
          <p:cNvSpPr/>
          <p:nvPr/>
        </p:nvSpPr>
        <p:spPr>
          <a:xfrm>
            <a:off x="8715366" y="21726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47" name="直接连接符 46">
            <a:extLst>
              <a:ext uri="{FF2B5EF4-FFF2-40B4-BE49-F238E27FC236}">
                <a16:creationId xmlns:a16="http://schemas.microsoft.com/office/drawing/2014/main" id="{B7444110-D134-67FF-2B33-A894C184A2E7}"/>
              </a:ext>
            </a:extLst>
          </p:cNvPr>
          <p:cNvCxnSpPr>
            <a:cxnSpLocks/>
          </p:cNvCxnSpPr>
          <p:nvPr/>
        </p:nvCxnSpPr>
        <p:spPr>
          <a:xfrm flipH="1">
            <a:off x="9069550" y="176842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1D29BB2-05BF-C4DB-93EB-3F9C6EF8AC41}"/>
              </a:ext>
            </a:extLst>
          </p:cNvPr>
          <p:cNvSpPr txBox="1"/>
          <p:nvPr/>
        </p:nvSpPr>
        <p:spPr>
          <a:xfrm>
            <a:off x="1885216" y="44866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323F64E8-440F-F8B7-A649-E849F6EF21EB}"/>
              </a:ext>
            </a:extLst>
          </p:cNvPr>
          <p:cNvSpPr txBox="1"/>
          <p:nvPr/>
        </p:nvSpPr>
        <p:spPr>
          <a:xfrm>
            <a:off x="5527794" y="44866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9C0D65AD-DE20-B87C-6761-326F3C04F6B1}"/>
              </a:ext>
            </a:extLst>
          </p:cNvPr>
          <p:cNvSpPr txBox="1"/>
          <p:nvPr/>
        </p:nvSpPr>
        <p:spPr>
          <a:xfrm>
            <a:off x="8940366" y="4486650"/>
            <a:ext cx="900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 name="椭圆 5">
            <a:extLst>
              <a:ext uri="{FF2B5EF4-FFF2-40B4-BE49-F238E27FC236}">
                <a16:creationId xmlns:a16="http://schemas.microsoft.com/office/drawing/2014/main" id="{6C72C026-A803-0CCE-1B0A-653BC5BAB11C}"/>
              </a:ext>
            </a:extLst>
          </p:cNvPr>
          <p:cNvSpPr/>
          <p:nvPr/>
        </p:nvSpPr>
        <p:spPr>
          <a:xfrm>
            <a:off x="5594617" y="311772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7" name="椭圆 6">
            <a:extLst>
              <a:ext uri="{FF2B5EF4-FFF2-40B4-BE49-F238E27FC236}">
                <a16:creationId xmlns:a16="http://schemas.microsoft.com/office/drawing/2014/main" id="{131D62A4-7820-FB6C-347C-CE3E53AF819B}"/>
              </a:ext>
            </a:extLst>
          </p:cNvPr>
          <p:cNvSpPr/>
          <p:nvPr/>
        </p:nvSpPr>
        <p:spPr>
          <a:xfrm>
            <a:off x="9457458" y="307231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14" name="椭圆 13">
            <a:extLst>
              <a:ext uri="{FF2B5EF4-FFF2-40B4-BE49-F238E27FC236}">
                <a16:creationId xmlns:a16="http://schemas.microsoft.com/office/drawing/2014/main" id="{07DB3ADE-3269-F0E0-BF70-0A0701C58184}"/>
              </a:ext>
            </a:extLst>
          </p:cNvPr>
          <p:cNvSpPr/>
          <p:nvPr/>
        </p:nvSpPr>
        <p:spPr>
          <a:xfrm>
            <a:off x="8097199" y="309648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19" name="椭圆 18">
            <a:extLst>
              <a:ext uri="{FF2B5EF4-FFF2-40B4-BE49-F238E27FC236}">
                <a16:creationId xmlns:a16="http://schemas.microsoft.com/office/drawing/2014/main" id="{07A16D37-02EA-E83F-CA21-593E910F2CF5}"/>
              </a:ext>
            </a:extLst>
          </p:cNvPr>
          <p:cNvSpPr/>
          <p:nvPr/>
        </p:nvSpPr>
        <p:spPr>
          <a:xfrm>
            <a:off x="8871667" y="407508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sp>
        <p:nvSpPr>
          <p:cNvPr id="4" name="文本框 3">
            <a:extLst>
              <a:ext uri="{FF2B5EF4-FFF2-40B4-BE49-F238E27FC236}">
                <a16:creationId xmlns:a16="http://schemas.microsoft.com/office/drawing/2014/main" id="{95637DBF-BBAC-76EA-A384-1A9C1CED8C2E}"/>
              </a:ext>
            </a:extLst>
          </p:cNvPr>
          <p:cNvSpPr txBox="1"/>
          <p:nvPr/>
        </p:nvSpPr>
        <p:spPr>
          <a:xfrm>
            <a:off x="1466070" y="42840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森林转换为二叉树</a:t>
            </a:r>
          </a:p>
        </p:txBody>
      </p:sp>
      <p:sp>
        <p:nvSpPr>
          <p:cNvPr id="26" name="椭圆 25">
            <a:extLst>
              <a:ext uri="{FF2B5EF4-FFF2-40B4-BE49-F238E27FC236}">
                <a16:creationId xmlns:a16="http://schemas.microsoft.com/office/drawing/2014/main" id="{A8EF0A65-A237-8803-3D42-19F1B74EA846}"/>
              </a:ext>
            </a:extLst>
          </p:cNvPr>
          <p:cNvSpPr/>
          <p:nvPr/>
        </p:nvSpPr>
        <p:spPr>
          <a:xfrm>
            <a:off x="5682148" y="-5056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8" name="椭圆 27">
            <a:extLst>
              <a:ext uri="{FF2B5EF4-FFF2-40B4-BE49-F238E27FC236}">
                <a16:creationId xmlns:a16="http://schemas.microsoft.com/office/drawing/2014/main" id="{D51D313B-0F6A-2B05-6F80-CB50D0DC7AA3}"/>
              </a:ext>
            </a:extLst>
          </p:cNvPr>
          <p:cNvSpPr/>
          <p:nvPr/>
        </p:nvSpPr>
        <p:spPr>
          <a:xfrm>
            <a:off x="4908309" y="-43212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9" name="椭圆 28">
            <a:extLst>
              <a:ext uri="{FF2B5EF4-FFF2-40B4-BE49-F238E27FC236}">
                <a16:creationId xmlns:a16="http://schemas.microsoft.com/office/drawing/2014/main" id="{8E3CF213-B966-66F7-68DD-A2D3A12CF377}"/>
              </a:ext>
            </a:extLst>
          </p:cNvPr>
          <p:cNvSpPr/>
          <p:nvPr/>
        </p:nvSpPr>
        <p:spPr>
          <a:xfrm>
            <a:off x="5831139"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2" name="椭圆 31">
            <a:extLst>
              <a:ext uri="{FF2B5EF4-FFF2-40B4-BE49-F238E27FC236}">
                <a16:creationId xmlns:a16="http://schemas.microsoft.com/office/drawing/2014/main" id="{D0A0DE89-C85F-2B88-0C0A-75A9D9C6A80E}"/>
              </a:ext>
            </a:extLst>
          </p:cNvPr>
          <p:cNvSpPr/>
          <p:nvPr/>
        </p:nvSpPr>
        <p:spPr>
          <a:xfrm>
            <a:off x="4359046" y="-33871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3" name="椭圆 32">
            <a:extLst>
              <a:ext uri="{FF2B5EF4-FFF2-40B4-BE49-F238E27FC236}">
                <a16:creationId xmlns:a16="http://schemas.microsoft.com/office/drawing/2014/main" id="{D656BDD4-C238-E5F7-AD10-D6281858D741}"/>
              </a:ext>
            </a:extLst>
          </p:cNvPr>
          <p:cNvSpPr/>
          <p:nvPr/>
        </p:nvSpPr>
        <p:spPr>
          <a:xfrm>
            <a:off x="4809046"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39B48EA0-0282-E553-133B-648697F5DB05}"/>
              </a:ext>
            </a:extLst>
          </p:cNvPr>
          <p:cNvSpPr/>
          <p:nvPr/>
        </p:nvSpPr>
        <p:spPr>
          <a:xfrm>
            <a:off x="5349428" y="-33784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9" name="椭圆 38">
            <a:extLst>
              <a:ext uri="{FF2B5EF4-FFF2-40B4-BE49-F238E27FC236}">
                <a16:creationId xmlns:a16="http://schemas.microsoft.com/office/drawing/2014/main" id="{767224FA-DB0C-95E6-58C2-9789F9BBBB8C}"/>
              </a:ext>
            </a:extLst>
          </p:cNvPr>
          <p:cNvSpPr/>
          <p:nvPr/>
        </p:nvSpPr>
        <p:spPr>
          <a:xfrm>
            <a:off x="5349428" y="-170019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2" name="直接连接符 41">
            <a:extLst>
              <a:ext uri="{FF2B5EF4-FFF2-40B4-BE49-F238E27FC236}">
                <a16:creationId xmlns:a16="http://schemas.microsoft.com/office/drawing/2014/main" id="{FFC6075B-C734-2A0F-73F0-519D411EA3BF}"/>
              </a:ext>
            </a:extLst>
          </p:cNvPr>
          <p:cNvCxnSpPr>
            <a:cxnSpLocks/>
          </p:cNvCxnSpPr>
          <p:nvPr/>
        </p:nvCxnSpPr>
        <p:spPr>
          <a:xfrm flipH="1">
            <a:off x="5349428" y="-4648120"/>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EDFEADA-B7CD-3CBF-6E1D-A8F7E715DDD6}"/>
              </a:ext>
            </a:extLst>
          </p:cNvPr>
          <p:cNvCxnSpPr>
            <a:cxnSpLocks/>
          </p:cNvCxnSpPr>
          <p:nvPr/>
        </p:nvCxnSpPr>
        <p:spPr>
          <a:xfrm flipH="1" flipV="1">
            <a:off x="5279977"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2EE710A-BD38-BA43-5F88-3477E6BF9B69}"/>
              </a:ext>
            </a:extLst>
          </p:cNvPr>
          <p:cNvCxnSpPr>
            <a:cxnSpLocks/>
          </p:cNvCxnSpPr>
          <p:nvPr/>
        </p:nvCxnSpPr>
        <p:spPr>
          <a:xfrm flipV="1">
            <a:off x="4722731"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FFF4297-26FA-43FB-7D4D-44440F494106}"/>
              </a:ext>
            </a:extLst>
          </p:cNvPr>
          <p:cNvCxnSpPr>
            <a:cxnSpLocks/>
          </p:cNvCxnSpPr>
          <p:nvPr/>
        </p:nvCxnSpPr>
        <p:spPr>
          <a:xfrm flipH="1" flipV="1">
            <a:off x="5740513" y="-294102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31CB00F-9111-C802-1B14-B890E32A7B29}"/>
              </a:ext>
            </a:extLst>
          </p:cNvPr>
          <p:cNvCxnSpPr>
            <a:cxnSpLocks/>
          </p:cNvCxnSpPr>
          <p:nvPr/>
        </p:nvCxnSpPr>
        <p:spPr>
          <a:xfrm flipH="1" flipV="1">
            <a:off x="4711454" y="-2928447"/>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444987F-65E8-E461-91DA-EDCC8A4477A8}"/>
              </a:ext>
            </a:extLst>
          </p:cNvPr>
          <p:cNvCxnSpPr>
            <a:cxnSpLocks/>
          </p:cNvCxnSpPr>
          <p:nvPr/>
        </p:nvCxnSpPr>
        <p:spPr>
          <a:xfrm flipV="1">
            <a:off x="5732711" y="-2082512"/>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7117508-5094-EA33-17E8-EB58BCBDB1F0}"/>
              </a:ext>
            </a:extLst>
          </p:cNvPr>
          <p:cNvSpPr txBox="1"/>
          <p:nvPr/>
        </p:nvSpPr>
        <p:spPr>
          <a:xfrm>
            <a:off x="265227" y="5596822"/>
            <a:ext cx="1067462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转换完之后，要进行组合了，第一颗二叉树不动，之后把后一颗树的根节点作为前一颗二叉树的右孩子节点，直到全部链接完成</a:t>
            </a:r>
          </a:p>
        </p:txBody>
      </p:sp>
      <p:cxnSp>
        <p:nvCxnSpPr>
          <p:cNvPr id="12" name="直接连接符 11">
            <a:extLst>
              <a:ext uri="{FF2B5EF4-FFF2-40B4-BE49-F238E27FC236}">
                <a16:creationId xmlns:a16="http://schemas.microsoft.com/office/drawing/2014/main" id="{356515AE-8D41-8922-513F-AAECBA78E327}"/>
              </a:ext>
            </a:extLst>
          </p:cNvPr>
          <p:cNvCxnSpPr>
            <a:cxnSpLocks/>
          </p:cNvCxnSpPr>
          <p:nvPr/>
        </p:nvCxnSpPr>
        <p:spPr>
          <a:xfrm>
            <a:off x="5272357" y="2710282"/>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20F9EFB-332F-95C8-71E9-E46FDE5FFB12}"/>
              </a:ext>
            </a:extLst>
          </p:cNvPr>
          <p:cNvCxnSpPr>
            <a:cxnSpLocks/>
          </p:cNvCxnSpPr>
          <p:nvPr/>
        </p:nvCxnSpPr>
        <p:spPr>
          <a:xfrm>
            <a:off x="6024165" y="3573900"/>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14B1B4C-0E78-08B8-B512-1A8580DC554B}"/>
              </a:ext>
            </a:extLst>
          </p:cNvPr>
          <p:cNvCxnSpPr>
            <a:cxnSpLocks/>
          </p:cNvCxnSpPr>
          <p:nvPr/>
        </p:nvCxnSpPr>
        <p:spPr>
          <a:xfrm flipH="1">
            <a:off x="8480633" y="2651350"/>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A349FAA-2CF3-A299-A672-956A4E210902}"/>
              </a:ext>
            </a:extLst>
          </p:cNvPr>
          <p:cNvCxnSpPr>
            <a:cxnSpLocks/>
          </p:cNvCxnSpPr>
          <p:nvPr/>
        </p:nvCxnSpPr>
        <p:spPr>
          <a:xfrm>
            <a:off x="9160537" y="26586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0049A7E-1756-EF7A-46B0-749E0F1AFAF5}"/>
              </a:ext>
            </a:extLst>
          </p:cNvPr>
          <p:cNvCxnSpPr>
            <a:cxnSpLocks/>
          </p:cNvCxnSpPr>
          <p:nvPr/>
        </p:nvCxnSpPr>
        <p:spPr>
          <a:xfrm flipH="1">
            <a:off x="9275451" y="3561678"/>
            <a:ext cx="229829" cy="4460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27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23E35-8A5B-A626-3D5F-E227085E0461}"/>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1BD5325-66B1-9065-4A29-B484145DF72B}"/>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B55FB6C9-9611-8873-F644-7FCC2A365138}"/>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D8F37341-97D2-11F7-0729-00AE4B029A71}"/>
              </a:ext>
            </a:extLst>
          </p:cNvPr>
          <p:cNvSpPr/>
          <p:nvPr/>
        </p:nvSpPr>
        <p:spPr>
          <a:xfrm>
            <a:off x="2166203" y="18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2A0FB6E6-8844-13FC-022D-496674D0216F}"/>
              </a:ext>
            </a:extLst>
          </p:cNvPr>
          <p:cNvSpPr/>
          <p:nvPr/>
        </p:nvSpPr>
        <p:spPr>
          <a:xfrm>
            <a:off x="5614769" y="125214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34C2294F-66F0-5EE3-EDC8-A9CE207E2387}"/>
              </a:ext>
            </a:extLst>
          </p:cNvPr>
          <p:cNvSpPr/>
          <p:nvPr/>
        </p:nvSpPr>
        <p:spPr>
          <a:xfrm>
            <a:off x="4883782" y="219387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A16D27AD-0BFC-0ADA-D801-15F63B9F1FDA}"/>
              </a:ext>
            </a:extLst>
          </p:cNvPr>
          <p:cNvSpPr/>
          <p:nvPr/>
        </p:nvSpPr>
        <p:spPr>
          <a:xfrm>
            <a:off x="6345764" y="39694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48655E86-E385-D199-F7D5-F643CAAFCD6B}"/>
              </a:ext>
            </a:extLst>
          </p:cNvPr>
          <p:cNvCxnSpPr>
            <a:cxnSpLocks/>
          </p:cNvCxnSpPr>
          <p:nvPr/>
        </p:nvCxnSpPr>
        <p:spPr>
          <a:xfrm flipH="1">
            <a:off x="5280281" y="1750080"/>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DFE5CD3-B382-925B-D63E-39339B8542E7}"/>
              </a:ext>
            </a:extLst>
          </p:cNvPr>
          <p:cNvCxnSpPr>
            <a:cxnSpLocks/>
          </p:cNvCxnSpPr>
          <p:nvPr/>
        </p:nvCxnSpPr>
        <p:spPr>
          <a:xfrm flipH="1">
            <a:off x="1957395" y="2345207"/>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5EA07A7C-3B08-C725-D1ED-24C5274B1719}"/>
              </a:ext>
            </a:extLst>
          </p:cNvPr>
          <p:cNvSpPr/>
          <p:nvPr/>
        </p:nvSpPr>
        <p:spPr>
          <a:xfrm>
            <a:off x="1578217" y="27802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0" name="椭圆 39">
            <a:extLst>
              <a:ext uri="{FF2B5EF4-FFF2-40B4-BE49-F238E27FC236}">
                <a16:creationId xmlns:a16="http://schemas.microsoft.com/office/drawing/2014/main" id="{CE75843F-BBA9-6F02-D8CC-D7BF749FC6EE}"/>
              </a:ext>
            </a:extLst>
          </p:cNvPr>
          <p:cNvSpPr/>
          <p:nvPr/>
        </p:nvSpPr>
        <p:spPr>
          <a:xfrm>
            <a:off x="9446353" y="12309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41" name="椭圆 40">
            <a:extLst>
              <a:ext uri="{FF2B5EF4-FFF2-40B4-BE49-F238E27FC236}">
                <a16:creationId xmlns:a16="http://schemas.microsoft.com/office/drawing/2014/main" id="{CFF8CD86-78B1-66AB-3CC4-782F7518C27D}"/>
              </a:ext>
            </a:extLst>
          </p:cNvPr>
          <p:cNvSpPr/>
          <p:nvPr/>
        </p:nvSpPr>
        <p:spPr>
          <a:xfrm>
            <a:off x="8715366" y="21726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47" name="直接连接符 46">
            <a:extLst>
              <a:ext uri="{FF2B5EF4-FFF2-40B4-BE49-F238E27FC236}">
                <a16:creationId xmlns:a16="http://schemas.microsoft.com/office/drawing/2014/main" id="{74900B83-F21E-0F1F-DDC8-18D65D029888}"/>
              </a:ext>
            </a:extLst>
          </p:cNvPr>
          <p:cNvCxnSpPr>
            <a:cxnSpLocks/>
          </p:cNvCxnSpPr>
          <p:nvPr/>
        </p:nvCxnSpPr>
        <p:spPr>
          <a:xfrm flipH="1">
            <a:off x="9069550" y="176842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45038EA8-91D5-D832-1132-001AEEA96407}"/>
              </a:ext>
            </a:extLst>
          </p:cNvPr>
          <p:cNvSpPr/>
          <p:nvPr/>
        </p:nvSpPr>
        <p:spPr>
          <a:xfrm>
            <a:off x="5594617" y="311772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7" name="椭圆 6">
            <a:extLst>
              <a:ext uri="{FF2B5EF4-FFF2-40B4-BE49-F238E27FC236}">
                <a16:creationId xmlns:a16="http://schemas.microsoft.com/office/drawing/2014/main" id="{063FAAC3-951E-ADE3-3DBD-33BEAD21CF44}"/>
              </a:ext>
            </a:extLst>
          </p:cNvPr>
          <p:cNvSpPr/>
          <p:nvPr/>
        </p:nvSpPr>
        <p:spPr>
          <a:xfrm>
            <a:off x="9457458" y="307231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14" name="椭圆 13">
            <a:extLst>
              <a:ext uri="{FF2B5EF4-FFF2-40B4-BE49-F238E27FC236}">
                <a16:creationId xmlns:a16="http://schemas.microsoft.com/office/drawing/2014/main" id="{0A9A8D26-7685-AC56-F6D2-629AD8D9DEB9}"/>
              </a:ext>
            </a:extLst>
          </p:cNvPr>
          <p:cNvSpPr/>
          <p:nvPr/>
        </p:nvSpPr>
        <p:spPr>
          <a:xfrm>
            <a:off x="8097199" y="309648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26" name="椭圆 25">
            <a:extLst>
              <a:ext uri="{FF2B5EF4-FFF2-40B4-BE49-F238E27FC236}">
                <a16:creationId xmlns:a16="http://schemas.microsoft.com/office/drawing/2014/main" id="{B28CB62E-D88A-BFD5-A2EB-DC582769188A}"/>
              </a:ext>
            </a:extLst>
          </p:cNvPr>
          <p:cNvSpPr/>
          <p:nvPr/>
        </p:nvSpPr>
        <p:spPr>
          <a:xfrm>
            <a:off x="5682148" y="-5056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8" name="椭圆 27">
            <a:extLst>
              <a:ext uri="{FF2B5EF4-FFF2-40B4-BE49-F238E27FC236}">
                <a16:creationId xmlns:a16="http://schemas.microsoft.com/office/drawing/2014/main" id="{1213803B-9B30-103C-0A15-D9B9AA17E2A6}"/>
              </a:ext>
            </a:extLst>
          </p:cNvPr>
          <p:cNvSpPr/>
          <p:nvPr/>
        </p:nvSpPr>
        <p:spPr>
          <a:xfrm>
            <a:off x="4908309" y="-43212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9" name="椭圆 28">
            <a:extLst>
              <a:ext uri="{FF2B5EF4-FFF2-40B4-BE49-F238E27FC236}">
                <a16:creationId xmlns:a16="http://schemas.microsoft.com/office/drawing/2014/main" id="{D107DA77-DA30-DD75-3907-DF6BB01319D1}"/>
              </a:ext>
            </a:extLst>
          </p:cNvPr>
          <p:cNvSpPr/>
          <p:nvPr/>
        </p:nvSpPr>
        <p:spPr>
          <a:xfrm>
            <a:off x="5831139"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2" name="椭圆 31">
            <a:extLst>
              <a:ext uri="{FF2B5EF4-FFF2-40B4-BE49-F238E27FC236}">
                <a16:creationId xmlns:a16="http://schemas.microsoft.com/office/drawing/2014/main" id="{2B149C1A-D309-AC7D-F665-48C85CE394D9}"/>
              </a:ext>
            </a:extLst>
          </p:cNvPr>
          <p:cNvSpPr/>
          <p:nvPr/>
        </p:nvSpPr>
        <p:spPr>
          <a:xfrm>
            <a:off x="4359046" y="-33871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3" name="椭圆 32">
            <a:extLst>
              <a:ext uri="{FF2B5EF4-FFF2-40B4-BE49-F238E27FC236}">
                <a16:creationId xmlns:a16="http://schemas.microsoft.com/office/drawing/2014/main" id="{C0A6B852-FF2A-13F9-9447-8D1A66405086}"/>
              </a:ext>
            </a:extLst>
          </p:cNvPr>
          <p:cNvSpPr/>
          <p:nvPr/>
        </p:nvSpPr>
        <p:spPr>
          <a:xfrm>
            <a:off x="4809046"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837369BC-AFCE-0EE1-BCD4-0C164256BD7B}"/>
              </a:ext>
            </a:extLst>
          </p:cNvPr>
          <p:cNvSpPr/>
          <p:nvPr/>
        </p:nvSpPr>
        <p:spPr>
          <a:xfrm>
            <a:off x="5349428" y="-33784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9" name="椭圆 38">
            <a:extLst>
              <a:ext uri="{FF2B5EF4-FFF2-40B4-BE49-F238E27FC236}">
                <a16:creationId xmlns:a16="http://schemas.microsoft.com/office/drawing/2014/main" id="{EEC1D3CA-9EB8-A1A2-9070-63725FF9C501}"/>
              </a:ext>
            </a:extLst>
          </p:cNvPr>
          <p:cNvSpPr/>
          <p:nvPr/>
        </p:nvSpPr>
        <p:spPr>
          <a:xfrm>
            <a:off x="5349428" y="-170019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2" name="直接连接符 41">
            <a:extLst>
              <a:ext uri="{FF2B5EF4-FFF2-40B4-BE49-F238E27FC236}">
                <a16:creationId xmlns:a16="http://schemas.microsoft.com/office/drawing/2014/main" id="{F8DAD11E-F51C-2441-26AF-AA3BD9F59DAE}"/>
              </a:ext>
            </a:extLst>
          </p:cNvPr>
          <p:cNvCxnSpPr>
            <a:cxnSpLocks/>
          </p:cNvCxnSpPr>
          <p:nvPr/>
        </p:nvCxnSpPr>
        <p:spPr>
          <a:xfrm flipH="1">
            <a:off x="5349428" y="-4648120"/>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FF9C81B-63BB-5A9E-515C-B4AF97D325E0}"/>
              </a:ext>
            </a:extLst>
          </p:cNvPr>
          <p:cNvCxnSpPr>
            <a:cxnSpLocks/>
          </p:cNvCxnSpPr>
          <p:nvPr/>
        </p:nvCxnSpPr>
        <p:spPr>
          <a:xfrm flipH="1" flipV="1">
            <a:off x="5279977"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62B3EB3-ADEA-31B7-107F-36D58A7E203D}"/>
              </a:ext>
            </a:extLst>
          </p:cNvPr>
          <p:cNvCxnSpPr>
            <a:cxnSpLocks/>
          </p:cNvCxnSpPr>
          <p:nvPr/>
        </p:nvCxnSpPr>
        <p:spPr>
          <a:xfrm flipV="1">
            <a:off x="4722731"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E2F4B38-0A46-DC98-188F-ED3A56F11236}"/>
              </a:ext>
            </a:extLst>
          </p:cNvPr>
          <p:cNvCxnSpPr>
            <a:cxnSpLocks/>
          </p:cNvCxnSpPr>
          <p:nvPr/>
        </p:nvCxnSpPr>
        <p:spPr>
          <a:xfrm flipH="1" flipV="1">
            <a:off x="5740513" y="-294102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21A9790-4430-DE81-02D1-1E01AC3786EF}"/>
              </a:ext>
            </a:extLst>
          </p:cNvPr>
          <p:cNvCxnSpPr>
            <a:cxnSpLocks/>
          </p:cNvCxnSpPr>
          <p:nvPr/>
        </p:nvCxnSpPr>
        <p:spPr>
          <a:xfrm flipH="1" flipV="1">
            <a:off x="4711454" y="-2928447"/>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3A6555F-CDD2-071A-CF8B-A0E79181333E}"/>
              </a:ext>
            </a:extLst>
          </p:cNvPr>
          <p:cNvCxnSpPr>
            <a:cxnSpLocks/>
          </p:cNvCxnSpPr>
          <p:nvPr/>
        </p:nvCxnSpPr>
        <p:spPr>
          <a:xfrm flipV="1">
            <a:off x="5732711" y="-2082512"/>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B3ECC98-6BB4-BA0F-667F-4577477990DE}"/>
              </a:ext>
            </a:extLst>
          </p:cNvPr>
          <p:cNvCxnSpPr>
            <a:cxnSpLocks/>
          </p:cNvCxnSpPr>
          <p:nvPr/>
        </p:nvCxnSpPr>
        <p:spPr>
          <a:xfrm>
            <a:off x="5272357" y="2710282"/>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256619C-57B3-D503-8114-278783CD85FE}"/>
              </a:ext>
            </a:extLst>
          </p:cNvPr>
          <p:cNvCxnSpPr>
            <a:cxnSpLocks/>
          </p:cNvCxnSpPr>
          <p:nvPr/>
        </p:nvCxnSpPr>
        <p:spPr>
          <a:xfrm>
            <a:off x="6024165" y="3573900"/>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0F8ECA3-2C72-F522-FB8D-E62E99E82908}"/>
              </a:ext>
            </a:extLst>
          </p:cNvPr>
          <p:cNvCxnSpPr>
            <a:cxnSpLocks/>
          </p:cNvCxnSpPr>
          <p:nvPr/>
        </p:nvCxnSpPr>
        <p:spPr>
          <a:xfrm flipH="1">
            <a:off x="8480633" y="2651350"/>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34BEF1D-C4A4-624B-E94C-E0EFF2E98ED3}"/>
              </a:ext>
            </a:extLst>
          </p:cNvPr>
          <p:cNvCxnSpPr>
            <a:cxnSpLocks/>
          </p:cNvCxnSpPr>
          <p:nvPr/>
        </p:nvCxnSpPr>
        <p:spPr>
          <a:xfrm>
            <a:off x="9160537" y="26586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FD00748-7D75-F62F-4FA9-5BEB9B057FC0}"/>
              </a:ext>
            </a:extLst>
          </p:cNvPr>
          <p:cNvSpPr txBox="1"/>
          <p:nvPr/>
        </p:nvSpPr>
        <p:spPr>
          <a:xfrm>
            <a:off x="1233450" y="111616"/>
            <a:ext cx="1067462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第一颗二叉树不动，之后把后一颗树的根节点作为前一颗二叉树的右孩子节点，直到全部链接完成</a:t>
            </a:r>
          </a:p>
        </p:txBody>
      </p:sp>
      <p:sp>
        <p:nvSpPr>
          <p:cNvPr id="9" name="椭圆 8">
            <a:extLst>
              <a:ext uri="{FF2B5EF4-FFF2-40B4-BE49-F238E27FC236}">
                <a16:creationId xmlns:a16="http://schemas.microsoft.com/office/drawing/2014/main" id="{B001A636-D94A-1F07-CD90-E961BA6675EF}"/>
              </a:ext>
            </a:extLst>
          </p:cNvPr>
          <p:cNvSpPr/>
          <p:nvPr/>
        </p:nvSpPr>
        <p:spPr>
          <a:xfrm>
            <a:off x="8871667" y="407508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10" name="直接连接符 9">
            <a:extLst>
              <a:ext uri="{FF2B5EF4-FFF2-40B4-BE49-F238E27FC236}">
                <a16:creationId xmlns:a16="http://schemas.microsoft.com/office/drawing/2014/main" id="{FA3E3F0F-7238-1E2B-14BC-8B8283416C20}"/>
              </a:ext>
            </a:extLst>
          </p:cNvPr>
          <p:cNvCxnSpPr>
            <a:cxnSpLocks/>
          </p:cNvCxnSpPr>
          <p:nvPr/>
        </p:nvCxnSpPr>
        <p:spPr>
          <a:xfrm flipH="1">
            <a:off x="9275451" y="3561678"/>
            <a:ext cx="229829" cy="4460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36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CBF0B-E4B0-0B6B-2AF5-285FEB76448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423A79E-C24A-F32A-32A4-86B1EF2A6BCF}"/>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02C9D018-E474-B69A-62EE-E542D387DF98}"/>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FAF0195C-CEC9-C1B9-A4E1-F1EACEFA2B34}"/>
              </a:ext>
            </a:extLst>
          </p:cNvPr>
          <p:cNvSpPr/>
          <p:nvPr/>
        </p:nvSpPr>
        <p:spPr>
          <a:xfrm>
            <a:off x="2166203" y="18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5945D700-B489-9076-6A1F-302C7FBB0186}"/>
              </a:ext>
            </a:extLst>
          </p:cNvPr>
          <p:cNvSpPr/>
          <p:nvPr/>
        </p:nvSpPr>
        <p:spPr>
          <a:xfrm>
            <a:off x="2925722" y="27802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31CE3AB5-4575-E2CF-7635-1C42B18A72E6}"/>
              </a:ext>
            </a:extLst>
          </p:cNvPr>
          <p:cNvSpPr/>
          <p:nvPr/>
        </p:nvSpPr>
        <p:spPr>
          <a:xfrm>
            <a:off x="2194735" y="37220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B72163DD-E35E-D794-AB5E-BF8EE22E0F52}"/>
              </a:ext>
            </a:extLst>
          </p:cNvPr>
          <p:cNvSpPr/>
          <p:nvPr/>
        </p:nvSpPr>
        <p:spPr>
          <a:xfrm>
            <a:off x="3656717" y="54976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2031F7CB-D467-2F31-F856-EB55CE1FA9EA}"/>
              </a:ext>
            </a:extLst>
          </p:cNvPr>
          <p:cNvCxnSpPr>
            <a:cxnSpLocks/>
          </p:cNvCxnSpPr>
          <p:nvPr/>
        </p:nvCxnSpPr>
        <p:spPr>
          <a:xfrm flipH="1">
            <a:off x="2591234" y="3278221"/>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BA6A623-276B-9D1E-D128-B410C07EE785}"/>
              </a:ext>
            </a:extLst>
          </p:cNvPr>
          <p:cNvCxnSpPr>
            <a:cxnSpLocks/>
          </p:cNvCxnSpPr>
          <p:nvPr/>
        </p:nvCxnSpPr>
        <p:spPr>
          <a:xfrm flipH="1">
            <a:off x="1957395" y="2345207"/>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8D9E83E1-B273-D03A-E736-9730893C5E85}"/>
              </a:ext>
            </a:extLst>
          </p:cNvPr>
          <p:cNvSpPr/>
          <p:nvPr/>
        </p:nvSpPr>
        <p:spPr>
          <a:xfrm>
            <a:off x="1578217" y="27802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0" name="椭圆 39">
            <a:extLst>
              <a:ext uri="{FF2B5EF4-FFF2-40B4-BE49-F238E27FC236}">
                <a16:creationId xmlns:a16="http://schemas.microsoft.com/office/drawing/2014/main" id="{B4BA9795-1D1B-81DA-3BA8-056D2422BE6C}"/>
              </a:ext>
            </a:extLst>
          </p:cNvPr>
          <p:cNvSpPr/>
          <p:nvPr/>
        </p:nvSpPr>
        <p:spPr>
          <a:xfrm>
            <a:off x="9446353" y="12309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41" name="椭圆 40">
            <a:extLst>
              <a:ext uri="{FF2B5EF4-FFF2-40B4-BE49-F238E27FC236}">
                <a16:creationId xmlns:a16="http://schemas.microsoft.com/office/drawing/2014/main" id="{7DA13226-ABBD-566C-A05D-804B036EA72B}"/>
              </a:ext>
            </a:extLst>
          </p:cNvPr>
          <p:cNvSpPr/>
          <p:nvPr/>
        </p:nvSpPr>
        <p:spPr>
          <a:xfrm>
            <a:off x="8715366" y="217265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47" name="直接连接符 46">
            <a:extLst>
              <a:ext uri="{FF2B5EF4-FFF2-40B4-BE49-F238E27FC236}">
                <a16:creationId xmlns:a16="http://schemas.microsoft.com/office/drawing/2014/main" id="{12645EB8-2E0F-96DA-30D6-B4DE985C566F}"/>
              </a:ext>
            </a:extLst>
          </p:cNvPr>
          <p:cNvCxnSpPr>
            <a:cxnSpLocks/>
          </p:cNvCxnSpPr>
          <p:nvPr/>
        </p:nvCxnSpPr>
        <p:spPr>
          <a:xfrm flipH="1">
            <a:off x="9069550" y="176842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915B0895-DBD1-AD9F-F819-7A1917078FCB}"/>
              </a:ext>
            </a:extLst>
          </p:cNvPr>
          <p:cNvSpPr/>
          <p:nvPr/>
        </p:nvSpPr>
        <p:spPr>
          <a:xfrm>
            <a:off x="2905570" y="464586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7" name="椭圆 6">
            <a:extLst>
              <a:ext uri="{FF2B5EF4-FFF2-40B4-BE49-F238E27FC236}">
                <a16:creationId xmlns:a16="http://schemas.microsoft.com/office/drawing/2014/main" id="{847C70B0-C8DB-B524-1F22-0D4DD22A2D69}"/>
              </a:ext>
            </a:extLst>
          </p:cNvPr>
          <p:cNvSpPr/>
          <p:nvPr/>
        </p:nvSpPr>
        <p:spPr>
          <a:xfrm>
            <a:off x="9457458" y="307231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14" name="椭圆 13">
            <a:extLst>
              <a:ext uri="{FF2B5EF4-FFF2-40B4-BE49-F238E27FC236}">
                <a16:creationId xmlns:a16="http://schemas.microsoft.com/office/drawing/2014/main" id="{92BFAD17-7E56-0778-545F-24A313630401}"/>
              </a:ext>
            </a:extLst>
          </p:cNvPr>
          <p:cNvSpPr/>
          <p:nvPr/>
        </p:nvSpPr>
        <p:spPr>
          <a:xfrm>
            <a:off x="8097199" y="309648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26" name="椭圆 25">
            <a:extLst>
              <a:ext uri="{FF2B5EF4-FFF2-40B4-BE49-F238E27FC236}">
                <a16:creationId xmlns:a16="http://schemas.microsoft.com/office/drawing/2014/main" id="{1978450C-5AE9-D775-D0B1-E158853C4262}"/>
              </a:ext>
            </a:extLst>
          </p:cNvPr>
          <p:cNvSpPr/>
          <p:nvPr/>
        </p:nvSpPr>
        <p:spPr>
          <a:xfrm>
            <a:off x="5682148" y="-5056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8" name="椭圆 27">
            <a:extLst>
              <a:ext uri="{FF2B5EF4-FFF2-40B4-BE49-F238E27FC236}">
                <a16:creationId xmlns:a16="http://schemas.microsoft.com/office/drawing/2014/main" id="{0508A585-6A4B-1626-3822-920498457807}"/>
              </a:ext>
            </a:extLst>
          </p:cNvPr>
          <p:cNvSpPr/>
          <p:nvPr/>
        </p:nvSpPr>
        <p:spPr>
          <a:xfrm>
            <a:off x="4908309" y="-43212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9" name="椭圆 28">
            <a:extLst>
              <a:ext uri="{FF2B5EF4-FFF2-40B4-BE49-F238E27FC236}">
                <a16:creationId xmlns:a16="http://schemas.microsoft.com/office/drawing/2014/main" id="{3D6F9072-F723-AA69-0487-CF209F126C83}"/>
              </a:ext>
            </a:extLst>
          </p:cNvPr>
          <p:cNvSpPr/>
          <p:nvPr/>
        </p:nvSpPr>
        <p:spPr>
          <a:xfrm>
            <a:off x="5831139"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2" name="椭圆 31">
            <a:extLst>
              <a:ext uri="{FF2B5EF4-FFF2-40B4-BE49-F238E27FC236}">
                <a16:creationId xmlns:a16="http://schemas.microsoft.com/office/drawing/2014/main" id="{66C5FEBC-4F67-244E-8A6F-382423115D33}"/>
              </a:ext>
            </a:extLst>
          </p:cNvPr>
          <p:cNvSpPr/>
          <p:nvPr/>
        </p:nvSpPr>
        <p:spPr>
          <a:xfrm>
            <a:off x="4359046" y="-33871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3" name="椭圆 32">
            <a:extLst>
              <a:ext uri="{FF2B5EF4-FFF2-40B4-BE49-F238E27FC236}">
                <a16:creationId xmlns:a16="http://schemas.microsoft.com/office/drawing/2014/main" id="{DDF7158D-7FE7-BB93-7BC1-10EF7CDECA83}"/>
              </a:ext>
            </a:extLst>
          </p:cNvPr>
          <p:cNvSpPr/>
          <p:nvPr/>
        </p:nvSpPr>
        <p:spPr>
          <a:xfrm>
            <a:off x="4809046"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B67A4271-EB5D-AEBD-4BE0-04FB6C86FA46}"/>
              </a:ext>
            </a:extLst>
          </p:cNvPr>
          <p:cNvSpPr/>
          <p:nvPr/>
        </p:nvSpPr>
        <p:spPr>
          <a:xfrm>
            <a:off x="5349428" y="-33784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9" name="椭圆 38">
            <a:extLst>
              <a:ext uri="{FF2B5EF4-FFF2-40B4-BE49-F238E27FC236}">
                <a16:creationId xmlns:a16="http://schemas.microsoft.com/office/drawing/2014/main" id="{A745FC2C-AEDC-A2DA-F502-54EA3CE0C508}"/>
              </a:ext>
            </a:extLst>
          </p:cNvPr>
          <p:cNvSpPr/>
          <p:nvPr/>
        </p:nvSpPr>
        <p:spPr>
          <a:xfrm>
            <a:off x="5349428" y="-170019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2" name="直接连接符 41">
            <a:extLst>
              <a:ext uri="{FF2B5EF4-FFF2-40B4-BE49-F238E27FC236}">
                <a16:creationId xmlns:a16="http://schemas.microsoft.com/office/drawing/2014/main" id="{CE1DC65E-3097-51FD-0153-BF25312D414B}"/>
              </a:ext>
            </a:extLst>
          </p:cNvPr>
          <p:cNvCxnSpPr>
            <a:cxnSpLocks/>
          </p:cNvCxnSpPr>
          <p:nvPr/>
        </p:nvCxnSpPr>
        <p:spPr>
          <a:xfrm flipH="1">
            <a:off x="5349428" y="-4648120"/>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849DF21-0E11-19F7-884C-5165E9DC30CE}"/>
              </a:ext>
            </a:extLst>
          </p:cNvPr>
          <p:cNvCxnSpPr>
            <a:cxnSpLocks/>
          </p:cNvCxnSpPr>
          <p:nvPr/>
        </p:nvCxnSpPr>
        <p:spPr>
          <a:xfrm flipH="1" flipV="1">
            <a:off x="5279977"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0008957-EB34-3687-3A04-06EFD2BE6A85}"/>
              </a:ext>
            </a:extLst>
          </p:cNvPr>
          <p:cNvCxnSpPr>
            <a:cxnSpLocks/>
          </p:cNvCxnSpPr>
          <p:nvPr/>
        </p:nvCxnSpPr>
        <p:spPr>
          <a:xfrm flipV="1">
            <a:off x="4722731"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BB306EB-05E0-137E-AB67-757590723234}"/>
              </a:ext>
            </a:extLst>
          </p:cNvPr>
          <p:cNvCxnSpPr>
            <a:cxnSpLocks/>
          </p:cNvCxnSpPr>
          <p:nvPr/>
        </p:nvCxnSpPr>
        <p:spPr>
          <a:xfrm flipH="1" flipV="1">
            <a:off x="5740513" y="-294102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6D9F16D-0499-8963-4BC2-BD7E38BF6DF8}"/>
              </a:ext>
            </a:extLst>
          </p:cNvPr>
          <p:cNvCxnSpPr>
            <a:cxnSpLocks/>
          </p:cNvCxnSpPr>
          <p:nvPr/>
        </p:nvCxnSpPr>
        <p:spPr>
          <a:xfrm flipH="1" flipV="1">
            <a:off x="4711454" y="-2928447"/>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6272EA2-5730-5680-7430-6DB95AE1C918}"/>
              </a:ext>
            </a:extLst>
          </p:cNvPr>
          <p:cNvCxnSpPr>
            <a:cxnSpLocks/>
          </p:cNvCxnSpPr>
          <p:nvPr/>
        </p:nvCxnSpPr>
        <p:spPr>
          <a:xfrm flipV="1">
            <a:off x="5732711" y="-2082512"/>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DB3A4B8-5837-10CB-9B52-32287D1EB0D1}"/>
              </a:ext>
            </a:extLst>
          </p:cNvPr>
          <p:cNvCxnSpPr>
            <a:cxnSpLocks/>
          </p:cNvCxnSpPr>
          <p:nvPr/>
        </p:nvCxnSpPr>
        <p:spPr>
          <a:xfrm>
            <a:off x="2583310" y="423842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B8D2B23-4EAE-EA09-305B-F634EEA16C3E}"/>
              </a:ext>
            </a:extLst>
          </p:cNvPr>
          <p:cNvCxnSpPr>
            <a:cxnSpLocks/>
          </p:cNvCxnSpPr>
          <p:nvPr/>
        </p:nvCxnSpPr>
        <p:spPr>
          <a:xfrm>
            <a:off x="3335118" y="5102041"/>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32621D6-F12F-8646-ED9D-0B6C2B8B5C04}"/>
              </a:ext>
            </a:extLst>
          </p:cNvPr>
          <p:cNvCxnSpPr>
            <a:cxnSpLocks/>
          </p:cNvCxnSpPr>
          <p:nvPr/>
        </p:nvCxnSpPr>
        <p:spPr>
          <a:xfrm flipH="1">
            <a:off x="8480633" y="2651350"/>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A051FF7-AB3E-6956-685B-6FFBEEDCD13B}"/>
              </a:ext>
            </a:extLst>
          </p:cNvPr>
          <p:cNvCxnSpPr>
            <a:cxnSpLocks/>
          </p:cNvCxnSpPr>
          <p:nvPr/>
        </p:nvCxnSpPr>
        <p:spPr>
          <a:xfrm>
            <a:off x="9160537" y="26586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7EEFB32-3322-E8DA-AE32-442E20A53A83}"/>
              </a:ext>
            </a:extLst>
          </p:cNvPr>
          <p:cNvSpPr txBox="1"/>
          <p:nvPr/>
        </p:nvSpPr>
        <p:spPr>
          <a:xfrm>
            <a:off x="1233450" y="111616"/>
            <a:ext cx="1067462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第一颗二叉树不动，之后把后一颗树的根节点作为前一颗二叉树的右孩子节点，直到全部链接完成</a:t>
            </a:r>
          </a:p>
        </p:txBody>
      </p:sp>
      <p:cxnSp>
        <p:nvCxnSpPr>
          <p:cNvPr id="4" name="直接连接符 3">
            <a:extLst>
              <a:ext uri="{FF2B5EF4-FFF2-40B4-BE49-F238E27FC236}">
                <a16:creationId xmlns:a16="http://schemas.microsoft.com/office/drawing/2014/main" id="{14A05E7C-C2BC-4BE5-5DEC-8D94F93A84E3}"/>
              </a:ext>
            </a:extLst>
          </p:cNvPr>
          <p:cNvCxnSpPr>
            <a:cxnSpLocks/>
          </p:cNvCxnSpPr>
          <p:nvPr/>
        </p:nvCxnSpPr>
        <p:spPr>
          <a:xfrm>
            <a:off x="2676973" y="2345207"/>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391C378D-99E5-D32B-F148-6755340E67D9}"/>
              </a:ext>
            </a:extLst>
          </p:cNvPr>
          <p:cNvSpPr/>
          <p:nvPr/>
        </p:nvSpPr>
        <p:spPr>
          <a:xfrm>
            <a:off x="8871667" y="407508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10" name="直接连接符 9">
            <a:extLst>
              <a:ext uri="{FF2B5EF4-FFF2-40B4-BE49-F238E27FC236}">
                <a16:creationId xmlns:a16="http://schemas.microsoft.com/office/drawing/2014/main" id="{53CA72A4-C150-950D-13D2-8D29B5D25296}"/>
              </a:ext>
            </a:extLst>
          </p:cNvPr>
          <p:cNvCxnSpPr>
            <a:cxnSpLocks/>
          </p:cNvCxnSpPr>
          <p:nvPr/>
        </p:nvCxnSpPr>
        <p:spPr>
          <a:xfrm flipH="1">
            <a:off x="9275451" y="3561678"/>
            <a:ext cx="229829" cy="4460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896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5ECDA-CFCD-EED8-FBBD-F1BA372C3FC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60B4F1D-4784-C6C3-5ED3-5FB44ADAEB66}"/>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4C6BB221-5339-0A68-7686-068850891D5C}"/>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B2CD3EA9-8AB0-2167-CD38-7237D2AB15A5}"/>
              </a:ext>
            </a:extLst>
          </p:cNvPr>
          <p:cNvSpPr/>
          <p:nvPr/>
        </p:nvSpPr>
        <p:spPr>
          <a:xfrm>
            <a:off x="4160103" y="14451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B0688E24-1477-4DBD-596F-E8195459745E}"/>
              </a:ext>
            </a:extLst>
          </p:cNvPr>
          <p:cNvSpPr/>
          <p:nvPr/>
        </p:nvSpPr>
        <p:spPr>
          <a:xfrm>
            <a:off x="6120764" y="24173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3143BD9F-A379-2ED2-02E1-FA9A067DAE23}"/>
              </a:ext>
            </a:extLst>
          </p:cNvPr>
          <p:cNvSpPr/>
          <p:nvPr/>
        </p:nvSpPr>
        <p:spPr>
          <a:xfrm>
            <a:off x="4188635" y="33283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44E83917-75BE-9421-2A02-C6247ED187A3}"/>
              </a:ext>
            </a:extLst>
          </p:cNvPr>
          <p:cNvSpPr/>
          <p:nvPr/>
        </p:nvSpPr>
        <p:spPr>
          <a:xfrm>
            <a:off x="5650617" y="51039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96013680-803D-0314-6676-4E2DDD598E0C}"/>
              </a:ext>
            </a:extLst>
          </p:cNvPr>
          <p:cNvCxnSpPr>
            <a:cxnSpLocks/>
          </p:cNvCxnSpPr>
          <p:nvPr/>
        </p:nvCxnSpPr>
        <p:spPr>
          <a:xfrm flipH="1">
            <a:off x="4585134" y="2780969"/>
            <a:ext cx="1352234" cy="4790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C62D0BB-43FC-A91D-8210-2532E2C7CDCC}"/>
              </a:ext>
            </a:extLst>
          </p:cNvPr>
          <p:cNvCxnSpPr>
            <a:cxnSpLocks/>
          </p:cNvCxnSpPr>
          <p:nvPr/>
        </p:nvCxnSpPr>
        <p:spPr>
          <a:xfrm flipH="1">
            <a:off x="3951295" y="1951507"/>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D9337A82-0122-6739-BC55-B69AAD5F1215}"/>
              </a:ext>
            </a:extLst>
          </p:cNvPr>
          <p:cNvSpPr/>
          <p:nvPr/>
        </p:nvSpPr>
        <p:spPr>
          <a:xfrm>
            <a:off x="3572117" y="2386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6" name="椭圆 5">
            <a:extLst>
              <a:ext uri="{FF2B5EF4-FFF2-40B4-BE49-F238E27FC236}">
                <a16:creationId xmlns:a16="http://schemas.microsoft.com/office/drawing/2014/main" id="{F2D7FC49-0B8E-00DF-5D65-D660428438CB}"/>
              </a:ext>
            </a:extLst>
          </p:cNvPr>
          <p:cNvSpPr/>
          <p:nvPr/>
        </p:nvSpPr>
        <p:spPr>
          <a:xfrm>
            <a:off x="4899470" y="425216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6" name="椭圆 25">
            <a:extLst>
              <a:ext uri="{FF2B5EF4-FFF2-40B4-BE49-F238E27FC236}">
                <a16:creationId xmlns:a16="http://schemas.microsoft.com/office/drawing/2014/main" id="{9E38BB43-38EB-6A64-3052-D84BACD8ECFA}"/>
              </a:ext>
            </a:extLst>
          </p:cNvPr>
          <p:cNvSpPr/>
          <p:nvPr/>
        </p:nvSpPr>
        <p:spPr>
          <a:xfrm>
            <a:off x="5682148" y="-5056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8" name="椭圆 27">
            <a:extLst>
              <a:ext uri="{FF2B5EF4-FFF2-40B4-BE49-F238E27FC236}">
                <a16:creationId xmlns:a16="http://schemas.microsoft.com/office/drawing/2014/main" id="{E8508E33-5A00-6569-32FC-DADE0533B235}"/>
              </a:ext>
            </a:extLst>
          </p:cNvPr>
          <p:cNvSpPr/>
          <p:nvPr/>
        </p:nvSpPr>
        <p:spPr>
          <a:xfrm>
            <a:off x="4908309" y="-43212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9" name="椭圆 28">
            <a:extLst>
              <a:ext uri="{FF2B5EF4-FFF2-40B4-BE49-F238E27FC236}">
                <a16:creationId xmlns:a16="http://schemas.microsoft.com/office/drawing/2014/main" id="{8F4449E5-44C0-993C-7E68-11B025701D01}"/>
              </a:ext>
            </a:extLst>
          </p:cNvPr>
          <p:cNvSpPr/>
          <p:nvPr/>
        </p:nvSpPr>
        <p:spPr>
          <a:xfrm>
            <a:off x="5831139"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2" name="椭圆 31">
            <a:extLst>
              <a:ext uri="{FF2B5EF4-FFF2-40B4-BE49-F238E27FC236}">
                <a16:creationId xmlns:a16="http://schemas.microsoft.com/office/drawing/2014/main" id="{990CD565-52B6-6E60-9536-CBB04875DCBE}"/>
              </a:ext>
            </a:extLst>
          </p:cNvPr>
          <p:cNvSpPr/>
          <p:nvPr/>
        </p:nvSpPr>
        <p:spPr>
          <a:xfrm>
            <a:off x="4359046" y="-33871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3" name="椭圆 32">
            <a:extLst>
              <a:ext uri="{FF2B5EF4-FFF2-40B4-BE49-F238E27FC236}">
                <a16:creationId xmlns:a16="http://schemas.microsoft.com/office/drawing/2014/main" id="{740CEF66-2342-5CA4-37C0-96D2F3DD1772}"/>
              </a:ext>
            </a:extLst>
          </p:cNvPr>
          <p:cNvSpPr/>
          <p:nvPr/>
        </p:nvSpPr>
        <p:spPr>
          <a:xfrm>
            <a:off x="4809046"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659CA8AD-728B-061A-9B3F-E9E1795C3ECE}"/>
              </a:ext>
            </a:extLst>
          </p:cNvPr>
          <p:cNvSpPr/>
          <p:nvPr/>
        </p:nvSpPr>
        <p:spPr>
          <a:xfrm>
            <a:off x="5349428" y="-33784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9" name="椭圆 38">
            <a:extLst>
              <a:ext uri="{FF2B5EF4-FFF2-40B4-BE49-F238E27FC236}">
                <a16:creationId xmlns:a16="http://schemas.microsoft.com/office/drawing/2014/main" id="{44774343-7755-7DAC-1B80-55117A4EE14D}"/>
              </a:ext>
            </a:extLst>
          </p:cNvPr>
          <p:cNvSpPr/>
          <p:nvPr/>
        </p:nvSpPr>
        <p:spPr>
          <a:xfrm>
            <a:off x="5349428" y="-170019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2" name="直接连接符 41">
            <a:extLst>
              <a:ext uri="{FF2B5EF4-FFF2-40B4-BE49-F238E27FC236}">
                <a16:creationId xmlns:a16="http://schemas.microsoft.com/office/drawing/2014/main" id="{C8D17B45-FE00-D189-A80D-1F2A63810EA4}"/>
              </a:ext>
            </a:extLst>
          </p:cNvPr>
          <p:cNvCxnSpPr>
            <a:cxnSpLocks/>
          </p:cNvCxnSpPr>
          <p:nvPr/>
        </p:nvCxnSpPr>
        <p:spPr>
          <a:xfrm flipH="1">
            <a:off x="5349428" y="-4648120"/>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E1A3DCE-C1C1-89AC-DAF1-E93C263EAB79}"/>
              </a:ext>
            </a:extLst>
          </p:cNvPr>
          <p:cNvCxnSpPr>
            <a:cxnSpLocks/>
          </p:cNvCxnSpPr>
          <p:nvPr/>
        </p:nvCxnSpPr>
        <p:spPr>
          <a:xfrm flipH="1" flipV="1">
            <a:off x="5279977"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112CD7C-4AAD-81C9-ACF9-FE77463FAC5B}"/>
              </a:ext>
            </a:extLst>
          </p:cNvPr>
          <p:cNvCxnSpPr>
            <a:cxnSpLocks/>
          </p:cNvCxnSpPr>
          <p:nvPr/>
        </p:nvCxnSpPr>
        <p:spPr>
          <a:xfrm flipV="1">
            <a:off x="4722731"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203B53A-816C-63F3-BA25-786C2208D383}"/>
              </a:ext>
            </a:extLst>
          </p:cNvPr>
          <p:cNvCxnSpPr>
            <a:cxnSpLocks/>
          </p:cNvCxnSpPr>
          <p:nvPr/>
        </p:nvCxnSpPr>
        <p:spPr>
          <a:xfrm flipH="1" flipV="1">
            <a:off x="5740513" y="-294102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4CEE3C8-EAE4-D30C-E33D-3B7459E06536}"/>
              </a:ext>
            </a:extLst>
          </p:cNvPr>
          <p:cNvCxnSpPr>
            <a:cxnSpLocks/>
          </p:cNvCxnSpPr>
          <p:nvPr/>
        </p:nvCxnSpPr>
        <p:spPr>
          <a:xfrm flipH="1" flipV="1">
            <a:off x="4711454" y="-2928447"/>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865195B-10BB-7A12-945B-4B2D8C0C3654}"/>
              </a:ext>
            </a:extLst>
          </p:cNvPr>
          <p:cNvCxnSpPr>
            <a:cxnSpLocks/>
          </p:cNvCxnSpPr>
          <p:nvPr/>
        </p:nvCxnSpPr>
        <p:spPr>
          <a:xfrm flipV="1">
            <a:off x="5732711" y="-2082512"/>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251BA1A-0326-C6DC-2834-0F9AB78FFA51}"/>
              </a:ext>
            </a:extLst>
          </p:cNvPr>
          <p:cNvCxnSpPr>
            <a:cxnSpLocks/>
          </p:cNvCxnSpPr>
          <p:nvPr/>
        </p:nvCxnSpPr>
        <p:spPr>
          <a:xfrm>
            <a:off x="4577210" y="384472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A92A410-5096-37EE-C86C-18A4A3FB6ED8}"/>
              </a:ext>
            </a:extLst>
          </p:cNvPr>
          <p:cNvCxnSpPr>
            <a:cxnSpLocks/>
          </p:cNvCxnSpPr>
          <p:nvPr/>
        </p:nvCxnSpPr>
        <p:spPr>
          <a:xfrm>
            <a:off x="5329018" y="4708341"/>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A3F1580-27C6-C29F-ACD2-7D33E2BF8DAE}"/>
              </a:ext>
            </a:extLst>
          </p:cNvPr>
          <p:cNvSpPr txBox="1"/>
          <p:nvPr/>
        </p:nvSpPr>
        <p:spPr>
          <a:xfrm>
            <a:off x="1233450" y="111616"/>
            <a:ext cx="1067462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第一颗二叉树不动，之后把后一颗树的根节点作为前一颗二叉树的右孩子节点，直到全部链接完成</a:t>
            </a:r>
          </a:p>
        </p:txBody>
      </p:sp>
      <p:cxnSp>
        <p:nvCxnSpPr>
          <p:cNvPr id="4" name="直接连接符 3">
            <a:extLst>
              <a:ext uri="{FF2B5EF4-FFF2-40B4-BE49-F238E27FC236}">
                <a16:creationId xmlns:a16="http://schemas.microsoft.com/office/drawing/2014/main" id="{BD9C585D-85A0-CB9E-BE9B-0B13D335E825}"/>
              </a:ext>
            </a:extLst>
          </p:cNvPr>
          <p:cNvCxnSpPr>
            <a:cxnSpLocks/>
          </p:cNvCxnSpPr>
          <p:nvPr/>
        </p:nvCxnSpPr>
        <p:spPr>
          <a:xfrm>
            <a:off x="4670873" y="1951507"/>
            <a:ext cx="1385266" cy="6084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9403D94F-EFC3-71E0-BAFF-5145B1424DB6}"/>
              </a:ext>
            </a:extLst>
          </p:cNvPr>
          <p:cNvSpPr/>
          <p:nvPr/>
        </p:nvSpPr>
        <p:spPr>
          <a:xfrm>
            <a:off x="8050039" y="324120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10" name="椭圆 9">
            <a:extLst>
              <a:ext uri="{FF2B5EF4-FFF2-40B4-BE49-F238E27FC236}">
                <a16:creationId xmlns:a16="http://schemas.microsoft.com/office/drawing/2014/main" id="{9307727B-A9E0-63F8-89B4-AC2EF70BFD93}"/>
              </a:ext>
            </a:extLst>
          </p:cNvPr>
          <p:cNvSpPr/>
          <p:nvPr/>
        </p:nvSpPr>
        <p:spPr>
          <a:xfrm>
            <a:off x="7319052" y="418293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11" name="直接连接符 10">
            <a:extLst>
              <a:ext uri="{FF2B5EF4-FFF2-40B4-BE49-F238E27FC236}">
                <a16:creationId xmlns:a16="http://schemas.microsoft.com/office/drawing/2014/main" id="{819C6805-723B-146D-9907-21A08816A4CF}"/>
              </a:ext>
            </a:extLst>
          </p:cNvPr>
          <p:cNvCxnSpPr>
            <a:cxnSpLocks/>
          </p:cNvCxnSpPr>
          <p:nvPr/>
        </p:nvCxnSpPr>
        <p:spPr>
          <a:xfrm flipH="1">
            <a:off x="7673236" y="377870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674EAAB3-CAE8-0BCD-AFFB-3C5212DBE4E0}"/>
              </a:ext>
            </a:extLst>
          </p:cNvPr>
          <p:cNvSpPr/>
          <p:nvPr/>
        </p:nvSpPr>
        <p:spPr>
          <a:xfrm>
            <a:off x="8061144" y="50825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20" name="椭圆 19">
            <a:extLst>
              <a:ext uri="{FF2B5EF4-FFF2-40B4-BE49-F238E27FC236}">
                <a16:creationId xmlns:a16="http://schemas.microsoft.com/office/drawing/2014/main" id="{0E875280-2DEE-E384-94B2-315B750CE092}"/>
              </a:ext>
            </a:extLst>
          </p:cNvPr>
          <p:cNvSpPr/>
          <p:nvPr/>
        </p:nvSpPr>
        <p:spPr>
          <a:xfrm>
            <a:off x="6700885" y="510676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21" name="直接连接符 20">
            <a:extLst>
              <a:ext uri="{FF2B5EF4-FFF2-40B4-BE49-F238E27FC236}">
                <a16:creationId xmlns:a16="http://schemas.microsoft.com/office/drawing/2014/main" id="{4B81833A-005C-F282-552E-63E535C2D146}"/>
              </a:ext>
            </a:extLst>
          </p:cNvPr>
          <p:cNvCxnSpPr>
            <a:cxnSpLocks/>
          </p:cNvCxnSpPr>
          <p:nvPr/>
        </p:nvCxnSpPr>
        <p:spPr>
          <a:xfrm flipH="1">
            <a:off x="7084319" y="4661630"/>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7AF406C-3A30-4321-1E2E-30A748561892}"/>
              </a:ext>
            </a:extLst>
          </p:cNvPr>
          <p:cNvCxnSpPr>
            <a:cxnSpLocks/>
          </p:cNvCxnSpPr>
          <p:nvPr/>
        </p:nvCxnSpPr>
        <p:spPr>
          <a:xfrm>
            <a:off x="7764223" y="466897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550BC090-9758-A108-7E9F-93348DE07EBF}"/>
              </a:ext>
            </a:extLst>
          </p:cNvPr>
          <p:cNvSpPr/>
          <p:nvPr/>
        </p:nvSpPr>
        <p:spPr>
          <a:xfrm>
            <a:off x="7475353" y="60853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31" name="直接连接符 30">
            <a:extLst>
              <a:ext uri="{FF2B5EF4-FFF2-40B4-BE49-F238E27FC236}">
                <a16:creationId xmlns:a16="http://schemas.microsoft.com/office/drawing/2014/main" id="{D086B7FA-111D-60CD-95AC-3B3C95E39AD9}"/>
              </a:ext>
            </a:extLst>
          </p:cNvPr>
          <p:cNvCxnSpPr>
            <a:cxnSpLocks/>
          </p:cNvCxnSpPr>
          <p:nvPr/>
        </p:nvCxnSpPr>
        <p:spPr>
          <a:xfrm flipH="1">
            <a:off x="7879137" y="5571958"/>
            <a:ext cx="229829" cy="4460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C4A3C21-21A8-FA4C-F00E-25AEA0EC6480}"/>
              </a:ext>
            </a:extLst>
          </p:cNvPr>
          <p:cNvCxnSpPr>
            <a:cxnSpLocks/>
          </p:cNvCxnSpPr>
          <p:nvPr/>
        </p:nvCxnSpPr>
        <p:spPr>
          <a:xfrm>
            <a:off x="6753086" y="2836586"/>
            <a:ext cx="1126051" cy="491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74E22243-46FD-B67D-810E-4E709A2AA3F7}"/>
              </a:ext>
            </a:extLst>
          </p:cNvPr>
          <p:cNvSpPr txBox="1"/>
          <p:nvPr/>
        </p:nvSpPr>
        <p:spPr>
          <a:xfrm>
            <a:off x="48262" y="6108955"/>
            <a:ext cx="58588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这样就把森林转换为了一颗二叉树</a:t>
            </a:r>
          </a:p>
        </p:txBody>
      </p:sp>
    </p:spTree>
    <p:extLst>
      <p:ext uri="{BB962C8B-B14F-4D97-AF65-F5344CB8AC3E}">
        <p14:creationId xmlns:p14="http://schemas.microsoft.com/office/powerpoint/2010/main" val="304640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69AF-960C-4E48-7FFC-AD956BEB7FA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BB19BF2-6051-5910-EF84-FA5CA461A1DC}"/>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CC27A9EF-E9A4-A503-0CF9-25D54CA808F8}"/>
              </a:ext>
            </a:extLst>
          </p:cNvPr>
          <p:cNvSpPr txBox="1"/>
          <p:nvPr/>
        </p:nvSpPr>
        <p:spPr>
          <a:xfrm>
            <a:off x="1415772" y="-159586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现在我给你一个森林，你能否把它转换为一个二叉树？</a:t>
            </a:r>
          </a:p>
        </p:txBody>
      </p:sp>
      <p:sp>
        <p:nvSpPr>
          <p:cNvPr id="2" name="椭圆 1">
            <a:extLst>
              <a:ext uri="{FF2B5EF4-FFF2-40B4-BE49-F238E27FC236}">
                <a16:creationId xmlns:a16="http://schemas.microsoft.com/office/drawing/2014/main" id="{D0F488CE-BF0A-3C5B-D43E-763393A562D5}"/>
              </a:ext>
            </a:extLst>
          </p:cNvPr>
          <p:cNvSpPr/>
          <p:nvPr/>
        </p:nvSpPr>
        <p:spPr>
          <a:xfrm>
            <a:off x="13754052" y="14451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5640881F-E7CF-B66E-2562-0CBB6CE0C38B}"/>
              </a:ext>
            </a:extLst>
          </p:cNvPr>
          <p:cNvSpPr/>
          <p:nvPr/>
        </p:nvSpPr>
        <p:spPr>
          <a:xfrm>
            <a:off x="15714713" y="24173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FE12FEED-3C3F-7B40-74A0-FDCA55F819F8}"/>
              </a:ext>
            </a:extLst>
          </p:cNvPr>
          <p:cNvSpPr/>
          <p:nvPr/>
        </p:nvSpPr>
        <p:spPr>
          <a:xfrm>
            <a:off x="13782584" y="33283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5" name="椭圆 24">
            <a:extLst>
              <a:ext uri="{FF2B5EF4-FFF2-40B4-BE49-F238E27FC236}">
                <a16:creationId xmlns:a16="http://schemas.microsoft.com/office/drawing/2014/main" id="{211160D6-B88A-5749-8F6D-2B35E43BE1D7}"/>
              </a:ext>
            </a:extLst>
          </p:cNvPr>
          <p:cNvSpPr/>
          <p:nvPr/>
        </p:nvSpPr>
        <p:spPr>
          <a:xfrm>
            <a:off x="15244566" y="51039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30" name="直接连接符 29">
            <a:extLst>
              <a:ext uri="{FF2B5EF4-FFF2-40B4-BE49-F238E27FC236}">
                <a16:creationId xmlns:a16="http://schemas.microsoft.com/office/drawing/2014/main" id="{845BBCDB-11C0-6D7C-6D0E-923B16D444E1}"/>
              </a:ext>
            </a:extLst>
          </p:cNvPr>
          <p:cNvCxnSpPr>
            <a:cxnSpLocks/>
          </p:cNvCxnSpPr>
          <p:nvPr/>
        </p:nvCxnSpPr>
        <p:spPr>
          <a:xfrm flipH="1">
            <a:off x="14179083" y="2780969"/>
            <a:ext cx="1352234" cy="4790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0DA2B59-7B4E-EA60-8B48-ADAD25096A2E}"/>
              </a:ext>
            </a:extLst>
          </p:cNvPr>
          <p:cNvCxnSpPr>
            <a:cxnSpLocks/>
          </p:cNvCxnSpPr>
          <p:nvPr/>
        </p:nvCxnSpPr>
        <p:spPr>
          <a:xfrm flipH="1">
            <a:off x="13545244" y="1951507"/>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B6827F06-4585-C687-13DB-FFE9BA85B7F6}"/>
              </a:ext>
            </a:extLst>
          </p:cNvPr>
          <p:cNvSpPr/>
          <p:nvPr/>
        </p:nvSpPr>
        <p:spPr>
          <a:xfrm>
            <a:off x="13166066" y="2386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6" name="椭圆 5">
            <a:extLst>
              <a:ext uri="{FF2B5EF4-FFF2-40B4-BE49-F238E27FC236}">
                <a16:creationId xmlns:a16="http://schemas.microsoft.com/office/drawing/2014/main" id="{F1017E2A-7A8B-8BD4-2280-6A61713418F7}"/>
              </a:ext>
            </a:extLst>
          </p:cNvPr>
          <p:cNvSpPr/>
          <p:nvPr/>
        </p:nvSpPr>
        <p:spPr>
          <a:xfrm>
            <a:off x="14493419" y="425216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6" name="椭圆 25">
            <a:extLst>
              <a:ext uri="{FF2B5EF4-FFF2-40B4-BE49-F238E27FC236}">
                <a16:creationId xmlns:a16="http://schemas.microsoft.com/office/drawing/2014/main" id="{62FB1580-81BA-6FA7-96C1-D49A6D510865}"/>
              </a:ext>
            </a:extLst>
          </p:cNvPr>
          <p:cNvSpPr/>
          <p:nvPr/>
        </p:nvSpPr>
        <p:spPr>
          <a:xfrm>
            <a:off x="5682148" y="-5056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8" name="椭圆 27">
            <a:extLst>
              <a:ext uri="{FF2B5EF4-FFF2-40B4-BE49-F238E27FC236}">
                <a16:creationId xmlns:a16="http://schemas.microsoft.com/office/drawing/2014/main" id="{45E77DB4-BC06-24AA-C0A2-0A7694F533EA}"/>
              </a:ext>
            </a:extLst>
          </p:cNvPr>
          <p:cNvSpPr/>
          <p:nvPr/>
        </p:nvSpPr>
        <p:spPr>
          <a:xfrm>
            <a:off x="4908309" y="-43212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9" name="椭圆 28">
            <a:extLst>
              <a:ext uri="{FF2B5EF4-FFF2-40B4-BE49-F238E27FC236}">
                <a16:creationId xmlns:a16="http://schemas.microsoft.com/office/drawing/2014/main" id="{090DEC5E-ED1A-FBBF-4C12-5B47CEB8B00C}"/>
              </a:ext>
            </a:extLst>
          </p:cNvPr>
          <p:cNvSpPr/>
          <p:nvPr/>
        </p:nvSpPr>
        <p:spPr>
          <a:xfrm>
            <a:off x="5831139"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2" name="椭圆 31">
            <a:extLst>
              <a:ext uri="{FF2B5EF4-FFF2-40B4-BE49-F238E27FC236}">
                <a16:creationId xmlns:a16="http://schemas.microsoft.com/office/drawing/2014/main" id="{DAE95519-5DBD-6CE2-C83A-B919F68B6593}"/>
              </a:ext>
            </a:extLst>
          </p:cNvPr>
          <p:cNvSpPr/>
          <p:nvPr/>
        </p:nvSpPr>
        <p:spPr>
          <a:xfrm>
            <a:off x="4359046" y="-33871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3" name="椭圆 32">
            <a:extLst>
              <a:ext uri="{FF2B5EF4-FFF2-40B4-BE49-F238E27FC236}">
                <a16:creationId xmlns:a16="http://schemas.microsoft.com/office/drawing/2014/main" id="{6ECEBA2A-CB70-AA8A-ED9B-7EDBFC0098B5}"/>
              </a:ext>
            </a:extLst>
          </p:cNvPr>
          <p:cNvSpPr/>
          <p:nvPr/>
        </p:nvSpPr>
        <p:spPr>
          <a:xfrm>
            <a:off x="4809046" y="-25388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DA9777DB-7812-2614-8485-60B0E9A6C1F9}"/>
              </a:ext>
            </a:extLst>
          </p:cNvPr>
          <p:cNvSpPr/>
          <p:nvPr/>
        </p:nvSpPr>
        <p:spPr>
          <a:xfrm>
            <a:off x="5349428" y="-33784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9" name="椭圆 38">
            <a:extLst>
              <a:ext uri="{FF2B5EF4-FFF2-40B4-BE49-F238E27FC236}">
                <a16:creationId xmlns:a16="http://schemas.microsoft.com/office/drawing/2014/main" id="{E611AC8E-13FE-7CAB-143A-DA337E2E6F7B}"/>
              </a:ext>
            </a:extLst>
          </p:cNvPr>
          <p:cNvSpPr/>
          <p:nvPr/>
        </p:nvSpPr>
        <p:spPr>
          <a:xfrm>
            <a:off x="5349428" y="-170019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2" name="直接连接符 41">
            <a:extLst>
              <a:ext uri="{FF2B5EF4-FFF2-40B4-BE49-F238E27FC236}">
                <a16:creationId xmlns:a16="http://schemas.microsoft.com/office/drawing/2014/main" id="{6B8AA25B-1B14-BACA-CA6B-D5E6569C2783}"/>
              </a:ext>
            </a:extLst>
          </p:cNvPr>
          <p:cNvCxnSpPr>
            <a:cxnSpLocks/>
          </p:cNvCxnSpPr>
          <p:nvPr/>
        </p:nvCxnSpPr>
        <p:spPr>
          <a:xfrm flipH="1">
            <a:off x="5349428" y="-4648120"/>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E48BAF4-E440-19C7-4AF7-4D986FC16CD3}"/>
              </a:ext>
            </a:extLst>
          </p:cNvPr>
          <p:cNvCxnSpPr>
            <a:cxnSpLocks/>
          </p:cNvCxnSpPr>
          <p:nvPr/>
        </p:nvCxnSpPr>
        <p:spPr>
          <a:xfrm flipH="1" flipV="1">
            <a:off x="5279977"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7D0E05E-4CA8-2C2F-5BCC-089452E33201}"/>
              </a:ext>
            </a:extLst>
          </p:cNvPr>
          <p:cNvCxnSpPr>
            <a:cxnSpLocks/>
          </p:cNvCxnSpPr>
          <p:nvPr/>
        </p:nvCxnSpPr>
        <p:spPr>
          <a:xfrm flipV="1">
            <a:off x="4722731" y="-389599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E9E2082-5DD2-18B2-1BEB-2FCCC8CCE70C}"/>
              </a:ext>
            </a:extLst>
          </p:cNvPr>
          <p:cNvCxnSpPr>
            <a:cxnSpLocks/>
          </p:cNvCxnSpPr>
          <p:nvPr/>
        </p:nvCxnSpPr>
        <p:spPr>
          <a:xfrm flipH="1" flipV="1">
            <a:off x="5740513" y="-294102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0CD7EB0-F122-510B-E6F4-A2010C031EB1}"/>
              </a:ext>
            </a:extLst>
          </p:cNvPr>
          <p:cNvCxnSpPr>
            <a:cxnSpLocks/>
          </p:cNvCxnSpPr>
          <p:nvPr/>
        </p:nvCxnSpPr>
        <p:spPr>
          <a:xfrm flipH="1" flipV="1">
            <a:off x="4711454" y="-2928447"/>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84D25AD-F849-FFFF-AA94-F36819B1165B}"/>
              </a:ext>
            </a:extLst>
          </p:cNvPr>
          <p:cNvCxnSpPr>
            <a:cxnSpLocks/>
          </p:cNvCxnSpPr>
          <p:nvPr/>
        </p:nvCxnSpPr>
        <p:spPr>
          <a:xfrm flipV="1">
            <a:off x="5732711" y="-2082512"/>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50F0D9B-05C8-1AAF-262E-B4E27F0EB484}"/>
              </a:ext>
            </a:extLst>
          </p:cNvPr>
          <p:cNvCxnSpPr>
            <a:cxnSpLocks/>
          </p:cNvCxnSpPr>
          <p:nvPr/>
        </p:nvCxnSpPr>
        <p:spPr>
          <a:xfrm>
            <a:off x="14171159" y="384472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CB45154-A9B2-074C-E048-C3E1DB35DBE7}"/>
              </a:ext>
            </a:extLst>
          </p:cNvPr>
          <p:cNvCxnSpPr>
            <a:cxnSpLocks/>
          </p:cNvCxnSpPr>
          <p:nvPr/>
        </p:nvCxnSpPr>
        <p:spPr>
          <a:xfrm>
            <a:off x="14922967" y="4708341"/>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9FB4D43-6220-5C9F-CD02-B8BCD9F72360}"/>
              </a:ext>
            </a:extLst>
          </p:cNvPr>
          <p:cNvSpPr txBox="1"/>
          <p:nvPr/>
        </p:nvSpPr>
        <p:spPr>
          <a:xfrm>
            <a:off x="1233450" y="-1020498"/>
            <a:ext cx="1067462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第一颗二叉树不动，之后把后一颗树的根节点作为前一颗二叉树的右孩子节点，直到全部链接完成</a:t>
            </a:r>
          </a:p>
        </p:txBody>
      </p:sp>
      <p:cxnSp>
        <p:nvCxnSpPr>
          <p:cNvPr id="4" name="直接连接符 3">
            <a:extLst>
              <a:ext uri="{FF2B5EF4-FFF2-40B4-BE49-F238E27FC236}">
                <a16:creationId xmlns:a16="http://schemas.microsoft.com/office/drawing/2014/main" id="{524525BA-C329-EE6B-B15B-604011B3B426}"/>
              </a:ext>
            </a:extLst>
          </p:cNvPr>
          <p:cNvCxnSpPr>
            <a:cxnSpLocks/>
          </p:cNvCxnSpPr>
          <p:nvPr/>
        </p:nvCxnSpPr>
        <p:spPr>
          <a:xfrm>
            <a:off x="14264822" y="1951507"/>
            <a:ext cx="1385266" cy="6084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93D5CBAE-D49B-613A-9411-FD178A38EDA6}"/>
              </a:ext>
            </a:extLst>
          </p:cNvPr>
          <p:cNvSpPr/>
          <p:nvPr/>
        </p:nvSpPr>
        <p:spPr>
          <a:xfrm>
            <a:off x="17643988" y="324120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10" name="椭圆 9">
            <a:extLst>
              <a:ext uri="{FF2B5EF4-FFF2-40B4-BE49-F238E27FC236}">
                <a16:creationId xmlns:a16="http://schemas.microsoft.com/office/drawing/2014/main" id="{27C9B35E-500E-2AEF-349B-3233B6F17A66}"/>
              </a:ext>
            </a:extLst>
          </p:cNvPr>
          <p:cNvSpPr/>
          <p:nvPr/>
        </p:nvSpPr>
        <p:spPr>
          <a:xfrm>
            <a:off x="16913001" y="418293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11" name="直接连接符 10">
            <a:extLst>
              <a:ext uri="{FF2B5EF4-FFF2-40B4-BE49-F238E27FC236}">
                <a16:creationId xmlns:a16="http://schemas.microsoft.com/office/drawing/2014/main" id="{9D5CE0AC-F1F1-4853-23F4-22172EE790BF}"/>
              </a:ext>
            </a:extLst>
          </p:cNvPr>
          <p:cNvCxnSpPr>
            <a:cxnSpLocks/>
          </p:cNvCxnSpPr>
          <p:nvPr/>
        </p:nvCxnSpPr>
        <p:spPr>
          <a:xfrm flipH="1">
            <a:off x="17267185" y="377870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A27C3C55-7B80-7E62-4F2A-DD047767666D}"/>
              </a:ext>
            </a:extLst>
          </p:cNvPr>
          <p:cNvSpPr/>
          <p:nvPr/>
        </p:nvSpPr>
        <p:spPr>
          <a:xfrm>
            <a:off x="17655093" y="50825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20" name="椭圆 19">
            <a:extLst>
              <a:ext uri="{FF2B5EF4-FFF2-40B4-BE49-F238E27FC236}">
                <a16:creationId xmlns:a16="http://schemas.microsoft.com/office/drawing/2014/main" id="{38B9F778-BFD7-BCCE-24A3-AE81A305BA38}"/>
              </a:ext>
            </a:extLst>
          </p:cNvPr>
          <p:cNvSpPr/>
          <p:nvPr/>
        </p:nvSpPr>
        <p:spPr>
          <a:xfrm>
            <a:off x="16294834" y="510676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21" name="直接连接符 20">
            <a:extLst>
              <a:ext uri="{FF2B5EF4-FFF2-40B4-BE49-F238E27FC236}">
                <a16:creationId xmlns:a16="http://schemas.microsoft.com/office/drawing/2014/main" id="{6B46C25B-249A-5EA3-33CD-72F1FC7ADF6E}"/>
              </a:ext>
            </a:extLst>
          </p:cNvPr>
          <p:cNvCxnSpPr>
            <a:cxnSpLocks/>
          </p:cNvCxnSpPr>
          <p:nvPr/>
        </p:nvCxnSpPr>
        <p:spPr>
          <a:xfrm flipH="1">
            <a:off x="16678268" y="4661630"/>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FFD7210-B1A2-ECE3-D76F-74A50462EFD2}"/>
              </a:ext>
            </a:extLst>
          </p:cNvPr>
          <p:cNvCxnSpPr>
            <a:cxnSpLocks/>
          </p:cNvCxnSpPr>
          <p:nvPr/>
        </p:nvCxnSpPr>
        <p:spPr>
          <a:xfrm>
            <a:off x="17358172" y="466897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33FCB797-5534-6C94-6535-49CF0B98D33C}"/>
              </a:ext>
            </a:extLst>
          </p:cNvPr>
          <p:cNvSpPr/>
          <p:nvPr/>
        </p:nvSpPr>
        <p:spPr>
          <a:xfrm>
            <a:off x="17069302" y="60853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31" name="直接连接符 30">
            <a:extLst>
              <a:ext uri="{FF2B5EF4-FFF2-40B4-BE49-F238E27FC236}">
                <a16:creationId xmlns:a16="http://schemas.microsoft.com/office/drawing/2014/main" id="{4F0395E9-8D05-AAEA-BB75-39416C408E37}"/>
              </a:ext>
            </a:extLst>
          </p:cNvPr>
          <p:cNvCxnSpPr>
            <a:cxnSpLocks/>
          </p:cNvCxnSpPr>
          <p:nvPr/>
        </p:nvCxnSpPr>
        <p:spPr>
          <a:xfrm flipH="1">
            <a:off x="17473086" y="5571958"/>
            <a:ext cx="229829" cy="4460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7890259-B326-BDCB-1A9C-EC7308A8540B}"/>
              </a:ext>
            </a:extLst>
          </p:cNvPr>
          <p:cNvCxnSpPr>
            <a:cxnSpLocks/>
          </p:cNvCxnSpPr>
          <p:nvPr/>
        </p:nvCxnSpPr>
        <p:spPr>
          <a:xfrm>
            <a:off x="16347035" y="2836586"/>
            <a:ext cx="1126051" cy="491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025D59A-D7CE-AD34-787F-388144A418F3}"/>
              </a:ext>
            </a:extLst>
          </p:cNvPr>
          <p:cNvSpPr txBox="1"/>
          <p:nvPr/>
        </p:nvSpPr>
        <p:spPr>
          <a:xfrm>
            <a:off x="1415772" y="168176"/>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现在你学会了怎么把树、森林转化为二叉树</a:t>
            </a:r>
          </a:p>
        </p:txBody>
      </p:sp>
      <p:sp>
        <p:nvSpPr>
          <p:cNvPr id="14" name="文本框 13">
            <a:extLst>
              <a:ext uri="{FF2B5EF4-FFF2-40B4-BE49-F238E27FC236}">
                <a16:creationId xmlns:a16="http://schemas.microsoft.com/office/drawing/2014/main" id="{07DD1181-D1B2-09B7-A805-E8BB2CECC707}"/>
              </a:ext>
            </a:extLst>
          </p:cNvPr>
          <p:cNvSpPr txBox="1"/>
          <p:nvPr/>
        </p:nvSpPr>
        <p:spPr>
          <a:xfrm>
            <a:off x="1415772" y="85546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那你有想过二叉树怎么还原回树或森林吗</a:t>
            </a:r>
          </a:p>
        </p:txBody>
      </p:sp>
      <p:sp>
        <p:nvSpPr>
          <p:cNvPr id="15" name="椭圆 14">
            <a:extLst>
              <a:ext uri="{FF2B5EF4-FFF2-40B4-BE49-F238E27FC236}">
                <a16:creationId xmlns:a16="http://schemas.microsoft.com/office/drawing/2014/main" id="{B794E4FD-1894-947B-A7E9-206395AC3BF1}"/>
              </a:ext>
            </a:extLst>
          </p:cNvPr>
          <p:cNvSpPr/>
          <p:nvPr/>
        </p:nvSpPr>
        <p:spPr>
          <a:xfrm>
            <a:off x="5682148" y="172203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7" name="椭圆 16">
            <a:extLst>
              <a:ext uri="{FF2B5EF4-FFF2-40B4-BE49-F238E27FC236}">
                <a16:creationId xmlns:a16="http://schemas.microsoft.com/office/drawing/2014/main" id="{5C3B3EB3-DDD0-0647-9CA2-EEDCFC1013EF}"/>
              </a:ext>
            </a:extLst>
          </p:cNvPr>
          <p:cNvSpPr/>
          <p:nvPr/>
        </p:nvSpPr>
        <p:spPr>
          <a:xfrm>
            <a:off x="4908309" y="2456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8" name="椭圆 17">
            <a:extLst>
              <a:ext uri="{FF2B5EF4-FFF2-40B4-BE49-F238E27FC236}">
                <a16:creationId xmlns:a16="http://schemas.microsoft.com/office/drawing/2014/main" id="{5148F192-8AA4-0927-DD91-4D142BBBE29C}"/>
              </a:ext>
            </a:extLst>
          </p:cNvPr>
          <p:cNvSpPr/>
          <p:nvPr/>
        </p:nvSpPr>
        <p:spPr>
          <a:xfrm>
            <a:off x="5831139" y="42392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9" name="椭圆 18">
            <a:extLst>
              <a:ext uri="{FF2B5EF4-FFF2-40B4-BE49-F238E27FC236}">
                <a16:creationId xmlns:a16="http://schemas.microsoft.com/office/drawing/2014/main" id="{AE23D7EF-EF51-0A0F-881F-486958EB2B69}"/>
              </a:ext>
            </a:extLst>
          </p:cNvPr>
          <p:cNvSpPr/>
          <p:nvPr/>
        </p:nvSpPr>
        <p:spPr>
          <a:xfrm>
            <a:off x="4359046" y="33909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5" name="椭圆 34">
            <a:extLst>
              <a:ext uri="{FF2B5EF4-FFF2-40B4-BE49-F238E27FC236}">
                <a16:creationId xmlns:a16="http://schemas.microsoft.com/office/drawing/2014/main" id="{84CA30AB-2127-7B90-3FB6-E9846D2FE55A}"/>
              </a:ext>
            </a:extLst>
          </p:cNvPr>
          <p:cNvSpPr/>
          <p:nvPr/>
        </p:nvSpPr>
        <p:spPr>
          <a:xfrm>
            <a:off x="4809046" y="42392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40" name="椭圆 39">
            <a:extLst>
              <a:ext uri="{FF2B5EF4-FFF2-40B4-BE49-F238E27FC236}">
                <a16:creationId xmlns:a16="http://schemas.microsoft.com/office/drawing/2014/main" id="{895E7601-A3D3-3DD5-B6AF-04CB0F028BE9}"/>
              </a:ext>
            </a:extLst>
          </p:cNvPr>
          <p:cNvSpPr/>
          <p:nvPr/>
        </p:nvSpPr>
        <p:spPr>
          <a:xfrm>
            <a:off x="5349428" y="33997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1" name="椭圆 40">
            <a:extLst>
              <a:ext uri="{FF2B5EF4-FFF2-40B4-BE49-F238E27FC236}">
                <a16:creationId xmlns:a16="http://schemas.microsoft.com/office/drawing/2014/main" id="{9EDB68ED-7629-85E3-82F6-E04A40659C2C}"/>
              </a:ext>
            </a:extLst>
          </p:cNvPr>
          <p:cNvSpPr/>
          <p:nvPr/>
        </p:nvSpPr>
        <p:spPr>
          <a:xfrm>
            <a:off x="5349428" y="507798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6" name="直接连接符 45">
            <a:extLst>
              <a:ext uri="{FF2B5EF4-FFF2-40B4-BE49-F238E27FC236}">
                <a16:creationId xmlns:a16="http://schemas.microsoft.com/office/drawing/2014/main" id="{7196470A-2DFB-6504-7BCB-7FB33EAE3DB4}"/>
              </a:ext>
            </a:extLst>
          </p:cNvPr>
          <p:cNvCxnSpPr>
            <a:cxnSpLocks/>
          </p:cNvCxnSpPr>
          <p:nvPr/>
        </p:nvCxnSpPr>
        <p:spPr>
          <a:xfrm flipH="1">
            <a:off x="5349428" y="2130052"/>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1D0A6CE-DF00-932A-B6F0-A70B030205F1}"/>
              </a:ext>
            </a:extLst>
          </p:cNvPr>
          <p:cNvCxnSpPr>
            <a:cxnSpLocks/>
          </p:cNvCxnSpPr>
          <p:nvPr/>
        </p:nvCxnSpPr>
        <p:spPr>
          <a:xfrm flipH="1" flipV="1">
            <a:off x="5279977" y="288217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D45621E-77E2-CE10-EC83-F928DEDBA940}"/>
              </a:ext>
            </a:extLst>
          </p:cNvPr>
          <p:cNvCxnSpPr>
            <a:cxnSpLocks/>
          </p:cNvCxnSpPr>
          <p:nvPr/>
        </p:nvCxnSpPr>
        <p:spPr>
          <a:xfrm flipV="1">
            <a:off x="4722731" y="288217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2DDC97D-F830-3A1A-1824-FF127C7848E8}"/>
              </a:ext>
            </a:extLst>
          </p:cNvPr>
          <p:cNvCxnSpPr>
            <a:cxnSpLocks/>
          </p:cNvCxnSpPr>
          <p:nvPr/>
        </p:nvCxnSpPr>
        <p:spPr>
          <a:xfrm flipH="1" flipV="1">
            <a:off x="5740513" y="3837147"/>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6EDB2A6-0AFB-0A8F-5CE4-B0519F0987D8}"/>
              </a:ext>
            </a:extLst>
          </p:cNvPr>
          <p:cNvCxnSpPr>
            <a:cxnSpLocks/>
          </p:cNvCxnSpPr>
          <p:nvPr/>
        </p:nvCxnSpPr>
        <p:spPr>
          <a:xfrm flipH="1" flipV="1">
            <a:off x="4711454" y="384972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27BADAA-1FF9-E28E-0AE9-E8F12BD54621}"/>
              </a:ext>
            </a:extLst>
          </p:cNvPr>
          <p:cNvCxnSpPr>
            <a:cxnSpLocks/>
          </p:cNvCxnSpPr>
          <p:nvPr/>
        </p:nvCxnSpPr>
        <p:spPr>
          <a:xfrm flipV="1">
            <a:off x="5732711" y="4695660"/>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801B6E39-5512-824A-90E1-AB7294C9CA04}"/>
              </a:ext>
            </a:extLst>
          </p:cNvPr>
          <p:cNvSpPr txBox="1"/>
          <p:nvPr/>
        </p:nvSpPr>
        <p:spPr>
          <a:xfrm>
            <a:off x="8116010" y="3258585"/>
            <a:ext cx="3066351"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怎么还原？</a:t>
            </a:r>
          </a:p>
        </p:txBody>
      </p:sp>
    </p:spTree>
    <p:extLst>
      <p:ext uri="{BB962C8B-B14F-4D97-AF65-F5344CB8AC3E}">
        <p14:creationId xmlns:p14="http://schemas.microsoft.com/office/powerpoint/2010/main" val="220133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animBg="1"/>
      <p:bldP spid="17" grpId="0" animBg="1"/>
      <p:bldP spid="18" grpId="0" animBg="1"/>
      <p:bldP spid="19" grpId="0" animBg="1"/>
      <p:bldP spid="35" grpId="0" animBg="1"/>
      <p:bldP spid="40" grpId="0" animBg="1"/>
      <p:bldP spid="41" grpId="0" animBg="1"/>
      <p:bldP spid="5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77CA5-CECD-49EE-053B-D47420CC3772}"/>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2DE220C-194F-B60A-E6A0-F837F5584ED2}"/>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7" name="文本框 6">
            <a:extLst>
              <a:ext uri="{FF2B5EF4-FFF2-40B4-BE49-F238E27FC236}">
                <a16:creationId xmlns:a16="http://schemas.microsoft.com/office/drawing/2014/main" id="{FED537DE-7E5D-1003-3566-80E2DB26D7A1}"/>
              </a:ext>
            </a:extLst>
          </p:cNvPr>
          <p:cNvSpPr txBox="1"/>
          <p:nvPr/>
        </p:nvSpPr>
        <p:spPr>
          <a:xfrm>
            <a:off x="1415772" y="-1451074"/>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现在你学会了怎么把树、森林转化为二叉树</a:t>
            </a:r>
          </a:p>
        </p:txBody>
      </p:sp>
      <p:sp>
        <p:nvSpPr>
          <p:cNvPr id="14" name="文本框 13">
            <a:extLst>
              <a:ext uri="{FF2B5EF4-FFF2-40B4-BE49-F238E27FC236}">
                <a16:creationId xmlns:a16="http://schemas.microsoft.com/office/drawing/2014/main" id="{B72B6511-F2FE-EDD1-A5E4-189DB0EB9EF2}"/>
              </a:ext>
            </a:extLst>
          </p:cNvPr>
          <p:cNvSpPr txBox="1"/>
          <p:nvPr/>
        </p:nvSpPr>
        <p:spPr>
          <a:xfrm>
            <a:off x="1415772" y="-763781"/>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那你有想过二叉树怎么还原回树或森林吗</a:t>
            </a:r>
          </a:p>
        </p:txBody>
      </p:sp>
      <p:sp>
        <p:nvSpPr>
          <p:cNvPr id="15" name="椭圆 14">
            <a:extLst>
              <a:ext uri="{FF2B5EF4-FFF2-40B4-BE49-F238E27FC236}">
                <a16:creationId xmlns:a16="http://schemas.microsoft.com/office/drawing/2014/main" id="{5B5CD960-1623-D272-73B4-FE1079A27D22}"/>
              </a:ext>
            </a:extLst>
          </p:cNvPr>
          <p:cNvSpPr/>
          <p:nvPr/>
        </p:nvSpPr>
        <p:spPr>
          <a:xfrm>
            <a:off x="5682148" y="172203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7" name="椭圆 16">
            <a:extLst>
              <a:ext uri="{FF2B5EF4-FFF2-40B4-BE49-F238E27FC236}">
                <a16:creationId xmlns:a16="http://schemas.microsoft.com/office/drawing/2014/main" id="{7FEE31D8-EBD8-0128-A0E8-6F4EF6CDDBA3}"/>
              </a:ext>
            </a:extLst>
          </p:cNvPr>
          <p:cNvSpPr/>
          <p:nvPr/>
        </p:nvSpPr>
        <p:spPr>
          <a:xfrm>
            <a:off x="4908309" y="2456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8" name="椭圆 17">
            <a:extLst>
              <a:ext uri="{FF2B5EF4-FFF2-40B4-BE49-F238E27FC236}">
                <a16:creationId xmlns:a16="http://schemas.microsoft.com/office/drawing/2014/main" id="{13EC05A0-6AB2-FF2E-37D3-6E3B5AB12282}"/>
              </a:ext>
            </a:extLst>
          </p:cNvPr>
          <p:cNvSpPr/>
          <p:nvPr/>
        </p:nvSpPr>
        <p:spPr>
          <a:xfrm>
            <a:off x="5831139" y="42392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9" name="椭圆 18">
            <a:extLst>
              <a:ext uri="{FF2B5EF4-FFF2-40B4-BE49-F238E27FC236}">
                <a16:creationId xmlns:a16="http://schemas.microsoft.com/office/drawing/2014/main" id="{5C6A6A28-E3F1-5477-546A-D9CFB0C866A6}"/>
              </a:ext>
            </a:extLst>
          </p:cNvPr>
          <p:cNvSpPr/>
          <p:nvPr/>
        </p:nvSpPr>
        <p:spPr>
          <a:xfrm>
            <a:off x="4359046" y="33909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5" name="椭圆 34">
            <a:extLst>
              <a:ext uri="{FF2B5EF4-FFF2-40B4-BE49-F238E27FC236}">
                <a16:creationId xmlns:a16="http://schemas.microsoft.com/office/drawing/2014/main" id="{51BA81E1-9913-74B8-CAA2-DEC3CCF04EEC}"/>
              </a:ext>
            </a:extLst>
          </p:cNvPr>
          <p:cNvSpPr/>
          <p:nvPr/>
        </p:nvSpPr>
        <p:spPr>
          <a:xfrm>
            <a:off x="4809046" y="42392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40" name="椭圆 39">
            <a:extLst>
              <a:ext uri="{FF2B5EF4-FFF2-40B4-BE49-F238E27FC236}">
                <a16:creationId xmlns:a16="http://schemas.microsoft.com/office/drawing/2014/main" id="{8B60B7BE-AA3B-95E1-2E12-91544BFF89A6}"/>
              </a:ext>
            </a:extLst>
          </p:cNvPr>
          <p:cNvSpPr/>
          <p:nvPr/>
        </p:nvSpPr>
        <p:spPr>
          <a:xfrm>
            <a:off x="5349428" y="33997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1" name="椭圆 40">
            <a:extLst>
              <a:ext uri="{FF2B5EF4-FFF2-40B4-BE49-F238E27FC236}">
                <a16:creationId xmlns:a16="http://schemas.microsoft.com/office/drawing/2014/main" id="{6D13B431-F33F-E4AA-C8BA-181F088BA740}"/>
              </a:ext>
            </a:extLst>
          </p:cNvPr>
          <p:cNvSpPr/>
          <p:nvPr/>
        </p:nvSpPr>
        <p:spPr>
          <a:xfrm>
            <a:off x="5349428" y="507798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6" name="直接连接符 45">
            <a:extLst>
              <a:ext uri="{FF2B5EF4-FFF2-40B4-BE49-F238E27FC236}">
                <a16:creationId xmlns:a16="http://schemas.microsoft.com/office/drawing/2014/main" id="{D811B2E6-B115-0074-FB28-18D61589A46B}"/>
              </a:ext>
            </a:extLst>
          </p:cNvPr>
          <p:cNvCxnSpPr>
            <a:cxnSpLocks/>
          </p:cNvCxnSpPr>
          <p:nvPr/>
        </p:nvCxnSpPr>
        <p:spPr>
          <a:xfrm flipH="1">
            <a:off x="5349428" y="2130052"/>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0EF059E-52B7-C98F-2E71-F306001E00AA}"/>
              </a:ext>
            </a:extLst>
          </p:cNvPr>
          <p:cNvCxnSpPr>
            <a:cxnSpLocks/>
          </p:cNvCxnSpPr>
          <p:nvPr/>
        </p:nvCxnSpPr>
        <p:spPr>
          <a:xfrm flipH="1" flipV="1">
            <a:off x="5279977" y="288217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C9DDC00-1CD6-00C7-0879-E422DE80B376}"/>
              </a:ext>
            </a:extLst>
          </p:cNvPr>
          <p:cNvCxnSpPr>
            <a:cxnSpLocks/>
          </p:cNvCxnSpPr>
          <p:nvPr/>
        </p:nvCxnSpPr>
        <p:spPr>
          <a:xfrm flipV="1">
            <a:off x="4722731" y="288217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3A28D08-5E64-808E-1571-02FCFC5A1AD3}"/>
              </a:ext>
            </a:extLst>
          </p:cNvPr>
          <p:cNvCxnSpPr>
            <a:cxnSpLocks/>
          </p:cNvCxnSpPr>
          <p:nvPr/>
        </p:nvCxnSpPr>
        <p:spPr>
          <a:xfrm flipH="1" flipV="1">
            <a:off x="5740513" y="3837147"/>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5DEA8EC-096C-90FF-377F-0B53B4346302}"/>
              </a:ext>
            </a:extLst>
          </p:cNvPr>
          <p:cNvCxnSpPr>
            <a:cxnSpLocks/>
          </p:cNvCxnSpPr>
          <p:nvPr/>
        </p:nvCxnSpPr>
        <p:spPr>
          <a:xfrm flipH="1" flipV="1">
            <a:off x="4711454" y="3849725"/>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B517AD47-78A1-3CE5-7790-92BF2D08F575}"/>
              </a:ext>
            </a:extLst>
          </p:cNvPr>
          <p:cNvCxnSpPr>
            <a:cxnSpLocks/>
          </p:cNvCxnSpPr>
          <p:nvPr/>
        </p:nvCxnSpPr>
        <p:spPr>
          <a:xfrm flipV="1">
            <a:off x="5732711" y="4695660"/>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83D2779D-9964-88A0-BD58-C9020ADC63CE}"/>
              </a:ext>
            </a:extLst>
          </p:cNvPr>
          <p:cNvSpPr txBox="1"/>
          <p:nvPr/>
        </p:nvSpPr>
        <p:spPr>
          <a:xfrm>
            <a:off x="12421310" y="3258585"/>
            <a:ext cx="3066351"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怎么还原？</a:t>
            </a:r>
          </a:p>
        </p:txBody>
      </p:sp>
      <p:sp>
        <p:nvSpPr>
          <p:cNvPr id="53" name="文本框 52">
            <a:extLst>
              <a:ext uri="{FF2B5EF4-FFF2-40B4-BE49-F238E27FC236}">
                <a16:creationId xmlns:a16="http://schemas.microsoft.com/office/drawing/2014/main" id="{011CE911-C9BA-62E6-8C21-E9D434AA1745}"/>
              </a:ext>
            </a:extLst>
          </p:cNvPr>
          <p:cNvSpPr txBox="1"/>
          <p:nvPr/>
        </p:nvSpPr>
        <p:spPr>
          <a:xfrm>
            <a:off x="1415772" y="22460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二叉树还原树</a:t>
            </a:r>
          </a:p>
        </p:txBody>
      </p:sp>
      <p:sp>
        <p:nvSpPr>
          <p:cNvPr id="56" name="文本框 55">
            <a:extLst>
              <a:ext uri="{FF2B5EF4-FFF2-40B4-BE49-F238E27FC236}">
                <a16:creationId xmlns:a16="http://schemas.microsoft.com/office/drawing/2014/main" id="{E1ACA72B-00A7-1048-09D1-3BF462F73F0A}"/>
              </a:ext>
            </a:extLst>
          </p:cNvPr>
          <p:cNvSpPr txBox="1"/>
          <p:nvPr/>
        </p:nvSpPr>
        <p:spPr>
          <a:xfrm>
            <a:off x="147747" y="155339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第一步：找右孩</a:t>
            </a:r>
          </a:p>
        </p:txBody>
      </p:sp>
      <p:sp>
        <p:nvSpPr>
          <p:cNvPr id="57" name="文本框 56">
            <a:extLst>
              <a:ext uri="{FF2B5EF4-FFF2-40B4-BE49-F238E27FC236}">
                <a16:creationId xmlns:a16="http://schemas.microsoft.com/office/drawing/2014/main" id="{68E0B988-8BE9-F220-5A48-D149DF998696}"/>
              </a:ext>
            </a:extLst>
          </p:cNvPr>
          <p:cNvSpPr txBox="1"/>
          <p:nvPr/>
        </p:nvSpPr>
        <p:spPr>
          <a:xfrm>
            <a:off x="147747" y="2141973"/>
            <a:ext cx="4062912"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如果某个节点是双亲节点的左孩子，那它所有的右孩子节点都要与它的双亲节点链接虚线</a:t>
            </a:r>
          </a:p>
        </p:txBody>
      </p:sp>
      <p:sp>
        <p:nvSpPr>
          <p:cNvPr id="58" name="弧形 57">
            <a:extLst>
              <a:ext uri="{FF2B5EF4-FFF2-40B4-BE49-F238E27FC236}">
                <a16:creationId xmlns:a16="http://schemas.microsoft.com/office/drawing/2014/main" id="{032AC400-6078-5E0A-890E-E765F968FAFF}"/>
              </a:ext>
            </a:extLst>
          </p:cNvPr>
          <p:cNvSpPr/>
          <p:nvPr/>
        </p:nvSpPr>
        <p:spPr>
          <a:xfrm rot="1683115">
            <a:off x="5059892" y="2011007"/>
            <a:ext cx="911793" cy="2560819"/>
          </a:xfrm>
          <a:prstGeom prst="arc">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弧形 58">
            <a:extLst>
              <a:ext uri="{FF2B5EF4-FFF2-40B4-BE49-F238E27FC236}">
                <a16:creationId xmlns:a16="http://schemas.microsoft.com/office/drawing/2014/main" id="{56CF353F-2FD0-6B8D-4034-E83F38A002C3}"/>
              </a:ext>
            </a:extLst>
          </p:cNvPr>
          <p:cNvSpPr/>
          <p:nvPr/>
        </p:nvSpPr>
        <p:spPr>
          <a:xfrm rot="774650">
            <a:off x="5384129" y="2133321"/>
            <a:ext cx="911793" cy="4025260"/>
          </a:xfrm>
          <a:prstGeom prst="arc">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弧形 59">
            <a:extLst>
              <a:ext uri="{FF2B5EF4-FFF2-40B4-BE49-F238E27FC236}">
                <a16:creationId xmlns:a16="http://schemas.microsoft.com/office/drawing/2014/main" id="{980B97A4-7B3A-08B7-54E8-DBD0C4FF7212}"/>
              </a:ext>
            </a:extLst>
          </p:cNvPr>
          <p:cNvSpPr/>
          <p:nvPr/>
        </p:nvSpPr>
        <p:spPr>
          <a:xfrm rot="1545635">
            <a:off x="4182234" y="2850283"/>
            <a:ext cx="911793" cy="2255169"/>
          </a:xfrm>
          <a:prstGeom prst="arc">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980B1574-735F-6BA8-0C7B-E66520F9A40F}"/>
              </a:ext>
            </a:extLst>
          </p:cNvPr>
          <p:cNvSpPr txBox="1"/>
          <p:nvPr/>
        </p:nvSpPr>
        <p:spPr>
          <a:xfrm>
            <a:off x="187750" y="4046081"/>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第二步：删连线</a:t>
            </a:r>
          </a:p>
        </p:txBody>
      </p:sp>
      <p:sp>
        <p:nvSpPr>
          <p:cNvPr id="62" name="文本框 61">
            <a:extLst>
              <a:ext uri="{FF2B5EF4-FFF2-40B4-BE49-F238E27FC236}">
                <a16:creationId xmlns:a16="http://schemas.microsoft.com/office/drawing/2014/main" id="{6309DD9C-D9BE-1569-9E2C-09A8135EB5B6}"/>
              </a:ext>
            </a:extLst>
          </p:cNvPr>
          <p:cNvSpPr txBox="1"/>
          <p:nvPr/>
        </p:nvSpPr>
        <p:spPr>
          <a:xfrm>
            <a:off x="187750" y="4695660"/>
            <a:ext cx="406291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删除原二叉树中所有双亲节点与右孩子节点之间的连线</a:t>
            </a:r>
          </a:p>
        </p:txBody>
      </p:sp>
      <p:sp>
        <p:nvSpPr>
          <p:cNvPr id="63" name="文本框 62">
            <a:extLst>
              <a:ext uri="{FF2B5EF4-FFF2-40B4-BE49-F238E27FC236}">
                <a16:creationId xmlns:a16="http://schemas.microsoft.com/office/drawing/2014/main" id="{8BC358A4-78C1-0D28-2D74-224833B47501}"/>
              </a:ext>
            </a:extLst>
          </p:cNvPr>
          <p:cNvSpPr txBox="1"/>
          <p:nvPr/>
        </p:nvSpPr>
        <p:spPr>
          <a:xfrm>
            <a:off x="8129088" y="155339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第三步：虚变实</a:t>
            </a:r>
          </a:p>
        </p:txBody>
      </p:sp>
      <p:sp>
        <p:nvSpPr>
          <p:cNvPr id="64" name="文本框 63">
            <a:extLst>
              <a:ext uri="{FF2B5EF4-FFF2-40B4-BE49-F238E27FC236}">
                <a16:creationId xmlns:a16="http://schemas.microsoft.com/office/drawing/2014/main" id="{B5F49942-1128-D222-D850-EEAD1CA28A3C}"/>
              </a:ext>
            </a:extLst>
          </p:cNvPr>
          <p:cNvSpPr txBox="1"/>
          <p:nvPr/>
        </p:nvSpPr>
        <p:spPr>
          <a:xfrm>
            <a:off x="8129088" y="213005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把虚线变成实线</a:t>
            </a:r>
          </a:p>
        </p:txBody>
      </p:sp>
    </p:spTree>
    <p:extLst>
      <p:ext uri="{BB962C8B-B14F-4D97-AF65-F5344CB8AC3E}">
        <p14:creationId xmlns:p14="http://schemas.microsoft.com/office/powerpoint/2010/main" val="2188709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7"/>
                                        </p:tgtEl>
                                      </p:cBhvr>
                                    </p:animEffect>
                                    <p:set>
                                      <p:cBhvr>
                                        <p:cTn id="42" dur="1" fill="hold">
                                          <p:stCondLst>
                                            <p:cond delay="499"/>
                                          </p:stCondLst>
                                        </p:cTn>
                                        <p:tgtEl>
                                          <p:spTgt spid="4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1"/>
                                        </p:tgtEl>
                                      </p:cBhvr>
                                    </p:animEffect>
                                    <p:set>
                                      <p:cBhvr>
                                        <p:cTn id="47" dur="1" fill="hold">
                                          <p:stCondLst>
                                            <p:cond delay="499"/>
                                          </p:stCondLst>
                                        </p:cTn>
                                        <p:tgtEl>
                                          <p:spTgt spid="5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2"/>
                                        </p:tgtEl>
                                      </p:cBhvr>
                                    </p:animEffect>
                                    <p:set>
                                      <p:cBhvr>
                                        <p:cTn id="52" dur="1" fill="hold">
                                          <p:stCondLst>
                                            <p:cond delay="499"/>
                                          </p:stCondLst>
                                        </p:cTn>
                                        <p:tgtEl>
                                          <p:spTgt spid="5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animBg="1"/>
      <p:bldP spid="59" grpId="0" animBg="1"/>
      <p:bldP spid="60" grpId="0" animBg="1"/>
      <p:bldP spid="61" grpId="0"/>
      <p:bldP spid="62" grpId="0"/>
      <p:bldP spid="63" grpId="0"/>
      <p:bldP spid="6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2F1D8-C266-0C8F-1FE6-8D96040C96F2}"/>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78BD534-BA12-0207-4797-EE1B582F91B4}"/>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7" name="文本框 6">
            <a:extLst>
              <a:ext uri="{FF2B5EF4-FFF2-40B4-BE49-F238E27FC236}">
                <a16:creationId xmlns:a16="http://schemas.microsoft.com/office/drawing/2014/main" id="{D1B3FD19-E28B-6C6F-94CE-4C2F1387891F}"/>
              </a:ext>
            </a:extLst>
          </p:cNvPr>
          <p:cNvSpPr txBox="1"/>
          <p:nvPr/>
        </p:nvSpPr>
        <p:spPr>
          <a:xfrm>
            <a:off x="1415772" y="-1451074"/>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现在你学会了怎么把树、森林转化为二叉树</a:t>
            </a:r>
          </a:p>
        </p:txBody>
      </p:sp>
      <p:sp>
        <p:nvSpPr>
          <p:cNvPr id="14" name="文本框 13">
            <a:extLst>
              <a:ext uri="{FF2B5EF4-FFF2-40B4-BE49-F238E27FC236}">
                <a16:creationId xmlns:a16="http://schemas.microsoft.com/office/drawing/2014/main" id="{E69E9FA5-9276-6E9A-EFE8-0415CAD0C5A8}"/>
              </a:ext>
            </a:extLst>
          </p:cNvPr>
          <p:cNvSpPr txBox="1"/>
          <p:nvPr/>
        </p:nvSpPr>
        <p:spPr>
          <a:xfrm>
            <a:off x="1415772" y="-763781"/>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那你有想过二叉树怎么还原回树或森林吗</a:t>
            </a:r>
          </a:p>
        </p:txBody>
      </p:sp>
      <p:sp>
        <p:nvSpPr>
          <p:cNvPr id="15" name="椭圆 14">
            <a:extLst>
              <a:ext uri="{FF2B5EF4-FFF2-40B4-BE49-F238E27FC236}">
                <a16:creationId xmlns:a16="http://schemas.microsoft.com/office/drawing/2014/main" id="{18B707C9-890F-1B33-ADD5-56083606B35C}"/>
              </a:ext>
            </a:extLst>
          </p:cNvPr>
          <p:cNvSpPr/>
          <p:nvPr/>
        </p:nvSpPr>
        <p:spPr>
          <a:xfrm>
            <a:off x="5682148" y="172203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7" name="椭圆 16">
            <a:extLst>
              <a:ext uri="{FF2B5EF4-FFF2-40B4-BE49-F238E27FC236}">
                <a16:creationId xmlns:a16="http://schemas.microsoft.com/office/drawing/2014/main" id="{B11ADC3B-9CA4-B4E5-349C-3C9476C7AFD5}"/>
              </a:ext>
            </a:extLst>
          </p:cNvPr>
          <p:cNvSpPr/>
          <p:nvPr/>
        </p:nvSpPr>
        <p:spPr>
          <a:xfrm>
            <a:off x="4908309" y="2456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8" name="椭圆 17">
            <a:extLst>
              <a:ext uri="{FF2B5EF4-FFF2-40B4-BE49-F238E27FC236}">
                <a16:creationId xmlns:a16="http://schemas.microsoft.com/office/drawing/2014/main" id="{FA273BE5-6722-316D-99B9-8BDA41EBD51D}"/>
              </a:ext>
            </a:extLst>
          </p:cNvPr>
          <p:cNvSpPr/>
          <p:nvPr/>
        </p:nvSpPr>
        <p:spPr>
          <a:xfrm>
            <a:off x="5831139" y="42392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9" name="椭圆 18">
            <a:extLst>
              <a:ext uri="{FF2B5EF4-FFF2-40B4-BE49-F238E27FC236}">
                <a16:creationId xmlns:a16="http://schemas.microsoft.com/office/drawing/2014/main" id="{8F5958E9-200E-5B2D-724E-329CACC0CC6A}"/>
              </a:ext>
            </a:extLst>
          </p:cNvPr>
          <p:cNvSpPr/>
          <p:nvPr/>
        </p:nvSpPr>
        <p:spPr>
          <a:xfrm>
            <a:off x="4359046" y="33909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5" name="椭圆 34">
            <a:extLst>
              <a:ext uri="{FF2B5EF4-FFF2-40B4-BE49-F238E27FC236}">
                <a16:creationId xmlns:a16="http://schemas.microsoft.com/office/drawing/2014/main" id="{633BC6B8-564A-9775-E4F8-544065B8F9D1}"/>
              </a:ext>
            </a:extLst>
          </p:cNvPr>
          <p:cNvSpPr/>
          <p:nvPr/>
        </p:nvSpPr>
        <p:spPr>
          <a:xfrm>
            <a:off x="4809046" y="42392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40" name="椭圆 39">
            <a:extLst>
              <a:ext uri="{FF2B5EF4-FFF2-40B4-BE49-F238E27FC236}">
                <a16:creationId xmlns:a16="http://schemas.microsoft.com/office/drawing/2014/main" id="{B189F9C0-9EA0-67BF-C96D-8C69AE59DBF7}"/>
              </a:ext>
            </a:extLst>
          </p:cNvPr>
          <p:cNvSpPr/>
          <p:nvPr/>
        </p:nvSpPr>
        <p:spPr>
          <a:xfrm>
            <a:off x="5349428" y="33997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1" name="椭圆 40">
            <a:extLst>
              <a:ext uri="{FF2B5EF4-FFF2-40B4-BE49-F238E27FC236}">
                <a16:creationId xmlns:a16="http://schemas.microsoft.com/office/drawing/2014/main" id="{46A67F36-44A0-1E04-F21D-2E58E8778C12}"/>
              </a:ext>
            </a:extLst>
          </p:cNvPr>
          <p:cNvSpPr/>
          <p:nvPr/>
        </p:nvSpPr>
        <p:spPr>
          <a:xfrm>
            <a:off x="5349428" y="507798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6" name="直接连接符 45">
            <a:extLst>
              <a:ext uri="{FF2B5EF4-FFF2-40B4-BE49-F238E27FC236}">
                <a16:creationId xmlns:a16="http://schemas.microsoft.com/office/drawing/2014/main" id="{8C30D031-24F1-53EE-7AB4-8EAE54F7EB87}"/>
              </a:ext>
            </a:extLst>
          </p:cNvPr>
          <p:cNvCxnSpPr>
            <a:cxnSpLocks/>
          </p:cNvCxnSpPr>
          <p:nvPr/>
        </p:nvCxnSpPr>
        <p:spPr>
          <a:xfrm flipH="1">
            <a:off x="5349428" y="2130052"/>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FCA94F4-8E78-6A14-4B39-777438A446C7}"/>
              </a:ext>
            </a:extLst>
          </p:cNvPr>
          <p:cNvCxnSpPr>
            <a:cxnSpLocks/>
          </p:cNvCxnSpPr>
          <p:nvPr/>
        </p:nvCxnSpPr>
        <p:spPr>
          <a:xfrm flipV="1">
            <a:off x="4722731" y="288217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944B1AF-27AD-F638-47C2-622499023722}"/>
              </a:ext>
            </a:extLst>
          </p:cNvPr>
          <p:cNvCxnSpPr>
            <a:cxnSpLocks/>
          </p:cNvCxnSpPr>
          <p:nvPr/>
        </p:nvCxnSpPr>
        <p:spPr>
          <a:xfrm flipV="1">
            <a:off x="5732711" y="4695660"/>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15894AE9-5000-A095-7407-82A29012DE5C}"/>
              </a:ext>
            </a:extLst>
          </p:cNvPr>
          <p:cNvSpPr txBox="1"/>
          <p:nvPr/>
        </p:nvSpPr>
        <p:spPr>
          <a:xfrm>
            <a:off x="12421310" y="3258585"/>
            <a:ext cx="3066351"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怎么还原？</a:t>
            </a:r>
          </a:p>
        </p:txBody>
      </p:sp>
      <p:sp>
        <p:nvSpPr>
          <p:cNvPr id="53" name="文本框 52">
            <a:extLst>
              <a:ext uri="{FF2B5EF4-FFF2-40B4-BE49-F238E27FC236}">
                <a16:creationId xmlns:a16="http://schemas.microsoft.com/office/drawing/2014/main" id="{04CB8C62-273A-0C66-50B3-2DE664182266}"/>
              </a:ext>
            </a:extLst>
          </p:cNvPr>
          <p:cNvSpPr txBox="1"/>
          <p:nvPr/>
        </p:nvSpPr>
        <p:spPr>
          <a:xfrm>
            <a:off x="1415772" y="22460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二叉树还原树</a:t>
            </a:r>
          </a:p>
        </p:txBody>
      </p:sp>
      <p:sp>
        <p:nvSpPr>
          <p:cNvPr id="56" name="文本框 55">
            <a:extLst>
              <a:ext uri="{FF2B5EF4-FFF2-40B4-BE49-F238E27FC236}">
                <a16:creationId xmlns:a16="http://schemas.microsoft.com/office/drawing/2014/main" id="{4A9F96D8-A099-104F-DBFB-33F616AF16E0}"/>
              </a:ext>
            </a:extLst>
          </p:cNvPr>
          <p:cNvSpPr txBox="1"/>
          <p:nvPr/>
        </p:nvSpPr>
        <p:spPr>
          <a:xfrm>
            <a:off x="147747" y="155339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第一步：找右孩</a:t>
            </a:r>
          </a:p>
        </p:txBody>
      </p:sp>
      <p:sp>
        <p:nvSpPr>
          <p:cNvPr id="57" name="文本框 56">
            <a:extLst>
              <a:ext uri="{FF2B5EF4-FFF2-40B4-BE49-F238E27FC236}">
                <a16:creationId xmlns:a16="http://schemas.microsoft.com/office/drawing/2014/main" id="{3ACC0035-4D27-EBFD-4090-070913B96B9B}"/>
              </a:ext>
            </a:extLst>
          </p:cNvPr>
          <p:cNvSpPr txBox="1"/>
          <p:nvPr/>
        </p:nvSpPr>
        <p:spPr>
          <a:xfrm>
            <a:off x="147747" y="2141973"/>
            <a:ext cx="4062912"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如果某个节点是双亲节点的左孩子，那它所有的右孩子节点都要与它的双亲节点链接虚线</a:t>
            </a:r>
          </a:p>
        </p:txBody>
      </p:sp>
      <p:sp>
        <p:nvSpPr>
          <p:cNvPr id="58" name="弧形 57">
            <a:extLst>
              <a:ext uri="{FF2B5EF4-FFF2-40B4-BE49-F238E27FC236}">
                <a16:creationId xmlns:a16="http://schemas.microsoft.com/office/drawing/2014/main" id="{0694A613-5419-2550-30D7-DDC642742B22}"/>
              </a:ext>
            </a:extLst>
          </p:cNvPr>
          <p:cNvSpPr/>
          <p:nvPr/>
        </p:nvSpPr>
        <p:spPr>
          <a:xfrm rot="1683115">
            <a:off x="5059892" y="2011007"/>
            <a:ext cx="911793" cy="2560819"/>
          </a:xfrm>
          <a:prstGeom prst="arc">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弧形 58">
            <a:extLst>
              <a:ext uri="{FF2B5EF4-FFF2-40B4-BE49-F238E27FC236}">
                <a16:creationId xmlns:a16="http://schemas.microsoft.com/office/drawing/2014/main" id="{EAF090D6-9F18-3981-BB93-643746A1CF1D}"/>
              </a:ext>
            </a:extLst>
          </p:cNvPr>
          <p:cNvSpPr/>
          <p:nvPr/>
        </p:nvSpPr>
        <p:spPr>
          <a:xfrm rot="774650">
            <a:off x="5384129" y="2133321"/>
            <a:ext cx="911793" cy="4025260"/>
          </a:xfrm>
          <a:prstGeom prst="arc">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弧形 59">
            <a:extLst>
              <a:ext uri="{FF2B5EF4-FFF2-40B4-BE49-F238E27FC236}">
                <a16:creationId xmlns:a16="http://schemas.microsoft.com/office/drawing/2014/main" id="{81E34371-6453-ECEA-5203-D33B8CE5166F}"/>
              </a:ext>
            </a:extLst>
          </p:cNvPr>
          <p:cNvSpPr/>
          <p:nvPr/>
        </p:nvSpPr>
        <p:spPr>
          <a:xfrm rot="1545635">
            <a:off x="4182234" y="2850283"/>
            <a:ext cx="911793" cy="2255169"/>
          </a:xfrm>
          <a:prstGeom prst="arc">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D7D82B0E-1543-0612-721D-8F4BF8684236}"/>
              </a:ext>
            </a:extLst>
          </p:cNvPr>
          <p:cNvSpPr txBox="1"/>
          <p:nvPr/>
        </p:nvSpPr>
        <p:spPr>
          <a:xfrm>
            <a:off x="187750" y="4046081"/>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第二步：删连线</a:t>
            </a:r>
          </a:p>
        </p:txBody>
      </p:sp>
      <p:sp>
        <p:nvSpPr>
          <p:cNvPr id="62" name="文本框 61">
            <a:extLst>
              <a:ext uri="{FF2B5EF4-FFF2-40B4-BE49-F238E27FC236}">
                <a16:creationId xmlns:a16="http://schemas.microsoft.com/office/drawing/2014/main" id="{04475626-F309-C2B7-23BF-B1B4F72876AF}"/>
              </a:ext>
            </a:extLst>
          </p:cNvPr>
          <p:cNvSpPr txBox="1"/>
          <p:nvPr/>
        </p:nvSpPr>
        <p:spPr>
          <a:xfrm>
            <a:off x="187750" y="4695660"/>
            <a:ext cx="406291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删除原二叉树中所有双亲节点与右孩子节点之间的连线</a:t>
            </a:r>
          </a:p>
        </p:txBody>
      </p:sp>
      <p:sp>
        <p:nvSpPr>
          <p:cNvPr id="63" name="文本框 62">
            <a:extLst>
              <a:ext uri="{FF2B5EF4-FFF2-40B4-BE49-F238E27FC236}">
                <a16:creationId xmlns:a16="http://schemas.microsoft.com/office/drawing/2014/main" id="{772D1D36-255D-CE5B-5C7C-C9B62AEDD8F6}"/>
              </a:ext>
            </a:extLst>
          </p:cNvPr>
          <p:cNvSpPr txBox="1"/>
          <p:nvPr/>
        </p:nvSpPr>
        <p:spPr>
          <a:xfrm>
            <a:off x="8129088" y="155339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第三步：虚变实</a:t>
            </a:r>
          </a:p>
        </p:txBody>
      </p:sp>
      <p:sp>
        <p:nvSpPr>
          <p:cNvPr id="64" name="文本框 63">
            <a:extLst>
              <a:ext uri="{FF2B5EF4-FFF2-40B4-BE49-F238E27FC236}">
                <a16:creationId xmlns:a16="http://schemas.microsoft.com/office/drawing/2014/main" id="{8A79BE5B-7B6B-714E-6B99-B95EA1AB3ED2}"/>
              </a:ext>
            </a:extLst>
          </p:cNvPr>
          <p:cNvSpPr txBox="1"/>
          <p:nvPr/>
        </p:nvSpPr>
        <p:spPr>
          <a:xfrm>
            <a:off x="8129088" y="213005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把虚线变成实线</a:t>
            </a:r>
          </a:p>
        </p:txBody>
      </p:sp>
      <p:sp>
        <p:nvSpPr>
          <p:cNvPr id="2" name="文本框 1">
            <a:extLst>
              <a:ext uri="{FF2B5EF4-FFF2-40B4-BE49-F238E27FC236}">
                <a16:creationId xmlns:a16="http://schemas.microsoft.com/office/drawing/2014/main" id="{69D29353-7AEB-93D5-4B56-749978CD40EA}"/>
              </a:ext>
            </a:extLst>
          </p:cNvPr>
          <p:cNvSpPr txBox="1"/>
          <p:nvPr/>
        </p:nvSpPr>
        <p:spPr>
          <a:xfrm>
            <a:off x="8129088" y="2854278"/>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第四步：变美丽</a:t>
            </a:r>
          </a:p>
        </p:txBody>
      </p:sp>
    </p:spTree>
    <p:extLst>
      <p:ext uri="{BB962C8B-B14F-4D97-AF65-F5344CB8AC3E}">
        <p14:creationId xmlns:p14="http://schemas.microsoft.com/office/powerpoint/2010/main" val="270678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3AA98-A38F-4CA3-2DCE-4A69F576351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18DC849-D488-32A5-D353-A9C1DC8D92A2}"/>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7" name="文本框 6">
            <a:extLst>
              <a:ext uri="{FF2B5EF4-FFF2-40B4-BE49-F238E27FC236}">
                <a16:creationId xmlns:a16="http://schemas.microsoft.com/office/drawing/2014/main" id="{F7123A9C-1BBB-BF5B-4070-B132B6F25649}"/>
              </a:ext>
            </a:extLst>
          </p:cNvPr>
          <p:cNvSpPr txBox="1"/>
          <p:nvPr/>
        </p:nvSpPr>
        <p:spPr>
          <a:xfrm>
            <a:off x="1415772" y="-1451074"/>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现在你学会了怎么把树、森林转化为二叉树</a:t>
            </a:r>
          </a:p>
        </p:txBody>
      </p:sp>
      <p:sp>
        <p:nvSpPr>
          <p:cNvPr id="14" name="文本框 13">
            <a:extLst>
              <a:ext uri="{FF2B5EF4-FFF2-40B4-BE49-F238E27FC236}">
                <a16:creationId xmlns:a16="http://schemas.microsoft.com/office/drawing/2014/main" id="{C0E033E0-81C9-2752-591F-11EB519374DF}"/>
              </a:ext>
            </a:extLst>
          </p:cNvPr>
          <p:cNvSpPr txBox="1"/>
          <p:nvPr/>
        </p:nvSpPr>
        <p:spPr>
          <a:xfrm>
            <a:off x="1415772" y="-763781"/>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那你有想过二叉树怎么还原回树或森林吗</a:t>
            </a:r>
          </a:p>
        </p:txBody>
      </p:sp>
      <p:sp>
        <p:nvSpPr>
          <p:cNvPr id="15" name="椭圆 14">
            <a:extLst>
              <a:ext uri="{FF2B5EF4-FFF2-40B4-BE49-F238E27FC236}">
                <a16:creationId xmlns:a16="http://schemas.microsoft.com/office/drawing/2014/main" id="{48FDAE03-5DE6-39C1-8F1F-560DD7FCD098}"/>
              </a:ext>
            </a:extLst>
          </p:cNvPr>
          <p:cNvSpPr/>
          <p:nvPr/>
        </p:nvSpPr>
        <p:spPr>
          <a:xfrm>
            <a:off x="5682148" y="172203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7" name="椭圆 16">
            <a:extLst>
              <a:ext uri="{FF2B5EF4-FFF2-40B4-BE49-F238E27FC236}">
                <a16:creationId xmlns:a16="http://schemas.microsoft.com/office/drawing/2014/main" id="{1DBE20DD-360F-D683-A93A-5236EE4925AE}"/>
              </a:ext>
            </a:extLst>
          </p:cNvPr>
          <p:cNvSpPr/>
          <p:nvPr/>
        </p:nvSpPr>
        <p:spPr>
          <a:xfrm>
            <a:off x="4908309" y="2456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8" name="椭圆 17">
            <a:extLst>
              <a:ext uri="{FF2B5EF4-FFF2-40B4-BE49-F238E27FC236}">
                <a16:creationId xmlns:a16="http://schemas.microsoft.com/office/drawing/2014/main" id="{2715C853-DE31-CECF-6451-C42B811598EE}"/>
              </a:ext>
            </a:extLst>
          </p:cNvPr>
          <p:cNvSpPr/>
          <p:nvPr/>
        </p:nvSpPr>
        <p:spPr>
          <a:xfrm>
            <a:off x="5831139" y="42392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9" name="椭圆 18">
            <a:extLst>
              <a:ext uri="{FF2B5EF4-FFF2-40B4-BE49-F238E27FC236}">
                <a16:creationId xmlns:a16="http://schemas.microsoft.com/office/drawing/2014/main" id="{EF45A96B-59DD-A2F1-6BC7-910F0E847FCF}"/>
              </a:ext>
            </a:extLst>
          </p:cNvPr>
          <p:cNvSpPr/>
          <p:nvPr/>
        </p:nvSpPr>
        <p:spPr>
          <a:xfrm>
            <a:off x="4359046" y="33909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5" name="椭圆 34">
            <a:extLst>
              <a:ext uri="{FF2B5EF4-FFF2-40B4-BE49-F238E27FC236}">
                <a16:creationId xmlns:a16="http://schemas.microsoft.com/office/drawing/2014/main" id="{1D0D6109-5D5C-0C3C-9467-C893BE53BF67}"/>
              </a:ext>
            </a:extLst>
          </p:cNvPr>
          <p:cNvSpPr/>
          <p:nvPr/>
        </p:nvSpPr>
        <p:spPr>
          <a:xfrm>
            <a:off x="4809046" y="42392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40" name="椭圆 39">
            <a:extLst>
              <a:ext uri="{FF2B5EF4-FFF2-40B4-BE49-F238E27FC236}">
                <a16:creationId xmlns:a16="http://schemas.microsoft.com/office/drawing/2014/main" id="{757708B1-66BD-47C5-71A6-CFA17B708EAF}"/>
              </a:ext>
            </a:extLst>
          </p:cNvPr>
          <p:cNvSpPr/>
          <p:nvPr/>
        </p:nvSpPr>
        <p:spPr>
          <a:xfrm>
            <a:off x="5349428" y="33997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1" name="椭圆 40">
            <a:extLst>
              <a:ext uri="{FF2B5EF4-FFF2-40B4-BE49-F238E27FC236}">
                <a16:creationId xmlns:a16="http://schemas.microsoft.com/office/drawing/2014/main" id="{04763153-D964-397E-57D5-DD329CD21520}"/>
              </a:ext>
            </a:extLst>
          </p:cNvPr>
          <p:cNvSpPr/>
          <p:nvPr/>
        </p:nvSpPr>
        <p:spPr>
          <a:xfrm>
            <a:off x="5349428" y="507798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46" name="直接连接符 45">
            <a:extLst>
              <a:ext uri="{FF2B5EF4-FFF2-40B4-BE49-F238E27FC236}">
                <a16:creationId xmlns:a16="http://schemas.microsoft.com/office/drawing/2014/main" id="{DDDF7644-0669-6A74-66A9-FB88ACC8F465}"/>
              </a:ext>
            </a:extLst>
          </p:cNvPr>
          <p:cNvCxnSpPr>
            <a:cxnSpLocks/>
          </p:cNvCxnSpPr>
          <p:nvPr/>
        </p:nvCxnSpPr>
        <p:spPr>
          <a:xfrm flipH="1">
            <a:off x="5349428" y="2130052"/>
            <a:ext cx="332720" cy="306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8723EC3-759A-615A-B119-A3846A35E3A2}"/>
              </a:ext>
            </a:extLst>
          </p:cNvPr>
          <p:cNvCxnSpPr>
            <a:cxnSpLocks/>
          </p:cNvCxnSpPr>
          <p:nvPr/>
        </p:nvCxnSpPr>
        <p:spPr>
          <a:xfrm flipV="1">
            <a:off x="4722731" y="2882176"/>
            <a:ext cx="235811" cy="49532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A77D03-B6EF-8BC6-9011-4035EEE5DF05}"/>
              </a:ext>
            </a:extLst>
          </p:cNvPr>
          <p:cNvCxnSpPr>
            <a:cxnSpLocks/>
          </p:cNvCxnSpPr>
          <p:nvPr/>
        </p:nvCxnSpPr>
        <p:spPr>
          <a:xfrm flipV="1">
            <a:off x="5732711" y="4695660"/>
            <a:ext cx="196855" cy="39576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19A777FA-DDD2-131B-67CE-9C9CFCE6C72A}"/>
              </a:ext>
            </a:extLst>
          </p:cNvPr>
          <p:cNvSpPr txBox="1"/>
          <p:nvPr/>
        </p:nvSpPr>
        <p:spPr>
          <a:xfrm>
            <a:off x="12421310" y="3258585"/>
            <a:ext cx="3066351"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怎么还原？</a:t>
            </a:r>
          </a:p>
        </p:txBody>
      </p:sp>
      <p:sp>
        <p:nvSpPr>
          <p:cNvPr id="53" name="文本框 52">
            <a:extLst>
              <a:ext uri="{FF2B5EF4-FFF2-40B4-BE49-F238E27FC236}">
                <a16:creationId xmlns:a16="http://schemas.microsoft.com/office/drawing/2014/main" id="{FF50BAED-D78A-8B0D-8282-86301D0A6622}"/>
              </a:ext>
            </a:extLst>
          </p:cNvPr>
          <p:cNvSpPr txBox="1"/>
          <p:nvPr/>
        </p:nvSpPr>
        <p:spPr>
          <a:xfrm>
            <a:off x="1415772" y="22460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二叉树还原树</a:t>
            </a:r>
          </a:p>
        </p:txBody>
      </p:sp>
      <p:sp>
        <p:nvSpPr>
          <p:cNvPr id="56" name="文本框 55">
            <a:extLst>
              <a:ext uri="{FF2B5EF4-FFF2-40B4-BE49-F238E27FC236}">
                <a16:creationId xmlns:a16="http://schemas.microsoft.com/office/drawing/2014/main" id="{E3A555DC-1C42-B3B6-3616-5B3EE29C55F0}"/>
              </a:ext>
            </a:extLst>
          </p:cNvPr>
          <p:cNvSpPr txBox="1"/>
          <p:nvPr/>
        </p:nvSpPr>
        <p:spPr>
          <a:xfrm>
            <a:off x="147747" y="155339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第一步：找右孩</a:t>
            </a:r>
          </a:p>
        </p:txBody>
      </p:sp>
      <p:sp>
        <p:nvSpPr>
          <p:cNvPr id="57" name="文本框 56">
            <a:extLst>
              <a:ext uri="{FF2B5EF4-FFF2-40B4-BE49-F238E27FC236}">
                <a16:creationId xmlns:a16="http://schemas.microsoft.com/office/drawing/2014/main" id="{553C2176-C258-F240-5C48-A1BA3B9AE48A}"/>
              </a:ext>
            </a:extLst>
          </p:cNvPr>
          <p:cNvSpPr txBox="1"/>
          <p:nvPr/>
        </p:nvSpPr>
        <p:spPr>
          <a:xfrm>
            <a:off x="147747" y="2141973"/>
            <a:ext cx="4062912"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如果某个节点是双亲节点的左孩子，那它所有的右孩子节点都要与它的双亲节点链接虚线</a:t>
            </a:r>
          </a:p>
        </p:txBody>
      </p:sp>
      <p:sp>
        <p:nvSpPr>
          <p:cNvPr id="61" name="文本框 60">
            <a:extLst>
              <a:ext uri="{FF2B5EF4-FFF2-40B4-BE49-F238E27FC236}">
                <a16:creationId xmlns:a16="http://schemas.microsoft.com/office/drawing/2014/main" id="{715545D8-290D-AFCA-11F2-F719DFA1547C}"/>
              </a:ext>
            </a:extLst>
          </p:cNvPr>
          <p:cNvSpPr txBox="1"/>
          <p:nvPr/>
        </p:nvSpPr>
        <p:spPr>
          <a:xfrm>
            <a:off x="187750" y="4046081"/>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第二步：删连线</a:t>
            </a:r>
          </a:p>
        </p:txBody>
      </p:sp>
      <p:sp>
        <p:nvSpPr>
          <p:cNvPr id="62" name="文本框 61">
            <a:extLst>
              <a:ext uri="{FF2B5EF4-FFF2-40B4-BE49-F238E27FC236}">
                <a16:creationId xmlns:a16="http://schemas.microsoft.com/office/drawing/2014/main" id="{77D1EF40-8ABA-3A37-7060-734E9D73F0DD}"/>
              </a:ext>
            </a:extLst>
          </p:cNvPr>
          <p:cNvSpPr txBox="1"/>
          <p:nvPr/>
        </p:nvSpPr>
        <p:spPr>
          <a:xfrm>
            <a:off x="187750" y="4695660"/>
            <a:ext cx="406291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删除原二叉树中所有双亲节点与右孩子节点之间的连线</a:t>
            </a:r>
          </a:p>
        </p:txBody>
      </p:sp>
      <p:sp>
        <p:nvSpPr>
          <p:cNvPr id="63" name="文本框 62">
            <a:extLst>
              <a:ext uri="{FF2B5EF4-FFF2-40B4-BE49-F238E27FC236}">
                <a16:creationId xmlns:a16="http://schemas.microsoft.com/office/drawing/2014/main" id="{C5A6BF52-61A2-B1D6-D10C-1D9DCB56F7FE}"/>
              </a:ext>
            </a:extLst>
          </p:cNvPr>
          <p:cNvSpPr txBox="1"/>
          <p:nvPr/>
        </p:nvSpPr>
        <p:spPr>
          <a:xfrm>
            <a:off x="8129088" y="155339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第三步：虚变实</a:t>
            </a:r>
          </a:p>
        </p:txBody>
      </p:sp>
      <p:sp>
        <p:nvSpPr>
          <p:cNvPr id="64" name="文本框 63">
            <a:extLst>
              <a:ext uri="{FF2B5EF4-FFF2-40B4-BE49-F238E27FC236}">
                <a16:creationId xmlns:a16="http://schemas.microsoft.com/office/drawing/2014/main" id="{B02B6BB2-A3A4-D4D8-EBAF-26F7D7009D6F}"/>
              </a:ext>
            </a:extLst>
          </p:cNvPr>
          <p:cNvSpPr txBox="1"/>
          <p:nvPr/>
        </p:nvSpPr>
        <p:spPr>
          <a:xfrm>
            <a:off x="8129088" y="213005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把虚线变成实线</a:t>
            </a:r>
          </a:p>
        </p:txBody>
      </p:sp>
      <p:sp>
        <p:nvSpPr>
          <p:cNvPr id="2" name="文本框 1">
            <a:extLst>
              <a:ext uri="{FF2B5EF4-FFF2-40B4-BE49-F238E27FC236}">
                <a16:creationId xmlns:a16="http://schemas.microsoft.com/office/drawing/2014/main" id="{BA7CB707-885D-72DE-33DA-EF562E6E6E14}"/>
              </a:ext>
            </a:extLst>
          </p:cNvPr>
          <p:cNvSpPr txBox="1"/>
          <p:nvPr/>
        </p:nvSpPr>
        <p:spPr>
          <a:xfrm>
            <a:off x="8129088" y="2854278"/>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第四步：变美丽</a:t>
            </a:r>
          </a:p>
        </p:txBody>
      </p:sp>
      <p:cxnSp>
        <p:nvCxnSpPr>
          <p:cNvPr id="6" name="直接连接符 5">
            <a:extLst>
              <a:ext uri="{FF2B5EF4-FFF2-40B4-BE49-F238E27FC236}">
                <a16:creationId xmlns:a16="http://schemas.microsoft.com/office/drawing/2014/main" id="{36C0847C-B9ED-0B04-BA00-25FAEF607833}"/>
              </a:ext>
            </a:extLst>
          </p:cNvPr>
          <p:cNvCxnSpPr>
            <a:cxnSpLocks/>
          </p:cNvCxnSpPr>
          <p:nvPr/>
        </p:nvCxnSpPr>
        <p:spPr>
          <a:xfrm flipV="1">
            <a:off x="5039166" y="2966754"/>
            <a:ext cx="152938" cy="121904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D489618-A2AF-FE17-C0BF-361329F6AD6F}"/>
              </a:ext>
            </a:extLst>
          </p:cNvPr>
          <p:cNvCxnSpPr>
            <a:cxnSpLocks/>
          </p:cNvCxnSpPr>
          <p:nvPr/>
        </p:nvCxnSpPr>
        <p:spPr>
          <a:xfrm flipV="1">
            <a:off x="5682148" y="2263223"/>
            <a:ext cx="184302" cy="99536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FC59F39-1A81-F828-AEF4-B16DB45E8B3F}"/>
              </a:ext>
            </a:extLst>
          </p:cNvPr>
          <p:cNvCxnSpPr>
            <a:cxnSpLocks/>
          </p:cNvCxnSpPr>
          <p:nvPr/>
        </p:nvCxnSpPr>
        <p:spPr>
          <a:xfrm flipV="1">
            <a:off x="6143109" y="2263223"/>
            <a:ext cx="0" cy="19225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92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3A04E-F77E-A50C-505E-E152D949758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5F50CF6-CB41-3BB0-E013-E2E1C270FC3B}"/>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7" name="文本框 6">
            <a:extLst>
              <a:ext uri="{FF2B5EF4-FFF2-40B4-BE49-F238E27FC236}">
                <a16:creationId xmlns:a16="http://schemas.microsoft.com/office/drawing/2014/main" id="{854F92DA-B73A-BC18-5EBD-9B6C380486D8}"/>
              </a:ext>
            </a:extLst>
          </p:cNvPr>
          <p:cNvSpPr txBox="1"/>
          <p:nvPr/>
        </p:nvSpPr>
        <p:spPr>
          <a:xfrm>
            <a:off x="1415772" y="-1451074"/>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现在你学会了怎么把树、森林转化为二叉树</a:t>
            </a:r>
          </a:p>
        </p:txBody>
      </p:sp>
      <p:sp>
        <p:nvSpPr>
          <p:cNvPr id="14" name="文本框 13">
            <a:extLst>
              <a:ext uri="{FF2B5EF4-FFF2-40B4-BE49-F238E27FC236}">
                <a16:creationId xmlns:a16="http://schemas.microsoft.com/office/drawing/2014/main" id="{42737F1E-6E91-72C9-A182-D1DB96E95133}"/>
              </a:ext>
            </a:extLst>
          </p:cNvPr>
          <p:cNvSpPr txBox="1"/>
          <p:nvPr/>
        </p:nvSpPr>
        <p:spPr>
          <a:xfrm>
            <a:off x="1415772" y="-763781"/>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那你有想过二叉树怎么还原回树或森林吗</a:t>
            </a:r>
          </a:p>
        </p:txBody>
      </p:sp>
      <p:sp>
        <p:nvSpPr>
          <p:cNvPr id="15" name="椭圆 14">
            <a:extLst>
              <a:ext uri="{FF2B5EF4-FFF2-40B4-BE49-F238E27FC236}">
                <a16:creationId xmlns:a16="http://schemas.microsoft.com/office/drawing/2014/main" id="{120E05C6-4054-B3A8-3BBF-7EC0C7F47919}"/>
              </a:ext>
            </a:extLst>
          </p:cNvPr>
          <p:cNvSpPr/>
          <p:nvPr/>
        </p:nvSpPr>
        <p:spPr>
          <a:xfrm>
            <a:off x="5682148" y="172203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7" name="椭圆 16">
            <a:extLst>
              <a:ext uri="{FF2B5EF4-FFF2-40B4-BE49-F238E27FC236}">
                <a16:creationId xmlns:a16="http://schemas.microsoft.com/office/drawing/2014/main" id="{D6AE9865-D8CE-1190-0C66-74FBC3E3CDD6}"/>
              </a:ext>
            </a:extLst>
          </p:cNvPr>
          <p:cNvSpPr/>
          <p:nvPr/>
        </p:nvSpPr>
        <p:spPr>
          <a:xfrm>
            <a:off x="4809046" y="24967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8" name="椭圆 17">
            <a:extLst>
              <a:ext uri="{FF2B5EF4-FFF2-40B4-BE49-F238E27FC236}">
                <a16:creationId xmlns:a16="http://schemas.microsoft.com/office/drawing/2014/main" id="{000DEF60-131B-4FF3-7B3F-2D526F77BA17}"/>
              </a:ext>
            </a:extLst>
          </p:cNvPr>
          <p:cNvSpPr/>
          <p:nvPr/>
        </p:nvSpPr>
        <p:spPr>
          <a:xfrm>
            <a:off x="6555250" y="24967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9" name="椭圆 18">
            <a:extLst>
              <a:ext uri="{FF2B5EF4-FFF2-40B4-BE49-F238E27FC236}">
                <a16:creationId xmlns:a16="http://schemas.microsoft.com/office/drawing/2014/main" id="{066ACB16-6D29-384C-4E5D-EF1919DDA77D}"/>
              </a:ext>
            </a:extLst>
          </p:cNvPr>
          <p:cNvSpPr/>
          <p:nvPr/>
        </p:nvSpPr>
        <p:spPr>
          <a:xfrm>
            <a:off x="4359046" y="338752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5" name="椭圆 34">
            <a:extLst>
              <a:ext uri="{FF2B5EF4-FFF2-40B4-BE49-F238E27FC236}">
                <a16:creationId xmlns:a16="http://schemas.microsoft.com/office/drawing/2014/main" id="{B68C4045-723B-6044-CBB4-DF4CCB382063}"/>
              </a:ext>
            </a:extLst>
          </p:cNvPr>
          <p:cNvSpPr/>
          <p:nvPr/>
        </p:nvSpPr>
        <p:spPr>
          <a:xfrm>
            <a:off x="5232148" y="338752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40" name="椭圆 39">
            <a:extLst>
              <a:ext uri="{FF2B5EF4-FFF2-40B4-BE49-F238E27FC236}">
                <a16:creationId xmlns:a16="http://schemas.microsoft.com/office/drawing/2014/main" id="{10D66C03-FD5C-221F-A539-E093959DB663}"/>
              </a:ext>
            </a:extLst>
          </p:cNvPr>
          <p:cNvSpPr/>
          <p:nvPr/>
        </p:nvSpPr>
        <p:spPr>
          <a:xfrm>
            <a:off x="5682148" y="24967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1" name="椭圆 40">
            <a:extLst>
              <a:ext uri="{FF2B5EF4-FFF2-40B4-BE49-F238E27FC236}">
                <a16:creationId xmlns:a16="http://schemas.microsoft.com/office/drawing/2014/main" id="{701CAEB3-4D83-59B4-5886-B3B939F57942}"/>
              </a:ext>
            </a:extLst>
          </p:cNvPr>
          <p:cNvSpPr/>
          <p:nvPr/>
        </p:nvSpPr>
        <p:spPr>
          <a:xfrm>
            <a:off x="6555250" y="338752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55" name="文本框 54">
            <a:extLst>
              <a:ext uri="{FF2B5EF4-FFF2-40B4-BE49-F238E27FC236}">
                <a16:creationId xmlns:a16="http://schemas.microsoft.com/office/drawing/2014/main" id="{06934BC7-8737-675D-9F22-AA976E5094E2}"/>
              </a:ext>
            </a:extLst>
          </p:cNvPr>
          <p:cNvSpPr txBox="1"/>
          <p:nvPr/>
        </p:nvSpPr>
        <p:spPr>
          <a:xfrm>
            <a:off x="12421310" y="3258585"/>
            <a:ext cx="3066351" cy="707886"/>
          </a:xfrm>
          <a:prstGeom prst="rect">
            <a:avLst/>
          </a:prstGeom>
          <a:noFill/>
        </p:spPr>
        <p:txBody>
          <a:bodyPr wrap="square" rtlCol="0">
            <a:spAutoFit/>
          </a:bodyPr>
          <a:lstStyle/>
          <a:p>
            <a:r>
              <a:rPr lang="zh-CN" altLang="en-US" sz="4000" dirty="0">
                <a:latin typeface="宋体" panose="02010600030101010101" pitchFamily="2" charset="-122"/>
                <a:ea typeface="宋体" panose="02010600030101010101" pitchFamily="2" charset="-122"/>
              </a:rPr>
              <a:t>怎么还原？</a:t>
            </a:r>
          </a:p>
        </p:txBody>
      </p:sp>
      <p:sp>
        <p:nvSpPr>
          <p:cNvPr id="53" name="文本框 52">
            <a:extLst>
              <a:ext uri="{FF2B5EF4-FFF2-40B4-BE49-F238E27FC236}">
                <a16:creationId xmlns:a16="http://schemas.microsoft.com/office/drawing/2014/main" id="{6BDD1A26-9A64-4FD9-83B2-FF518C7D6AE8}"/>
              </a:ext>
            </a:extLst>
          </p:cNvPr>
          <p:cNvSpPr txBox="1"/>
          <p:nvPr/>
        </p:nvSpPr>
        <p:spPr>
          <a:xfrm>
            <a:off x="1415772" y="22460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二叉树还原树</a:t>
            </a:r>
          </a:p>
        </p:txBody>
      </p:sp>
      <p:sp>
        <p:nvSpPr>
          <p:cNvPr id="56" name="文本框 55">
            <a:extLst>
              <a:ext uri="{FF2B5EF4-FFF2-40B4-BE49-F238E27FC236}">
                <a16:creationId xmlns:a16="http://schemas.microsoft.com/office/drawing/2014/main" id="{774BEBFB-807C-3D28-8DEC-C1023885B09C}"/>
              </a:ext>
            </a:extLst>
          </p:cNvPr>
          <p:cNvSpPr txBox="1"/>
          <p:nvPr/>
        </p:nvSpPr>
        <p:spPr>
          <a:xfrm>
            <a:off x="147747" y="155339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第一步：找右孩</a:t>
            </a:r>
          </a:p>
        </p:txBody>
      </p:sp>
      <p:sp>
        <p:nvSpPr>
          <p:cNvPr id="57" name="文本框 56">
            <a:extLst>
              <a:ext uri="{FF2B5EF4-FFF2-40B4-BE49-F238E27FC236}">
                <a16:creationId xmlns:a16="http://schemas.microsoft.com/office/drawing/2014/main" id="{643E2DA4-6253-A6CB-45DD-7C280E1A6B50}"/>
              </a:ext>
            </a:extLst>
          </p:cNvPr>
          <p:cNvSpPr txBox="1"/>
          <p:nvPr/>
        </p:nvSpPr>
        <p:spPr>
          <a:xfrm>
            <a:off x="147747" y="2141973"/>
            <a:ext cx="4062912"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如果某个节点是双亲节点的左孩子，那它所有的右孩子节点都要与它的双亲节点链接虚线</a:t>
            </a:r>
          </a:p>
        </p:txBody>
      </p:sp>
      <p:sp>
        <p:nvSpPr>
          <p:cNvPr id="61" name="文本框 60">
            <a:extLst>
              <a:ext uri="{FF2B5EF4-FFF2-40B4-BE49-F238E27FC236}">
                <a16:creationId xmlns:a16="http://schemas.microsoft.com/office/drawing/2014/main" id="{74BC9426-7F56-B3B4-BE68-74B532F7DC79}"/>
              </a:ext>
            </a:extLst>
          </p:cNvPr>
          <p:cNvSpPr txBox="1"/>
          <p:nvPr/>
        </p:nvSpPr>
        <p:spPr>
          <a:xfrm>
            <a:off x="187750" y="4046081"/>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第二步：删连线</a:t>
            </a:r>
          </a:p>
        </p:txBody>
      </p:sp>
      <p:sp>
        <p:nvSpPr>
          <p:cNvPr id="62" name="文本框 61">
            <a:extLst>
              <a:ext uri="{FF2B5EF4-FFF2-40B4-BE49-F238E27FC236}">
                <a16:creationId xmlns:a16="http://schemas.microsoft.com/office/drawing/2014/main" id="{523C70A9-EA2B-F429-A8C1-EC1CD77BA6A8}"/>
              </a:ext>
            </a:extLst>
          </p:cNvPr>
          <p:cNvSpPr txBox="1"/>
          <p:nvPr/>
        </p:nvSpPr>
        <p:spPr>
          <a:xfrm>
            <a:off x="187750" y="4695660"/>
            <a:ext cx="406291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删除原二叉树中所有双亲节点与右孩子节点之间的连线</a:t>
            </a:r>
          </a:p>
        </p:txBody>
      </p:sp>
      <p:sp>
        <p:nvSpPr>
          <p:cNvPr id="63" name="文本框 62">
            <a:extLst>
              <a:ext uri="{FF2B5EF4-FFF2-40B4-BE49-F238E27FC236}">
                <a16:creationId xmlns:a16="http://schemas.microsoft.com/office/drawing/2014/main" id="{EABA2EAC-4848-F994-AD07-58B2B5C7DD60}"/>
              </a:ext>
            </a:extLst>
          </p:cNvPr>
          <p:cNvSpPr txBox="1"/>
          <p:nvPr/>
        </p:nvSpPr>
        <p:spPr>
          <a:xfrm>
            <a:off x="8129088" y="155339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第三步：虚变实</a:t>
            </a:r>
          </a:p>
        </p:txBody>
      </p:sp>
      <p:sp>
        <p:nvSpPr>
          <p:cNvPr id="64" name="文本框 63">
            <a:extLst>
              <a:ext uri="{FF2B5EF4-FFF2-40B4-BE49-F238E27FC236}">
                <a16:creationId xmlns:a16="http://schemas.microsoft.com/office/drawing/2014/main" id="{35A7D56E-424C-85B1-226E-CAC01D683D7E}"/>
              </a:ext>
            </a:extLst>
          </p:cNvPr>
          <p:cNvSpPr txBox="1"/>
          <p:nvPr/>
        </p:nvSpPr>
        <p:spPr>
          <a:xfrm>
            <a:off x="8129088" y="2130052"/>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把虚线变成实线</a:t>
            </a:r>
          </a:p>
        </p:txBody>
      </p:sp>
      <p:sp>
        <p:nvSpPr>
          <p:cNvPr id="2" name="文本框 1">
            <a:extLst>
              <a:ext uri="{FF2B5EF4-FFF2-40B4-BE49-F238E27FC236}">
                <a16:creationId xmlns:a16="http://schemas.microsoft.com/office/drawing/2014/main" id="{4D5243EB-06D1-C2AA-F180-05922BF8F228}"/>
              </a:ext>
            </a:extLst>
          </p:cNvPr>
          <p:cNvSpPr txBox="1"/>
          <p:nvPr/>
        </p:nvSpPr>
        <p:spPr>
          <a:xfrm>
            <a:off x="8129088" y="2854278"/>
            <a:ext cx="406291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第四步：变美丽</a:t>
            </a:r>
          </a:p>
        </p:txBody>
      </p:sp>
      <p:cxnSp>
        <p:nvCxnSpPr>
          <p:cNvPr id="4" name="直接连接符 3">
            <a:extLst>
              <a:ext uri="{FF2B5EF4-FFF2-40B4-BE49-F238E27FC236}">
                <a16:creationId xmlns:a16="http://schemas.microsoft.com/office/drawing/2014/main" id="{4C81D3A1-E48F-66E3-C899-990D9C2246E9}"/>
              </a:ext>
            </a:extLst>
          </p:cNvPr>
          <p:cNvCxnSpPr>
            <a:cxnSpLocks/>
          </p:cNvCxnSpPr>
          <p:nvPr/>
        </p:nvCxnSpPr>
        <p:spPr>
          <a:xfrm flipH="1">
            <a:off x="5232148" y="2130052"/>
            <a:ext cx="450000" cy="3666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FA9B75E-245F-A754-62C3-C3E22D146412}"/>
              </a:ext>
            </a:extLst>
          </p:cNvPr>
          <p:cNvCxnSpPr>
            <a:cxnSpLocks/>
          </p:cNvCxnSpPr>
          <p:nvPr/>
        </p:nvCxnSpPr>
        <p:spPr>
          <a:xfrm>
            <a:off x="6207599" y="2111933"/>
            <a:ext cx="450000" cy="3666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045F33A-8CAE-5B6A-0134-BD746A248B04}"/>
              </a:ext>
            </a:extLst>
          </p:cNvPr>
          <p:cNvCxnSpPr>
            <a:cxnSpLocks/>
          </p:cNvCxnSpPr>
          <p:nvPr/>
        </p:nvCxnSpPr>
        <p:spPr>
          <a:xfrm>
            <a:off x="5908063" y="2189588"/>
            <a:ext cx="0" cy="283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50DC1B9-D2BC-3BA6-B7A7-8C5CDA34310B}"/>
              </a:ext>
            </a:extLst>
          </p:cNvPr>
          <p:cNvCxnSpPr>
            <a:cxnSpLocks/>
          </p:cNvCxnSpPr>
          <p:nvPr/>
        </p:nvCxnSpPr>
        <p:spPr>
          <a:xfrm flipH="1">
            <a:off x="4698206" y="2972295"/>
            <a:ext cx="191763" cy="380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359E182-C316-C6D3-CBBF-C5355CD34C1C}"/>
              </a:ext>
            </a:extLst>
          </p:cNvPr>
          <p:cNvCxnSpPr>
            <a:cxnSpLocks/>
          </p:cNvCxnSpPr>
          <p:nvPr/>
        </p:nvCxnSpPr>
        <p:spPr>
          <a:xfrm>
            <a:off x="5191191" y="2972294"/>
            <a:ext cx="191763" cy="380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3A7975F-8298-8489-25EF-1F86581E6E8F}"/>
              </a:ext>
            </a:extLst>
          </p:cNvPr>
          <p:cNvCxnSpPr>
            <a:cxnSpLocks/>
          </p:cNvCxnSpPr>
          <p:nvPr/>
        </p:nvCxnSpPr>
        <p:spPr>
          <a:xfrm>
            <a:off x="6782813" y="3021027"/>
            <a:ext cx="0" cy="283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9948658-0789-BC4B-840E-B9C04CE8E4C1}"/>
              </a:ext>
            </a:extLst>
          </p:cNvPr>
          <p:cNvSpPr txBox="1"/>
          <p:nvPr/>
        </p:nvSpPr>
        <p:spPr>
          <a:xfrm>
            <a:off x="5251919" y="5819045"/>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那么现在你学会了怎么把二叉树还原成树</a:t>
            </a:r>
          </a:p>
        </p:txBody>
      </p:sp>
    </p:spTree>
    <p:extLst>
      <p:ext uri="{BB962C8B-B14F-4D97-AF65-F5344CB8AC3E}">
        <p14:creationId xmlns:p14="http://schemas.microsoft.com/office/powerpoint/2010/main" val="2396333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2782-5C4E-9002-3EDE-5BE06F272358}"/>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AC388038-4A0D-8C76-C6D2-97591F9BE005}"/>
              </a:ext>
            </a:extLst>
          </p:cNvPr>
          <p:cNvSpPr/>
          <p:nvPr/>
        </p:nvSpPr>
        <p:spPr>
          <a:xfrm rot="19771677">
            <a:off x="-1136691" y="-531952"/>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3">
            <a:extLst>
              <a:ext uri="{FF2B5EF4-FFF2-40B4-BE49-F238E27FC236}">
                <a16:creationId xmlns:a16="http://schemas.microsoft.com/office/drawing/2014/main" id="{53C9DA82-185A-D898-125C-1EBACCFC3B7E}"/>
              </a:ext>
            </a:extLst>
          </p:cNvPr>
          <p:cNvSpPr/>
          <p:nvPr/>
        </p:nvSpPr>
        <p:spPr>
          <a:xfrm rot="1453145">
            <a:off x="12429588" y="-944988"/>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036253C-1F7B-FFE6-16F5-609F846F2D57}"/>
              </a:ext>
            </a:extLst>
          </p:cNvPr>
          <p:cNvSpPr txBox="1"/>
          <p:nvPr/>
        </p:nvSpPr>
        <p:spPr>
          <a:xfrm>
            <a:off x="-1819639" y="-1318897"/>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头节点</a:t>
            </a:r>
          </a:p>
        </p:txBody>
      </p:sp>
      <p:sp>
        <p:nvSpPr>
          <p:cNvPr id="6" name="文本框 5">
            <a:extLst>
              <a:ext uri="{FF2B5EF4-FFF2-40B4-BE49-F238E27FC236}">
                <a16:creationId xmlns:a16="http://schemas.microsoft.com/office/drawing/2014/main" id="{46B61DCE-B089-724F-7119-1228B14D388F}"/>
              </a:ext>
            </a:extLst>
          </p:cNvPr>
          <p:cNvSpPr txBox="1"/>
          <p:nvPr/>
        </p:nvSpPr>
        <p:spPr>
          <a:xfrm>
            <a:off x="12192000" y="-1727153"/>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尾节点</a:t>
            </a:r>
          </a:p>
        </p:txBody>
      </p:sp>
      <p:sp>
        <p:nvSpPr>
          <p:cNvPr id="14" name="矩形: 圆角 13">
            <a:extLst>
              <a:ext uri="{FF2B5EF4-FFF2-40B4-BE49-F238E27FC236}">
                <a16:creationId xmlns:a16="http://schemas.microsoft.com/office/drawing/2014/main" id="{F85AB57B-9AC6-7D86-8B61-150DFBCDF83F}"/>
              </a:ext>
            </a:extLst>
          </p:cNvPr>
          <p:cNvSpPr/>
          <p:nvPr/>
        </p:nvSpPr>
        <p:spPr>
          <a:xfrm>
            <a:off x="127198"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029D3E1F-9208-04ED-B89D-DB5FF906F56F}"/>
              </a:ext>
            </a:extLst>
          </p:cNvPr>
          <p:cNvSpPr/>
          <p:nvPr/>
        </p:nvSpPr>
        <p:spPr>
          <a:xfrm>
            <a:off x="3165993" y="487231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62E31141-EFFA-9985-D02C-B0CDB70130D3}"/>
              </a:ext>
            </a:extLst>
          </p:cNvPr>
          <p:cNvSpPr/>
          <p:nvPr/>
        </p:nvSpPr>
        <p:spPr>
          <a:xfrm>
            <a:off x="6337399"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1F7F0574-6A89-994B-B437-BDE8D289AE80}"/>
              </a:ext>
            </a:extLst>
          </p:cNvPr>
          <p:cNvCxnSpPr>
            <a:cxnSpLocks/>
          </p:cNvCxnSpPr>
          <p:nvPr/>
        </p:nvCxnSpPr>
        <p:spPr>
          <a:xfrm>
            <a:off x="2318404" y="3432680"/>
            <a:ext cx="3709999" cy="368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BB9333-00C0-8D14-D771-3C74F917CB52}"/>
              </a:ext>
            </a:extLst>
          </p:cNvPr>
          <p:cNvCxnSpPr>
            <a:cxnSpLocks/>
          </p:cNvCxnSpPr>
          <p:nvPr/>
        </p:nvCxnSpPr>
        <p:spPr>
          <a:xfrm flipV="1">
            <a:off x="5477164" y="5358864"/>
            <a:ext cx="1594059" cy="35967"/>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26DBF7F-CEBD-B373-D50A-DEDEC8658A36}"/>
              </a:ext>
            </a:extLst>
          </p:cNvPr>
          <p:cNvSpPr/>
          <p:nvPr/>
        </p:nvSpPr>
        <p:spPr>
          <a:xfrm>
            <a:off x="9542847"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796EDA49-733A-A247-DDE4-69086D222263}"/>
              </a:ext>
            </a:extLst>
          </p:cNvPr>
          <p:cNvCxnSpPr>
            <a:cxnSpLocks/>
          </p:cNvCxnSpPr>
          <p:nvPr/>
        </p:nvCxnSpPr>
        <p:spPr>
          <a:xfrm>
            <a:off x="8597900" y="3436362"/>
            <a:ext cx="847074"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985E064-8573-0415-4C66-8D212FD9391F}"/>
              </a:ext>
            </a:extLst>
          </p:cNvPr>
          <p:cNvSpPr txBox="1"/>
          <p:nvPr/>
        </p:nvSpPr>
        <p:spPr>
          <a:xfrm rot="1334437">
            <a:off x="5529246" y="-2188818"/>
            <a:ext cx="336952" cy="923330"/>
          </a:xfrm>
          <a:prstGeom prst="rect">
            <a:avLst/>
          </a:prstGeom>
          <a:noFill/>
        </p:spPr>
        <p:txBody>
          <a:bodyPr wrap="none" rtlCol="0">
            <a:spAutoFit/>
          </a:bodyPr>
          <a:lstStyle/>
          <a:p>
            <a:r>
              <a:rPr lang="en-US" altLang="zh-CN" sz="5400" dirty="0">
                <a:solidFill>
                  <a:srgbClr val="C00000"/>
                </a:solidFill>
                <a:latin typeface="华文楷体" panose="02010600040101010101" pitchFamily="2" charset="-122"/>
                <a:ea typeface="华文楷体" panose="02010600040101010101" pitchFamily="2" charset="-122"/>
              </a:rPr>
              <a:t>!</a:t>
            </a:r>
            <a:endParaRPr lang="zh-CN" altLang="en-US" sz="5400" dirty="0">
              <a:solidFill>
                <a:srgbClr val="C00000"/>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543EC49A-AF00-6C3E-4696-2D7DE9EB6846}"/>
              </a:ext>
            </a:extLst>
          </p:cNvPr>
          <p:cNvSpPr txBox="1"/>
          <p:nvPr/>
        </p:nvSpPr>
        <p:spPr>
          <a:xfrm>
            <a:off x="7418713" y="4804866"/>
            <a:ext cx="1563248" cy="1107996"/>
          </a:xfrm>
          <a:prstGeom prst="rect">
            <a:avLst/>
          </a:prstGeom>
          <a:noFill/>
        </p:spPr>
        <p:txBody>
          <a:bodyPr wrap="none" rtlCol="0">
            <a:spAutoFit/>
          </a:bodyPr>
          <a:lstStyle/>
          <a:p>
            <a:r>
              <a:rPr lang="en-US" altLang="zh-CN" sz="6600" dirty="0"/>
              <a:t>Null</a:t>
            </a:r>
            <a:endParaRPr lang="zh-CN" altLang="en-US" sz="6600" dirty="0"/>
          </a:p>
        </p:txBody>
      </p:sp>
    </p:spTree>
    <p:extLst>
      <p:ext uri="{BB962C8B-B14F-4D97-AF65-F5344CB8AC3E}">
        <p14:creationId xmlns:p14="http://schemas.microsoft.com/office/powerpoint/2010/main" val="1810442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8A630-B5EA-352D-23FA-955826C6086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9FAEEB0-25BA-0844-497C-6FAF423B2598}"/>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53" name="文本框 52">
            <a:extLst>
              <a:ext uri="{FF2B5EF4-FFF2-40B4-BE49-F238E27FC236}">
                <a16:creationId xmlns:a16="http://schemas.microsoft.com/office/drawing/2014/main" id="{A54FD80C-6A89-AC4B-74E0-87D25EE9C138}"/>
              </a:ext>
            </a:extLst>
          </p:cNvPr>
          <p:cNvSpPr txBox="1"/>
          <p:nvPr/>
        </p:nvSpPr>
        <p:spPr>
          <a:xfrm>
            <a:off x="1415772" y="22460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二叉树还原森林</a:t>
            </a:r>
          </a:p>
        </p:txBody>
      </p:sp>
      <p:sp>
        <p:nvSpPr>
          <p:cNvPr id="5" name="椭圆 4">
            <a:extLst>
              <a:ext uri="{FF2B5EF4-FFF2-40B4-BE49-F238E27FC236}">
                <a16:creationId xmlns:a16="http://schemas.microsoft.com/office/drawing/2014/main" id="{23399D63-AE62-581B-E5DB-E34007292043}"/>
              </a:ext>
            </a:extLst>
          </p:cNvPr>
          <p:cNvSpPr/>
          <p:nvPr/>
        </p:nvSpPr>
        <p:spPr>
          <a:xfrm>
            <a:off x="7442152" y="14451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8CB04114-F24B-DDBC-B635-21E2DF4B0D6F}"/>
              </a:ext>
            </a:extLst>
          </p:cNvPr>
          <p:cNvSpPr/>
          <p:nvPr/>
        </p:nvSpPr>
        <p:spPr>
          <a:xfrm>
            <a:off x="9402813" y="24173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0" name="椭圆 9">
            <a:extLst>
              <a:ext uri="{FF2B5EF4-FFF2-40B4-BE49-F238E27FC236}">
                <a16:creationId xmlns:a16="http://schemas.microsoft.com/office/drawing/2014/main" id="{313773A5-6221-EF52-F94E-5496626ECF90}"/>
              </a:ext>
            </a:extLst>
          </p:cNvPr>
          <p:cNvSpPr/>
          <p:nvPr/>
        </p:nvSpPr>
        <p:spPr>
          <a:xfrm>
            <a:off x="7470684" y="33283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17595D33-A61E-FD1E-48D6-77484839C9BE}"/>
              </a:ext>
            </a:extLst>
          </p:cNvPr>
          <p:cNvSpPr/>
          <p:nvPr/>
        </p:nvSpPr>
        <p:spPr>
          <a:xfrm>
            <a:off x="8932666" y="51039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12" name="直接连接符 11">
            <a:extLst>
              <a:ext uri="{FF2B5EF4-FFF2-40B4-BE49-F238E27FC236}">
                <a16:creationId xmlns:a16="http://schemas.microsoft.com/office/drawing/2014/main" id="{38DC9D71-40F4-671B-ACF1-722F10DA0EB4}"/>
              </a:ext>
            </a:extLst>
          </p:cNvPr>
          <p:cNvCxnSpPr>
            <a:cxnSpLocks/>
          </p:cNvCxnSpPr>
          <p:nvPr/>
        </p:nvCxnSpPr>
        <p:spPr>
          <a:xfrm flipH="1">
            <a:off x="7867183" y="2780969"/>
            <a:ext cx="1352234" cy="4790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1730108-EF38-5AEB-3275-8951BEA7EB5F}"/>
              </a:ext>
            </a:extLst>
          </p:cNvPr>
          <p:cNvCxnSpPr>
            <a:cxnSpLocks/>
          </p:cNvCxnSpPr>
          <p:nvPr/>
        </p:nvCxnSpPr>
        <p:spPr>
          <a:xfrm flipH="1">
            <a:off x="7233344" y="1951507"/>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0A864452-B7C0-BEE4-DDF2-3A87949654DC}"/>
              </a:ext>
            </a:extLst>
          </p:cNvPr>
          <p:cNvSpPr/>
          <p:nvPr/>
        </p:nvSpPr>
        <p:spPr>
          <a:xfrm>
            <a:off x="6854166" y="2386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744054EE-7C5E-8F95-40FA-788A1E31FB90}"/>
              </a:ext>
            </a:extLst>
          </p:cNvPr>
          <p:cNvSpPr/>
          <p:nvPr/>
        </p:nvSpPr>
        <p:spPr>
          <a:xfrm>
            <a:off x="8181519" y="425216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25" name="直接连接符 24">
            <a:extLst>
              <a:ext uri="{FF2B5EF4-FFF2-40B4-BE49-F238E27FC236}">
                <a16:creationId xmlns:a16="http://schemas.microsoft.com/office/drawing/2014/main" id="{94DF1414-ECF6-1644-477F-8DFAF50C3296}"/>
              </a:ext>
            </a:extLst>
          </p:cNvPr>
          <p:cNvCxnSpPr>
            <a:cxnSpLocks/>
          </p:cNvCxnSpPr>
          <p:nvPr/>
        </p:nvCxnSpPr>
        <p:spPr>
          <a:xfrm>
            <a:off x="7859259" y="384472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22DE70B-4D4B-ECB9-FD8E-F3259ED338B0}"/>
              </a:ext>
            </a:extLst>
          </p:cNvPr>
          <p:cNvCxnSpPr>
            <a:cxnSpLocks/>
          </p:cNvCxnSpPr>
          <p:nvPr/>
        </p:nvCxnSpPr>
        <p:spPr>
          <a:xfrm>
            <a:off x="8611067" y="4708341"/>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4D1030F-470B-72F5-FCE8-9BC035A96628}"/>
              </a:ext>
            </a:extLst>
          </p:cNvPr>
          <p:cNvCxnSpPr>
            <a:cxnSpLocks/>
          </p:cNvCxnSpPr>
          <p:nvPr/>
        </p:nvCxnSpPr>
        <p:spPr>
          <a:xfrm>
            <a:off x="7952922" y="1951507"/>
            <a:ext cx="1385266" cy="6084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8EB04AF6-6F73-ACD6-AA1D-845355650B6B}"/>
              </a:ext>
            </a:extLst>
          </p:cNvPr>
          <p:cNvSpPr/>
          <p:nvPr/>
        </p:nvSpPr>
        <p:spPr>
          <a:xfrm>
            <a:off x="11332088" y="324120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29" name="椭圆 28">
            <a:extLst>
              <a:ext uri="{FF2B5EF4-FFF2-40B4-BE49-F238E27FC236}">
                <a16:creationId xmlns:a16="http://schemas.microsoft.com/office/drawing/2014/main" id="{BD6CFFAA-7D12-F5E0-5043-62DD574C6D17}"/>
              </a:ext>
            </a:extLst>
          </p:cNvPr>
          <p:cNvSpPr/>
          <p:nvPr/>
        </p:nvSpPr>
        <p:spPr>
          <a:xfrm>
            <a:off x="10601101" y="418293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30" name="直接连接符 29">
            <a:extLst>
              <a:ext uri="{FF2B5EF4-FFF2-40B4-BE49-F238E27FC236}">
                <a16:creationId xmlns:a16="http://schemas.microsoft.com/office/drawing/2014/main" id="{FFBED260-86A2-8560-2D6D-9F3D29C34B9C}"/>
              </a:ext>
            </a:extLst>
          </p:cNvPr>
          <p:cNvCxnSpPr>
            <a:cxnSpLocks/>
          </p:cNvCxnSpPr>
          <p:nvPr/>
        </p:nvCxnSpPr>
        <p:spPr>
          <a:xfrm flipH="1">
            <a:off x="10955285" y="377870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77F50B72-25F5-601E-AB3C-423357534694}"/>
              </a:ext>
            </a:extLst>
          </p:cNvPr>
          <p:cNvSpPr/>
          <p:nvPr/>
        </p:nvSpPr>
        <p:spPr>
          <a:xfrm>
            <a:off x="11343193" y="50825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32" name="椭圆 31">
            <a:extLst>
              <a:ext uri="{FF2B5EF4-FFF2-40B4-BE49-F238E27FC236}">
                <a16:creationId xmlns:a16="http://schemas.microsoft.com/office/drawing/2014/main" id="{CEBDC653-920A-D2E4-E938-CAA2E14931F4}"/>
              </a:ext>
            </a:extLst>
          </p:cNvPr>
          <p:cNvSpPr/>
          <p:nvPr/>
        </p:nvSpPr>
        <p:spPr>
          <a:xfrm>
            <a:off x="9982934" y="510676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33" name="直接连接符 32">
            <a:extLst>
              <a:ext uri="{FF2B5EF4-FFF2-40B4-BE49-F238E27FC236}">
                <a16:creationId xmlns:a16="http://schemas.microsoft.com/office/drawing/2014/main" id="{BFA81102-B3E7-B673-5934-9A961627576B}"/>
              </a:ext>
            </a:extLst>
          </p:cNvPr>
          <p:cNvCxnSpPr>
            <a:cxnSpLocks/>
          </p:cNvCxnSpPr>
          <p:nvPr/>
        </p:nvCxnSpPr>
        <p:spPr>
          <a:xfrm flipH="1">
            <a:off x="10366368" y="4661630"/>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B7F7A7-079A-962D-8EBD-21BE782A5406}"/>
              </a:ext>
            </a:extLst>
          </p:cNvPr>
          <p:cNvCxnSpPr>
            <a:cxnSpLocks/>
          </p:cNvCxnSpPr>
          <p:nvPr/>
        </p:nvCxnSpPr>
        <p:spPr>
          <a:xfrm>
            <a:off x="11046272" y="466897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9457B3C9-28C4-108B-1A19-7EF746EA83BC}"/>
              </a:ext>
            </a:extLst>
          </p:cNvPr>
          <p:cNvSpPr/>
          <p:nvPr/>
        </p:nvSpPr>
        <p:spPr>
          <a:xfrm>
            <a:off x="10757402" y="60853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37" name="直接连接符 36">
            <a:extLst>
              <a:ext uri="{FF2B5EF4-FFF2-40B4-BE49-F238E27FC236}">
                <a16:creationId xmlns:a16="http://schemas.microsoft.com/office/drawing/2014/main" id="{4FC56623-3C83-46AF-27AB-8C68AC0AF51B}"/>
              </a:ext>
            </a:extLst>
          </p:cNvPr>
          <p:cNvCxnSpPr>
            <a:cxnSpLocks/>
          </p:cNvCxnSpPr>
          <p:nvPr/>
        </p:nvCxnSpPr>
        <p:spPr>
          <a:xfrm flipH="1">
            <a:off x="11161186" y="5571958"/>
            <a:ext cx="229829" cy="4460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0DBEDD0-F369-EBF6-3E6F-16D905004C71}"/>
              </a:ext>
            </a:extLst>
          </p:cNvPr>
          <p:cNvCxnSpPr>
            <a:cxnSpLocks/>
          </p:cNvCxnSpPr>
          <p:nvPr/>
        </p:nvCxnSpPr>
        <p:spPr>
          <a:xfrm>
            <a:off x="10035135" y="2836586"/>
            <a:ext cx="1126051" cy="491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957F8E4A-B365-CE61-0AE1-AC558C7FE7DF}"/>
              </a:ext>
            </a:extLst>
          </p:cNvPr>
          <p:cNvSpPr txBox="1"/>
          <p:nvPr/>
        </p:nvSpPr>
        <p:spPr>
          <a:xfrm>
            <a:off x="139085" y="1320978"/>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知道了怎么把二叉树还原成树</a:t>
            </a:r>
          </a:p>
        </p:txBody>
      </p:sp>
      <p:sp>
        <p:nvSpPr>
          <p:cNvPr id="43" name="文本框 42">
            <a:extLst>
              <a:ext uri="{FF2B5EF4-FFF2-40B4-BE49-F238E27FC236}">
                <a16:creationId xmlns:a16="http://schemas.microsoft.com/office/drawing/2014/main" id="{40CF63CA-BF31-8686-9B17-845168ED7ED1}"/>
              </a:ext>
            </a:extLst>
          </p:cNvPr>
          <p:cNvSpPr txBox="1"/>
          <p:nvPr/>
        </p:nvSpPr>
        <p:spPr>
          <a:xfrm>
            <a:off x="139085" y="1923571"/>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接下来让我们看看怎么把它还原成森林</a:t>
            </a:r>
          </a:p>
        </p:txBody>
      </p:sp>
    </p:spTree>
    <p:extLst>
      <p:ext uri="{BB962C8B-B14F-4D97-AF65-F5344CB8AC3E}">
        <p14:creationId xmlns:p14="http://schemas.microsoft.com/office/powerpoint/2010/main" val="2277051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C87F-ECD6-CC05-35BC-0ACE4EA0975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5E31A1D-178A-FCC7-1D04-56FC5F71D115}"/>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53" name="文本框 52">
            <a:extLst>
              <a:ext uri="{FF2B5EF4-FFF2-40B4-BE49-F238E27FC236}">
                <a16:creationId xmlns:a16="http://schemas.microsoft.com/office/drawing/2014/main" id="{C2C89E3F-A972-20BB-0788-D432DEA21BAE}"/>
              </a:ext>
            </a:extLst>
          </p:cNvPr>
          <p:cNvSpPr txBox="1"/>
          <p:nvPr/>
        </p:nvSpPr>
        <p:spPr>
          <a:xfrm>
            <a:off x="1415772" y="22460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二叉树还原森林</a:t>
            </a:r>
          </a:p>
        </p:txBody>
      </p:sp>
      <p:sp>
        <p:nvSpPr>
          <p:cNvPr id="5" name="椭圆 4">
            <a:extLst>
              <a:ext uri="{FF2B5EF4-FFF2-40B4-BE49-F238E27FC236}">
                <a16:creationId xmlns:a16="http://schemas.microsoft.com/office/drawing/2014/main" id="{64C87335-CD90-2A07-E80A-CE24DE9C81E2}"/>
              </a:ext>
            </a:extLst>
          </p:cNvPr>
          <p:cNvSpPr/>
          <p:nvPr/>
        </p:nvSpPr>
        <p:spPr>
          <a:xfrm>
            <a:off x="4032202" y="14451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3F78184E-B5AA-CD11-7A91-7A7E9780FC5B}"/>
              </a:ext>
            </a:extLst>
          </p:cNvPr>
          <p:cNvSpPr/>
          <p:nvPr/>
        </p:nvSpPr>
        <p:spPr>
          <a:xfrm>
            <a:off x="5992863" y="24173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0" name="椭圆 9">
            <a:extLst>
              <a:ext uri="{FF2B5EF4-FFF2-40B4-BE49-F238E27FC236}">
                <a16:creationId xmlns:a16="http://schemas.microsoft.com/office/drawing/2014/main" id="{81145935-5E78-BBD0-378D-44F83CE6EB7C}"/>
              </a:ext>
            </a:extLst>
          </p:cNvPr>
          <p:cNvSpPr/>
          <p:nvPr/>
        </p:nvSpPr>
        <p:spPr>
          <a:xfrm>
            <a:off x="4060734" y="33283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8047EE18-0400-40CF-EEF0-0389E0AD6ACE}"/>
              </a:ext>
            </a:extLst>
          </p:cNvPr>
          <p:cNvSpPr/>
          <p:nvPr/>
        </p:nvSpPr>
        <p:spPr>
          <a:xfrm>
            <a:off x="5522716" y="51039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12" name="直接连接符 11">
            <a:extLst>
              <a:ext uri="{FF2B5EF4-FFF2-40B4-BE49-F238E27FC236}">
                <a16:creationId xmlns:a16="http://schemas.microsoft.com/office/drawing/2014/main" id="{FAAA4554-2372-7D49-2FDC-0892BB6DBEC7}"/>
              </a:ext>
            </a:extLst>
          </p:cNvPr>
          <p:cNvCxnSpPr>
            <a:cxnSpLocks/>
          </p:cNvCxnSpPr>
          <p:nvPr/>
        </p:nvCxnSpPr>
        <p:spPr>
          <a:xfrm flipH="1">
            <a:off x="4457233" y="2780969"/>
            <a:ext cx="1352234" cy="4790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F6EE050-7EBB-8A17-5C1B-7CC2D82B2793}"/>
              </a:ext>
            </a:extLst>
          </p:cNvPr>
          <p:cNvCxnSpPr>
            <a:cxnSpLocks/>
          </p:cNvCxnSpPr>
          <p:nvPr/>
        </p:nvCxnSpPr>
        <p:spPr>
          <a:xfrm flipH="1">
            <a:off x="3823394" y="1951507"/>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9F4ADAF9-88A3-6523-AB52-B799822C46D1}"/>
              </a:ext>
            </a:extLst>
          </p:cNvPr>
          <p:cNvSpPr/>
          <p:nvPr/>
        </p:nvSpPr>
        <p:spPr>
          <a:xfrm>
            <a:off x="3444216" y="2386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1" name="椭圆 20">
            <a:extLst>
              <a:ext uri="{FF2B5EF4-FFF2-40B4-BE49-F238E27FC236}">
                <a16:creationId xmlns:a16="http://schemas.microsoft.com/office/drawing/2014/main" id="{51E3BB5B-DAEC-2CD0-3547-BC77BEB06114}"/>
              </a:ext>
            </a:extLst>
          </p:cNvPr>
          <p:cNvSpPr/>
          <p:nvPr/>
        </p:nvSpPr>
        <p:spPr>
          <a:xfrm>
            <a:off x="4771569" y="425216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25" name="直接连接符 24">
            <a:extLst>
              <a:ext uri="{FF2B5EF4-FFF2-40B4-BE49-F238E27FC236}">
                <a16:creationId xmlns:a16="http://schemas.microsoft.com/office/drawing/2014/main" id="{B60551E7-0154-1CC2-5ECC-814B5AFD16E4}"/>
              </a:ext>
            </a:extLst>
          </p:cNvPr>
          <p:cNvCxnSpPr>
            <a:cxnSpLocks/>
          </p:cNvCxnSpPr>
          <p:nvPr/>
        </p:nvCxnSpPr>
        <p:spPr>
          <a:xfrm>
            <a:off x="4449309" y="384472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5990CBF-853D-F8DF-3802-DAD788C6B95A}"/>
              </a:ext>
            </a:extLst>
          </p:cNvPr>
          <p:cNvCxnSpPr>
            <a:cxnSpLocks/>
          </p:cNvCxnSpPr>
          <p:nvPr/>
        </p:nvCxnSpPr>
        <p:spPr>
          <a:xfrm>
            <a:off x="5201117" y="4708341"/>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64DC43C-21F0-54BD-4A24-84B79C602C02}"/>
              </a:ext>
            </a:extLst>
          </p:cNvPr>
          <p:cNvCxnSpPr>
            <a:cxnSpLocks/>
          </p:cNvCxnSpPr>
          <p:nvPr/>
        </p:nvCxnSpPr>
        <p:spPr>
          <a:xfrm>
            <a:off x="4542972" y="1951507"/>
            <a:ext cx="1385266" cy="6084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9790F2E-CC97-DAAE-A77E-F8A77CE91CC9}"/>
              </a:ext>
            </a:extLst>
          </p:cNvPr>
          <p:cNvSpPr/>
          <p:nvPr/>
        </p:nvSpPr>
        <p:spPr>
          <a:xfrm>
            <a:off x="7922138" y="324120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29" name="椭圆 28">
            <a:extLst>
              <a:ext uri="{FF2B5EF4-FFF2-40B4-BE49-F238E27FC236}">
                <a16:creationId xmlns:a16="http://schemas.microsoft.com/office/drawing/2014/main" id="{86FC4185-EAC0-FFBD-6147-DF799C6FDC0D}"/>
              </a:ext>
            </a:extLst>
          </p:cNvPr>
          <p:cNvSpPr/>
          <p:nvPr/>
        </p:nvSpPr>
        <p:spPr>
          <a:xfrm>
            <a:off x="7191151" y="418293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30" name="直接连接符 29">
            <a:extLst>
              <a:ext uri="{FF2B5EF4-FFF2-40B4-BE49-F238E27FC236}">
                <a16:creationId xmlns:a16="http://schemas.microsoft.com/office/drawing/2014/main" id="{5A45E96B-599A-B4F6-C554-3977D35E1951}"/>
              </a:ext>
            </a:extLst>
          </p:cNvPr>
          <p:cNvCxnSpPr>
            <a:cxnSpLocks/>
          </p:cNvCxnSpPr>
          <p:nvPr/>
        </p:nvCxnSpPr>
        <p:spPr>
          <a:xfrm flipH="1">
            <a:off x="7545335" y="377870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AEA6415F-25DD-0B4C-3E2D-CAE0D634FC51}"/>
              </a:ext>
            </a:extLst>
          </p:cNvPr>
          <p:cNvSpPr/>
          <p:nvPr/>
        </p:nvSpPr>
        <p:spPr>
          <a:xfrm>
            <a:off x="7933243" y="50825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32" name="椭圆 31">
            <a:extLst>
              <a:ext uri="{FF2B5EF4-FFF2-40B4-BE49-F238E27FC236}">
                <a16:creationId xmlns:a16="http://schemas.microsoft.com/office/drawing/2014/main" id="{AB995019-65CA-748E-51F9-E1A275372B09}"/>
              </a:ext>
            </a:extLst>
          </p:cNvPr>
          <p:cNvSpPr/>
          <p:nvPr/>
        </p:nvSpPr>
        <p:spPr>
          <a:xfrm>
            <a:off x="6572984" y="510676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33" name="直接连接符 32">
            <a:extLst>
              <a:ext uri="{FF2B5EF4-FFF2-40B4-BE49-F238E27FC236}">
                <a16:creationId xmlns:a16="http://schemas.microsoft.com/office/drawing/2014/main" id="{C202A23E-5E71-F266-9910-C4598F6F8E15}"/>
              </a:ext>
            </a:extLst>
          </p:cNvPr>
          <p:cNvCxnSpPr>
            <a:cxnSpLocks/>
          </p:cNvCxnSpPr>
          <p:nvPr/>
        </p:nvCxnSpPr>
        <p:spPr>
          <a:xfrm flipH="1">
            <a:off x="6956418" y="4661630"/>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7FC7E48-3C52-2E41-4FEF-7125EBA19B03}"/>
              </a:ext>
            </a:extLst>
          </p:cNvPr>
          <p:cNvCxnSpPr>
            <a:cxnSpLocks/>
          </p:cNvCxnSpPr>
          <p:nvPr/>
        </p:nvCxnSpPr>
        <p:spPr>
          <a:xfrm>
            <a:off x="7636322" y="466897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144CEEA2-FF80-42DB-BB95-1A088FBE0F63}"/>
              </a:ext>
            </a:extLst>
          </p:cNvPr>
          <p:cNvSpPr/>
          <p:nvPr/>
        </p:nvSpPr>
        <p:spPr>
          <a:xfrm>
            <a:off x="7347452" y="60853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37" name="直接连接符 36">
            <a:extLst>
              <a:ext uri="{FF2B5EF4-FFF2-40B4-BE49-F238E27FC236}">
                <a16:creationId xmlns:a16="http://schemas.microsoft.com/office/drawing/2014/main" id="{457E33B7-1369-11C2-F3FA-26A0659A9F20}"/>
              </a:ext>
            </a:extLst>
          </p:cNvPr>
          <p:cNvCxnSpPr>
            <a:cxnSpLocks/>
          </p:cNvCxnSpPr>
          <p:nvPr/>
        </p:nvCxnSpPr>
        <p:spPr>
          <a:xfrm flipH="1">
            <a:off x="7751236" y="5571958"/>
            <a:ext cx="229829" cy="4460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40190C4-214E-5450-0975-5D051237DAB7}"/>
              </a:ext>
            </a:extLst>
          </p:cNvPr>
          <p:cNvCxnSpPr>
            <a:cxnSpLocks/>
          </p:cNvCxnSpPr>
          <p:nvPr/>
        </p:nvCxnSpPr>
        <p:spPr>
          <a:xfrm>
            <a:off x="6625185" y="2836586"/>
            <a:ext cx="1126051" cy="491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92A4820E-DEC6-541A-62EC-811E578ED525}"/>
              </a:ext>
            </a:extLst>
          </p:cNvPr>
          <p:cNvSpPr txBox="1"/>
          <p:nvPr/>
        </p:nvSpPr>
        <p:spPr>
          <a:xfrm>
            <a:off x="-7785715" y="1320978"/>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知道了怎么把二叉树还原成树</a:t>
            </a:r>
          </a:p>
        </p:txBody>
      </p:sp>
      <p:sp>
        <p:nvSpPr>
          <p:cNvPr id="43" name="文本框 42">
            <a:extLst>
              <a:ext uri="{FF2B5EF4-FFF2-40B4-BE49-F238E27FC236}">
                <a16:creationId xmlns:a16="http://schemas.microsoft.com/office/drawing/2014/main" id="{17D1BE40-617A-F6E9-0F4C-64317447EDF4}"/>
              </a:ext>
            </a:extLst>
          </p:cNvPr>
          <p:cNvSpPr txBox="1"/>
          <p:nvPr/>
        </p:nvSpPr>
        <p:spPr>
          <a:xfrm>
            <a:off x="-7785715" y="1923571"/>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接下来让我们看看怎么把它还原成森林</a:t>
            </a:r>
          </a:p>
        </p:txBody>
      </p:sp>
      <p:sp>
        <p:nvSpPr>
          <p:cNvPr id="2" name="文本框 1">
            <a:extLst>
              <a:ext uri="{FF2B5EF4-FFF2-40B4-BE49-F238E27FC236}">
                <a16:creationId xmlns:a16="http://schemas.microsoft.com/office/drawing/2014/main" id="{6FEDFDE9-63AE-1E61-6762-976643F85E32}"/>
              </a:ext>
            </a:extLst>
          </p:cNvPr>
          <p:cNvSpPr txBox="1"/>
          <p:nvPr/>
        </p:nvSpPr>
        <p:spPr>
          <a:xfrm>
            <a:off x="133703" y="1340182"/>
            <a:ext cx="19236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非常简单</a:t>
            </a:r>
          </a:p>
        </p:txBody>
      </p:sp>
      <p:sp>
        <p:nvSpPr>
          <p:cNvPr id="4" name="文本框 3">
            <a:extLst>
              <a:ext uri="{FF2B5EF4-FFF2-40B4-BE49-F238E27FC236}">
                <a16:creationId xmlns:a16="http://schemas.microsoft.com/office/drawing/2014/main" id="{4157EDB2-0A8B-538F-3BD0-7EE1DCE84A5B}"/>
              </a:ext>
            </a:extLst>
          </p:cNvPr>
          <p:cNvSpPr txBox="1"/>
          <p:nvPr/>
        </p:nvSpPr>
        <p:spPr>
          <a:xfrm>
            <a:off x="133703" y="181767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第一步：断右孩</a:t>
            </a:r>
          </a:p>
        </p:txBody>
      </p:sp>
      <p:sp>
        <p:nvSpPr>
          <p:cNvPr id="7" name="文本框 6">
            <a:extLst>
              <a:ext uri="{FF2B5EF4-FFF2-40B4-BE49-F238E27FC236}">
                <a16:creationId xmlns:a16="http://schemas.microsoft.com/office/drawing/2014/main" id="{17E41579-AC37-5BD9-F4D4-DE06C7AB324F}"/>
              </a:ext>
            </a:extLst>
          </p:cNvPr>
          <p:cNvSpPr txBox="1"/>
          <p:nvPr/>
        </p:nvSpPr>
        <p:spPr>
          <a:xfrm>
            <a:off x="133703" y="2313366"/>
            <a:ext cx="320484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把根节点右链上所有的右孩子链断掉</a:t>
            </a:r>
          </a:p>
        </p:txBody>
      </p:sp>
      <p:cxnSp>
        <p:nvCxnSpPr>
          <p:cNvPr id="9" name="直接箭头连接符 8">
            <a:extLst>
              <a:ext uri="{FF2B5EF4-FFF2-40B4-BE49-F238E27FC236}">
                <a16:creationId xmlns:a16="http://schemas.microsoft.com/office/drawing/2014/main" id="{88AD533A-6945-1998-B4C7-6797151AE1EC}"/>
              </a:ext>
            </a:extLst>
          </p:cNvPr>
          <p:cNvCxnSpPr>
            <a:cxnSpLocks/>
          </p:cNvCxnSpPr>
          <p:nvPr/>
        </p:nvCxnSpPr>
        <p:spPr>
          <a:xfrm>
            <a:off x="4510734" y="1092971"/>
            <a:ext cx="4068817" cy="177800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D3DB069-5D4D-C62E-627C-AAE0252A8CB8}"/>
              </a:ext>
            </a:extLst>
          </p:cNvPr>
          <p:cNvSpPr txBox="1"/>
          <p:nvPr/>
        </p:nvSpPr>
        <p:spPr>
          <a:xfrm>
            <a:off x="133702" y="355331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第二步：拆成林</a:t>
            </a:r>
          </a:p>
        </p:txBody>
      </p:sp>
      <p:sp>
        <p:nvSpPr>
          <p:cNvPr id="17" name="文本框 16">
            <a:extLst>
              <a:ext uri="{FF2B5EF4-FFF2-40B4-BE49-F238E27FC236}">
                <a16:creationId xmlns:a16="http://schemas.microsoft.com/office/drawing/2014/main" id="{5A1F8382-98CA-4C02-7C48-27ED71BD9D00}"/>
              </a:ext>
            </a:extLst>
          </p:cNvPr>
          <p:cNvSpPr txBox="1"/>
          <p:nvPr/>
        </p:nvSpPr>
        <p:spPr>
          <a:xfrm>
            <a:off x="150323" y="4100195"/>
            <a:ext cx="320484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拆成一个森林</a:t>
            </a:r>
          </a:p>
        </p:txBody>
      </p:sp>
    </p:spTree>
    <p:extLst>
      <p:ext uri="{BB962C8B-B14F-4D97-AF65-F5344CB8AC3E}">
        <p14:creationId xmlns:p14="http://schemas.microsoft.com/office/powerpoint/2010/main" val="93860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16" grpId="0"/>
      <p:bldP spid="1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7D81C-A52F-E99C-CFF3-880005D8A11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E11E4104-A41B-AE11-B72A-B535A997687F}"/>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53" name="文本框 52">
            <a:extLst>
              <a:ext uri="{FF2B5EF4-FFF2-40B4-BE49-F238E27FC236}">
                <a16:creationId xmlns:a16="http://schemas.microsoft.com/office/drawing/2014/main" id="{0D8B3549-CFB9-0CC0-05BE-B2F86C6A0409}"/>
              </a:ext>
            </a:extLst>
          </p:cNvPr>
          <p:cNvSpPr txBox="1"/>
          <p:nvPr/>
        </p:nvSpPr>
        <p:spPr>
          <a:xfrm>
            <a:off x="1415772" y="22460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二叉树还原森林</a:t>
            </a:r>
          </a:p>
        </p:txBody>
      </p:sp>
      <p:sp>
        <p:nvSpPr>
          <p:cNvPr id="42" name="文本框 41">
            <a:extLst>
              <a:ext uri="{FF2B5EF4-FFF2-40B4-BE49-F238E27FC236}">
                <a16:creationId xmlns:a16="http://schemas.microsoft.com/office/drawing/2014/main" id="{E83818B9-CA94-B999-0AD5-A23476D84E1E}"/>
              </a:ext>
            </a:extLst>
          </p:cNvPr>
          <p:cNvSpPr txBox="1"/>
          <p:nvPr/>
        </p:nvSpPr>
        <p:spPr>
          <a:xfrm>
            <a:off x="-7785715" y="1320978"/>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知道了怎么把二叉树还原成树</a:t>
            </a:r>
          </a:p>
        </p:txBody>
      </p:sp>
      <p:sp>
        <p:nvSpPr>
          <p:cNvPr id="43" name="文本框 42">
            <a:extLst>
              <a:ext uri="{FF2B5EF4-FFF2-40B4-BE49-F238E27FC236}">
                <a16:creationId xmlns:a16="http://schemas.microsoft.com/office/drawing/2014/main" id="{888FFCE0-D643-AE4B-BDDC-32D9445CA891}"/>
              </a:ext>
            </a:extLst>
          </p:cNvPr>
          <p:cNvSpPr txBox="1"/>
          <p:nvPr/>
        </p:nvSpPr>
        <p:spPr>
          <a:xfrm>
            <a:off x="-7785715" y="1923571"/>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接下来让我们看看怎么把它还原成森林</a:t>
            </a:r>
          </a:p>
        </p:txBody>
      </p:sp>
      <p:sp>
        <p:nvSpPr>
          <p:cNvPr id="2" name="文本框 1">
            <a:extLst>
              <a:ext uri="{FF2B5EF4-FFF2-40B4-BE49-F238E27FC236}">
                <a16:creationId xmlns:a16="http://schemas.microsoft.com/office/drawing/2014/main" id="{C4E2F4AA-BA2F-C07D-9673-23044CC39E5E}"/>
              </a:ext>
            </a:extLst>
          </p:cNvPr>
          <p:cNvSpPr txBox="1"/>
          <p:nvPr/>
        </p:nvSpPr>
        <p:spPr>
          <a:xfrm>
            <a:off x="133703" y="1340182"/>
            <a:ext cx="19236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非常简单</a:t>
            </a:r>
          </a:p>
        </p:txBody>
      </p:sp>
      <p:sp>
        <p:nvSpPr>
          <p:cNvPr id="4" name="文本框 3">
            <a:extLst>
              <a:ext uri="{FF2B5EF4-FFF2-40B4-BE49-F238E27FC236}">
                <a16:creationId xmlns:a16="http://schemas.microsoft.com/office/drawing/2014/main" id="{CB2B6087-6195-D276-E397-B98A5068DC36}"/>
              </a:ext>
            </a:extLst>
          </p:cNvPr>
          <p:cNvSpPr txBox="1"/>
          <p:nvPr/>
        </p:nvSpPr>
        <p:spPr>
          <a:xfrm>
            <a:off x="133703" y="181767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第一步：断右孩</a:t>
            </a:r>
          </a:p>
        </p:txBody>
      </p:sp>
      <p:sp>
        <p:nvSpPr>
          <p:cNvPr id="7" name="文本框 6">
            <a:extLst>
              <a:ext uri="{FF2B5EF4-FFF2-40B4-BE49-F238E27FC236}">
                <a16:creationId xmlns:a16="http://schemas.microsoft.com/office/drawing/2014/main" id="{5A7AB0AC-A3B8-2D38-15F5-A3A9957FEBE5}"/>
              </a:ext>
            </a:extLst>
          </p:cNvPr>
          <p:cNvSpPr txBox="1"/>
          <p:nvPr/>
        </p:nvSpPr>
        <p:spPr>
          <a:xfrm>
            <a:off x="133703" y="2313366"/>
            <a:ext cx="320484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把根节点右链上所有的右孩子链断掉</a:t>
            </a:r>
          </a:p>
        </p:txBody>
      </p:sp>
      <p:sp>
        <p:nvSpPr>
          <p:cNvPr id="16" name="文本框 15">
            <a:extLst>
              <a:ext uri="{FF2B5EF4-FFF2-40B4-BE49-F238E27FC236}">
                <a16:creationId xmlns:a16="http://schemas.microsoft.com/office/drawing/2014/main" id="{D1146217-7975-D42C-0BC2-BB358733E9C2}"/>
              </a:ext>
            </a:extLst>
          </p:cNvPr>
          <p:cNvSpPr txBox="1"/>
          <p:nvPr/>
        </p:nvSpPr>
        <p:spPr>
          <a:xfrm>
            <a:off x="133702" y="355331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第二步：拆成林</a:t>
            </a:r>
          </a:p>
        </p:txBody>
      </p:sp>
      <p:sp>
        <p:nvSpPr>
          <p:cNvPr id="17" name="文本框 16">
            <a:extLst>
              <a:ext uri="{FF2B5EF4-FFF2-40B4-BE49-F238E27FC236}">
                <a16:creationId xmlns:a16="http://schemas.microsoft.com/office/drawing/2014/main" id="{98331C5C-4244-5C72-37C7-1EA11B58BC8B}"/>
              </a:ext>
            </a:extLst>
          </p:cNvPr>
          <p:cNvSpPr txBox="1"/>
          <p:nvPr/>
        </p:nvSpPr>
        <p:spPr>
          <a:xfrm>
            <a:off x="150323" y="4100195"/>
            <a:ext cx="320484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拆成一个森林</a:t>
            </a:r>
          </a:p>
        </p:txBody>
      </p:sp>
      <p:sp>
        <p:nvSpPr>
          <p:cNvPr id="8" name="椭圆 7">
            <a:extLst>
              <a:ext uri="{FF2B5EF4-FFF2-40B4-BE49-F238E27FC236}">
                <a16:creationId xmlns:a16="http://schemas.microsoft.com/office/drawing/2014/main" id="{0D2EFD20-09EA-BBB3-5B88-21F22EBE958A}"/>
              </a:ext>
            </a:extLst>
          </p:cNvPr>
          <p:cNvSpPr/>
          <p:nvPr/>
        </p:nvSpPr>
        <p:spPr>
          <a:xfrm>
            <a:off x="4742185" y="15471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4" name="椭圆 13">
            <a:extLst>
              <a:ext uri="{FF2B5EF4-FFF2-40B4-BE49-F238E27FC236}">
                <a16:creationId xmlns:a16="http://schemas.microsoft.com/office/drawing/2014/main" id="{B0B005C4-AD16-CD88-E2DF-6E5F6CA52BEF}"/>
              </a:ext>
            </a:extLst>
          </p:cNvPr>
          <p:cNvSpPr/>
          <p:nvPr/>
        </p:nvSpPr>
        <p:spPr>
          <a:xfrm>
            <a:off x="6952209" y="154728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5" name="椭圆 14">
            <a:extLst>
              <a:ext uri="{FF2B5EF4-FFF2-40B4-BE49-F238E27FC236}">
                <a16:creationId xmlns:a16="http://schemas.microsoft.com/office/drawing/2014/main" id="{53EA3F32-63B5-D604-845C-DF5AB865DE51}"/>
              </a:ext>
            </a:extLst>
          </p:cNvPr>
          <p:cNvSpPr/>
          <p:nvPr/>
        </p:nvSpPr>
        <p:spPr>
          <a:xfrm>
            <a:off x="6221222" y="24890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8" name="椭圆 17">
            <a:extLst>
              <a:ext uri="{FF2B5EF4-FFF2-40B4-BE49-F238E27FC236}">
                <a16:creationId xmlns:a16="http://schemas.microsoft.com/office/drawing/2014/main" id="{50821EE6-52A2-4CE7-290A-0DD20025744C}"/>
              </a:ext>
            </a:extLst>
          </p:cNvPr>
          <p:cNvSpPr/>
          <p:nvPr/>
        </p:nvSpPr>
        <p:spPr>
          <a:xfrm>
            <a:off x="7683204" y="4264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19" name="直接连接符 18">
            <a:extLst>
              <a:ext uri="{FF2B5EF4-FFF2-40B4-BE49-F238E27FC236}">
                <a16:creationId xmlns:a16="http://schemas.microsoft.com/office/drawing/2014/main" id="{83FD7A34-8516-12DC-261B-9405499BAC41}"/>
              </a:ext>
            </a:extLst>
          </p:cNvPr>
          <p:cNvCxnSpPr>
            <a:cxnSpLocks/>
          </p:cNvCxnSpPr>
          <p:nvPr/>
        </p:nvCxnSpPr>
        <p:spPr>
          <a:xfrm flipH="1">
            <a:off x="6617721" y="2045224"/>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28D540B-F1B0-F57D-99B5-D8418067395E}"/>
              </a:ext>
            </a:extLst>
          </p:cNvPr>
          <p:cNvCxnSpPr>
            <a:cxnSpLocks/>
          </p:cNvCxnSpPr>
          <p:nvPr/>
        </p:nvCxnSpPr>
        <p:spPr>
          <a:xfrm flipH="1">
            <a:off x="4533377" y="2053434"/>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E537FC76-CAC5-8E55-F58C-18446D8AA89D}"/>
              </a:ext>
            </a:extLst>
          </p:cNvPr>
          <p:cNvSpPr/>
          <p:nvPr/>
        </p:nvSpPr>
        <p:spPr>
          <a:xfrm>
            <a:off x="4154199" y="24885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4" name="椭圆 23">
            <a:extLst>
              <a:ext uri="{FF2B5EF4-FFF2-40B4-BE49-F238E27FC236}">
                <a16:creationId xmlns:a16="http://schemas.microsoft.com/office/drawing/2014/main" id="{BED52D92-8D8D-BF16-D85B-7FDDB9257351}"/>
              </a:ext>
            </a:extLst>
          </p:cNvPr>
          <p:cNvSpPr/>
          <p:nvPr/>
        </p:nvSpPr>
        <p:spPr>
          <a:xfrm>
            <a:off x="9983502" y="15696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35" name="椭圆 34">
            <a:extLst>
              <a:ext uri="{FF2B5EF4-FFF2-40B4-BE49-F238E27FC236}">
                <a16:creationId xmlns:a16="http://schemas.microsoft.com/office/drawing/2014/main" id="{BAA626F5-2BE3-0F14-1777-F565D52736BE}"/>
              </a:ext>
            </a:extLst>
          </p:cNvPr>
          <p:cNvSpPr/>
          <p:nvPr/>
        </p:nvSpPr>
        <p:spPr>
          <a:xfrm>
            <a:off x="9252515" y="25113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39" name="直接连接符 38">
            <a:extLst>
              <a:ext uri="{FF2B5EF4-FFF2-40B4-BE49-F238E27FC236}">
                <a16:creationId xmlns:a16="http://schemas.microsoft.com/office/drawing/2014/main" id="{969157FD-905A-5A2A-E2E5-C75AB353945D}"/>
              </a:ext>
            </a:extLst>
          </p:cNvPr>
          <p:cNvCxnSpPr>
            <a:cxnSpLocks/>
          </p:cNvCxnSpPr>
          <p:nvPr/>
        </p:nvCxnSpPr>
        <p:spPr>
          <a:xfrm flipH="1">
            <a:off x="9606699" y="2107165"/>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587CEF4F-CC79-F7CC-0221-A4EDBDBB4F1C}"/>
              </a:ext>
            </a:extLst>
          </p:cNvPr>
          <p:cNvSpPr/>
          <p:nvPr/>
        </p:nvSpPr>
        <p:spPr>
          <a:xfrm>
            <a:off x="6932057" y="341287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41" name="椭圆 40">
            <a:extLst>
              <a:ext uri="{FF2B5EF4-FFF2-40B4-BE49-F238E27FC236}">
                <a16:creationId xmlns:a16="http://schemas.microsoft.com/office/drawing/2014/main" id="{D7982B19-AF2E-1995-3AE1-E2B74DE503DC}"/>
              </a:ext>
            </a:extLst>
          </p:cNvPr>
          <p:cNvSpPr/>
          <p:nvPr/>
        </p:nvSpPr>
        <p:spPr>
          <a:xfrm>
            <a:off x="9994607" y="34110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44" name="椭圆 43">
            <a:extLst>
              <a:ext uri="{FF2B5EF4-FFF2-40B4-BE49-F238E27FC236}">
                <a16:creationId xmlns:a16="http://schemas.microsoft.com/office/drawing/2014/main" id="{B80CD241-9D15-FD13-2BF0-6D88E2DC0D82}"/>
              </a:ext>
            </a:extLst>
          </p:cNvPr>
          <p:cNvSpPr/>
          <p:nvPr/>
        </p:nvSpPr>
        <p:spPr>
          <a:xfrm>
            <a:off x="8634348" y="34352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45" name="直接连接符 44">
            <a:extLst>
              <a:ext uri="{FF2B5EF4-FFF2-40B4-BE49-F238E27FC236}">
                <a16:creationId xmlns:a16="http://schemas.microsoft.com/office/drawing/2014/main" id="{3FF5B31A-BD47-5B94-BBF7-CCBA8DB2625D}"/>
              </a:ext>
            </a:extLst>
          </p:cNvPr>
          <p:cNvCxnSpPr>
            <a:cxnSpLocks/>
          </p:cNvCxnSpPr>
          <p:nvPr/>
        </p:nvCxnSpPr>
        <p:spPr>
          <a:xfrm>
            <a:off x="6609797" y="300542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B81F6C9-7E51-27F5-F270-A65FD041464F}"/>
              </a:ext>
            </a:extLst>
          </p:cNvPr>
          <p:cNvCxnSpPr>
            <a:cxnSpLocks/>
          </p:cNvCxnSpPr>
          <p:nvPr/>
        </p:nvCxnSpPr>
        <p:spPr>
          <a:xfrm>
            <a:off x="7361605" y="3869044"/>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05E57BD-AFC8-2BEB-71F3-6066A76B619C}"/>
              </a:ext>
            </a:extLst>
          </p:cNvPr>
          <p:cNvCxnSpPr>
            <a:cxnSpLocks/>
          </p:cNvCxnSpPr>
          <p:nvPr/>
        </p:nvCxnSpPr>
        <p:spPr>
          <a:xfrm flipH="1">
            <a:off x="9017782" y="2990089"/>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6CE6CEC-AADC-2EBB-88DA-5DD9156C42AD}"/>
              </a:ext>
            </a:extLst>
          </p:cNvPr>
          <p:cNvCxnSpPr>
            <a:cxnSpLocks/>
          </p:cNvCxnSpPr>
          <p:nvPr/>
        </p:nvCxnSpPr>
        <p:spPr>
          <a:xfrm>
            <a:off x="9697686" y="2997432"/>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88A02EB3-B295-DEE7-B03B-5C23FBEDC9B2}"/>
              </a:ext>
            </a:extLst>
          </p:cNvPr>
          <p:cNvSpPr/>
          <p:nvPr/>
        </p:nvSpPr>
        <p:spPr>
          <a:xfrm>
            <a:off x="9408816" y="441381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50" name="直接连接符 49">
            <a:extLst>
              <a:ext uri="{FF2B5EF4-FFF2-40B4-BE49-F238E27FC236}">
                <a16:creationId xmlns:a16="http://schemas.microsoft.com/office/drawing/2014/main" id="{ECF49DCD-4091-5F1D-3A1C-FC2E162FD932}"/>
              </a:ext>
            </a:extLst>
          </p:cNvPr>
          <p:cNvCxnSpPr>
            <a:cxnSpLocks/>
          </p:cNvCxnSpPr>
          <p:nvPr/>
        </p:nvCxnSpPr>
        <p:spPr>
          <a:xfrm flipH="1">
            <a:off x="9812600" y="3900417"/>
            <a:ext cx="229829" cy="4460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5ABBD2FF-57C1-8F1C-8787-57410BD6B0E6}"/>
              </a:ext>
            </a:extLst>
          </p:cNvPr>
          <p:cNvSpPr txBox="1"/>
          <p:nvPr/>
        </p:nvSpPr>
        <p:spPr>
          <a:xfrm>
            <a:off x="150469" y="502734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第三步：还原树</a:t>
            </a:r>
          </a:p>
        </p:txBody>
      </p:sp>
      <p:sp>
        <p:nvSpPr>
          <p:cNvPr id="52" name="文本框 51">
            <a:extLst>
              <a:ext uri="{FF2B5EF4-FFF2-40B4-BE49-F238E27FC236}">
                <a16:creationId xmlns:a16="http://schemas.microsoft.com/office/drawing/2014/main" id="{7BF23B1C-97C4-35A8-FBD8-A8166C17361F}"/>
              </a:ext>
            </a:extLst>
          </p:cNvPr>
          <p:cNvSpPr txBox="1"/>
          <p:nvPr/>
        </p:nvSpPr>
        <p:spPr>
          <a:xfrm>
            <a:off x="150323" y="5583142"/>
            <a:ext cx="320484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把拆出来的每一个二叉树都还原成树</a:t>
            </a:r>
          </a:p>
        </p:txBody>
      </p:sp>
      <p:sp>
        <p:nvSpPr>
          <p:cNvPr id="54" name="弧形 53">
            <a:extLst>
              <a:ext uri="{FF2B5EF4-FFF2-40B4-BE49-F238E27FC236}">
                <a16:creationId xmlns:a16="http://schemas.microsoft.com/office/drawing/2014/main" id="{366C0B80-3682-5FB3-5F33-9433A251BEF7}"/>
              </a:ext>
            </a:extLst>
          </p:cNvPr>
          <p:cNvSpPr/>
          <p:nvPr/>
        </p:nvSpPr>
        <p:spPr>
          <a:xfrm rot="1545635">
            <a:off x="6275635" y="2093284"/>
            <a:ext cx="911793" cy="2255169"/>
          </a:xfrm>
          <a:prstGeom prst="arc">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弧形 54">
            <a:extLst>
              <a:ext uri="{FF2B5EF4-FFF2-40B4-BE49-F238E27FC236}">
                <a16:creationId xmlns:a16="http://schemas.microsoft.com/office/drawing/2014/main" id="{8895AC0F-3945-BA1E-82B7-3A027453242C}"/>
              </a:ext>
            </a:extLst>
          </p:cNvPr>
          <p:cNvSpPr/>
          <p:nvPr/>
        </p:nvSpPr>
        <p:spPr>
          <a:xfrm rot="275281">
            <a:off x="6971327" y="1933625"/>
            <a:ext cx="911793" cy="4379589"/>
          </a:xfrm>
          <a:prstGeom prst="arc">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弧形 55">
            <a:extLst>
              <a:ext uri="{FF2B5EF4-FFF2-40B4-BE49-F238E27FC236}">
                <a16:creationId xmlns:a16="http://schemas.microsoft.com/office/drawing/2014/main" id="{D2C4D628-6515-D66B-79B7-AD72976F45AF}"/>
              </a:ext>
            </a:extLst>
          </p:cNvPr>
          <p:cNvSpPr/>
          <p:nvPr/>
        </p:nvSpPr>
        <p:spPr>
          <a:xfrm rot="1545635">
            <a:off x="9471617" y="1919793"/>
            <a:ext cx="911793" cy="2466069"/>
          </a:xfrm>
          <a:prstGeom prst="arc">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429847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5"/>
                                        </p:tgtEl>
                                      </p:cBhvr>
                                    </p:animEffect>
                                    <p:set>
                                      <p:cBhvr>
                                        <p:cTn id="32" dur="1" fill="hold">
                                          <p:stCondLst>
                                            <p:cond delay="499"/>
                                          </p:stCondLst>
                                        </p:cTn>
                                        <p:tgtEl>
                                          <p:spTgt spid="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46"/>
                                        </p:tgtEl>
                                      </p:cBhvr>
                                    </p:animEffect>
                                    <p:set>
                                      <p:cBhvr>
                                        <p:cTn id="37" dur="1" fill="hold">
                                          <p:stCondLst>
                                            <p:cond delay="499"/>
                                          </p:stCondLst>
                                        </p:cTn>
                                        <p:tgtEl>
                                          <p:spTgt spid="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8"/>
                                        </p:tgtEl>
                                      </p:cBhvr>
                                    </p:animEffect>
                                    <p:set>
                                      <p:cBhvr>
                                        <p:cTn id="42"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4" grpId="0" animBg="1"/>
      <p:bldP spid="55" grpId="0" animBg="1"/>
      <p:bldP spid="5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09C25-82C8-D1E7-150B-13AA92ED68B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4981DF9-EC0A-B234-E5D9-1541BA4FE542}"/>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53" name="文本框 52">
            <a:extLst>
              <a:ext uri="{FF2B5EF4-FFF2-40B4-BE49-F238E27FC236}">
                <a16:creationId xmlns:a16="http://schemas.microsoft.com/office/drawing/2014/main" id="{BF9A9D9F-265C-863A-E618-B2E55579DB73}"/>
              </a:ext>
            </a:extLst>
          </p:cNvPr>
          <p:cNvSpPr txBox="1"/>
          <p:nvPr/>
        </p:nvSpPr>
        <p:spPr>
          <a:xfrm>
            <a:off x="1415772" y="22460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二叉树还原森林</a:t>
            </a:r>
          </a:p>
        </p:txBody>
      </p:sp>
      <p:sp>
        <p:nvSpPr>
          <p:cNvPr id="42" name="文本框 41">
            <a:extLst>
              <a:ext uri="{FF2B5EF4-FFF2-40B4-BE49-F238E27FC236}">
                <a16:creationId xmlns:a16="http://schemas.microsoft.com/office/drawing/2014/main" id="{9FED4EC5-A053-E3A3-0E5F-35DD052FCF42}"/>
              </a:ext>
            </a:extLst>
          </p:cNvPr>
          <p:cNvSpPr txBox="1"/>
          <p:nvPr/>
        </p:nvSpPr>
        <p:spPr>
          <a:xfrm>
            <a:off x="-7785715" y="1320978"/>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知道了怎么把二叉树还原成树</a:t>
            </a:r>
          </a:p>
        </p:txBody>
      </p:sp>
      <p:sp>
        <p:nvSpPr>
          <p:cNvPr id="43" name="文本框 42">
            <a:extLst>
              <a:ext uri="{FF2B5EF4-FFF2-40B4-BE49-F238E27FC236}">
                <a16:creationId xmlns:a16="http://schemas.microsoft.com/office/drawing/2014/main" id="{3BA32425-3D4A-8CDF-6B44-C2712A6AEFCA}"/>
              </a:ext>
            </a:extLst>
          </p:cNvPr>
          <p:cNvSpPr txBox="1"/>
          <p:nvPr/>
        </p:nvSpPr>
        <p:spPr>
          <a:xfrm>
            <a:off x="-7785715" y="1923571"/>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接下来让我们看看怎么把它还原成森林</a:t>
            </a:r>
          </a:p>
        </p:txBody>
      </p:sp>
      <p:sp>
        <p:nvSpPr>
          <p:cNvPr id="2" name="文本框 1">
            <a:extLst>
              <a:ext uri="{FF2B5EF4-FFF2-40B4-BE49-F238E27FC236}">
                <a16:creationId xmlns:a16="http://schemas.microsoft.com/office/drawing/2014/main" id="{C6CE462C-7A54-30A7-FA6A-EBAEE8623C13}"/>
              </a:ext>
            </a:extLst>
          </p:cNvPr>
          <p:cNvSpPr txBox="1"/>
          <p:nvPr/>
        </p:nvSpPr>
        <p:spPr>
          <a:xfrm>
            <a:off x="133703" y="1340182"/>
            <a:ext cx="19236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非常简单</a:t>
            </a:r>
          </a:p>
        </p:txBody>
      </p:sp>
      <p:sp>
        <p:nvSpPr>
          <p:cNvPr id="4" name="文本框 3">
            <a:extLst>
              <a:ext uri="{FF2B5EF4-FFF2-40B4-BE49-F238E27FC236}">
                <a16:creationId xmlns:a16="http://schemas.microsoft.com/office/drawing/2014/main" id="{327047A7-9F0D-F970-57B8-58F7A7E0383D}"/>
              </a:ext>
            </a:extLst>
          </p:cNvPr>
          <p:cNvSpPr txBox="1"/>
          <p:nvPr/>
        </p:nvSpPr>
        <p:spPr>
          <a:xfrm>
            <a:off x="133703" y="181767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第一步：断右孩</a:t>
            </a:r>
          </a:p>
        </p:txBody>
      </p:sp>
      <p:sp>
        <p:nvSpPr>
          <p:cNvPr id="7" name="文本框 6">
            <a:extLst>
              <a:ext uri="{FF2B5EF4-FFF2-40B4-BE49-F238E27FC236}">
                <a16:creationId xmlns:a16="http://schemas.microsoft.com/office/drawing/2014/main" id="{9FBF6C83-145F-B09C-7AB4-22083D8F5C21}"/>
              </a:ext>
            </a:extLst>
          </p:cNvPr>
          <p:cNvSpPr txBox="1"/>
          <p:nvPr/>
        </p:nvSpPr>
        <p:spPr>
          <a:xfrm>
            <a:off x="133703" y="2313366"/>
            <a:ext cx="320484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把根节点右链上所有的右孩子链断掉</a:t>
            </a:r>
          </a:p>
        </p:txBody>
      </p:sp>
      <p:sp>
        <p:nvSpPr>
          <p:cNvPr id="16" name="文本框 15">
            <a:extLst>
              <a:ext uri="{FF2B5EF4-FFF2-40B4-BE49-F238E27FC236}">
                <a16:creationId xmlns:a16="http://schemas.microsoft.com/office/drawing/2014/main" id="{A1A00D01-CFF9-282F-A1D1-7D02C8BDABBD}"/>
              </a:ext>
            </a:extLst>
          </p:cNvPr>
          <p:cNvSpPr txBox="1"/>
          <p:nvPr/>
        </p:nvSpPr>
        <p:spPr>
          <a:xfrm>
            <a:off x="133702" y="355331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第二步：拆成林</a:t>
            </a:r>
          </a:p>
        </p:txBody>
      </p:sp>
      <p:sp>
        <p:nvSpPr>
          <p:cNvPr id="17" name="文本框 16">
            <a:extLst>
              <a:ext uri="{FF2B5EF4-FFF2-40B4-BE49-F238E27FC236}">
                <a16:creationId xmlns:a16="http://schemas.microsoft.com/office/drawing/2014/main" id="{D4049BBC-AE6C-2BAB-E6CD-49689253EBD7}"/>
              </a:ext>
            </a:extLst>
          </p:cNvPr>
          <p:cNvSpPr txBox="1"/>
          <p:nvPr/>
        </p:nvSpPr>
        <p:spPr>
          <a:xfrm>
            <a:off x="150323" y="4100195"/>
            <a:ext cx="320484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拆成一个森林</a:t>
            </a:r>
          </a:p>
        </p:txBody>
      </p:sp>
      <p:sp>
        <p:nvSpPr>
          <p:cNvPr id="8" name="椭圆 7">
            <a:extLst>
              <a:ext uri="{FF2B5EF4-FFF2-40B4-BE49-F238E27FC236}">
                <a16:creationId xmlns:a16="http://schemas.microsoft.com/office/drawing/2014/main" id="{7398D724-0492-C8E7-075C-9D98B3C16D9A}"/>
              </a:ext>
            </a:extLst>
          </p:cNvPr>
          <p:cNvSpPr/>
          <p:nvPr/>
        </p:nvSpPr>
        <p:spPr>
          <a:xfrm>
            <a:off x="4742185" y="15471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4" name="椭圆 13">
            <a:extLst>
              <a:ext uri="{FF2B5EF4-FFF2-40B4-BE49-F238E27FC236}">
                <a16:creationId xmlns:a16="http://schemas.microsoft.com/office/drawing/2014/main" id="{36A13E1F-767C-650C-11ED-5CDCA0B087EA}"/>
              </a:ext>
            </a:extLst>
          </p:cNvPr>
          <p:cNvSpPr/>
          <p:nvPr/>
        </p:nvSpPr>
        <p:spPr>
          <a:xfrm>
            <a:off x="6952209" y="154728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5" name="椭圆 14">
            <a:extLst>
              <a:ext uri="{FF2B5EF4-FFF2-40B4-BE49-F238E27FC236}">
                <a16:creationId xmlns:a16="http://schemas.microsoft.com/office/drawing/2014/main" id="{07195CB3-03E1-1C21-8580-BCFC5012430E}"/>
              </a:ext>
            </a:extLst>
          </p:cNvPr>
          <p:cNvSpPr/>
          <p:nvPr/>
        </p:nvSpPr>
        <p:spPr>
          <a:xfrm>
            <a:off x="6221222" y="24890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8" name="椭圆 17">
            <a:extLst>
              <a:ext uri="{FF2B5EF4-FFF2-40B4-BE49-F238E27FC236}">
                <a16:creationId xmlns:a16="http://schemas.microsoft.com/office/drawing/2014/main" id="{5C805A19-593C-2CE1-CA1B-C38A54EC1DD7}"/>
              </a:ext>
            </a:extLst>
          </p:cNvPr>
          <p:cNvSpPr/>
          <p:nvPr/>
        </p:nvSpPr>
        <p:spPr>
          <a:xfrm>
            <a:off x="7683204" y="4264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19" name="直接连接符 18">
            <a:extLst>
              <a:ext uri="{FF2B5EF4-FFF2-40B4-BE49-F238E27FC236}">
                <a16:creationId xmlns:a16="http://schemas.microsoft.com/office/drawing/2014/main" id="{D76DE322-66A9-1100-E3DE-F1989E49D6D7}"/>
              </a:ext>
            </a:extLst>
          </p:cNvPr>
          <p:cNvCxnSpPr>
            <a:cxnSpLocks/>
          </p:cNvCxnSpPr>
          <p:nvPr/>
        </p:nvCxnSpPr>
        <p:spPr>
          <a:xfrm flipH="1">
            <a:off x="6617721" y="2045224"/>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A894731-4CB0-487E-B046-952E12A5B3B7}"/>
              </a:ext>
            </a:extLst>
          </p:cNvPr>
          <p:cNvCxnSpPr>
            <a:cxnSpLocks/>
          </p:cNvCxnSpPr>
          <p:nvPr/>
        </p:nvCxnSpPr>
        <p:spPr>
          <a:xfrm flipH="1">
            <a:off x="4533377" y="2053434"/>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6FADEC45-C7D8-91D9-60B2-276E273AD6B4}"/>
              </a:ext>
            </a:extLst>
          </p:cNvPr>
          <p:cNvSpPr/>
          <p:nvPr/>
        </p:nvSpPr>
        <p:spPr>
          <a:xfrm>
            <a:off x="4154199" y="24885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4" name="椭圆 23">
            <a:extLst>
              <a:ext uri="{FF2B5EF4-FFF2-40B4-BE49-F238E27FC236}">
                <a16:creationId xmlns:a16="http://schemas.microsoft.com/office/drawing/2014/main" id="{57D12B3A-7390-2B90-3CCF-EF92FA05BC6B}"/>
              </a:ext>
            </a:extLst>
          </p:cNvPr>
          <p:cNvSpPr/>
          <p:nvPr/>
        </p:nvSpPr>
        <p:spPr>
          <a:xfrm>
            <a:off x="9983502" y="15696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35" name="椭圆 34">
            <a:extLst>
              <a:ext uri="{FF2B5EF4-FFF2-40B4-BE49-F238E27FC236}">
                <a16:creationId xmlns:a16="http://schemas.microsoft.com/office/drawing/2014/main" id="{FE516E49-6171-6833-8152-E53F2EEF36E3}"/>
              </a:ext>
            </a:extLst>
          </p:cNvPr>
          <p:cNvSpPr/>
          <p:nvPr/>
        </p:nvSpPr>
        <p:spPr>
          <a:xfrm>
            <a:off x="9252515" y="25113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39" name="直接连接符 38">
            <a:extLst>
              <a:ext uri="{FF2B5EF4-FFF2-40B4-BE49-F238E27FC236}">
                <a16:creationId xmlns:a16="http://schemas.microsoft.com/office/drawing/2014/main" id="{8F8FA4B1-F287-5F07-DE80-B13DF69FC212}"/>
              </a:ext>
            </a:extLst>
          </p:cNvPr>
          <p:cNvCxnSpPr>
            <a:cxnSpLocks/>
          </p:cNvCxnSpPr>
          <p:nvPr/>
        </p:nvCxnSpPr>
        <p:spPr>
          <a:xfrm flipH="1">
            <a:off x="9606699" y="2107165"/>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31952330-2AE7-1A4C-AA25-CDE359DE88D9}"/>
              </a:ext>
            </a:extLst>
          </p:cNvPr>
          <p:cNvSpPr/>
          <p:nvPr/>
        </p:nvSpPr>
        <p:spPr>
          <a:xfrm>
            <a:off x="6932057" y="341287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41" name="椭圆 40">
            <a:extLst>
              <a:ext uri="{FF2B5EF4-FFF2-40B4-BE49-F238E27FC236}">
                <a16:creationId xmlns:a16="http://schemas.microsoft.com/office/drawing/2014/main" id="{6A2A4861-F770-C677-AC0F-E5AB97F250EB}"/>
              </a:ext>
            </a:extLst>
          </p:cNvPr>
          <p:cNvSpPr/>
          <p:nvPr/>
        </p:nvSpPr>
        <p:spPr>
          <a:xfrm>
            <a:off x="9994607" y="34110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44" name="椭圆 43">
            <a:extLst>
              <a:ext uri="{FF2B5EF4-FFF2-40B4-BE49-F238E27FC236}">
                <a16:creationId xmlns:a16="http://schemas.microsoft.com/office/drawing/2014/main" id="{F63556C8-F5D1-BF7B-696C-36C6A4257153}"/>
              </a:ext>
            </a:extLst>
          </p:cNvPr>
          <p:cNvSpPr/>
          <p:nvPr/>
        </p:nvSpPr>
        <p:spPr>
          <a:xfrm>
            <a:off x="8634348" y="34352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47" name="直接连接符 46">
            <a:extLst>
              <a:ext uri="{FF2B5EF4-FFF2-40B4-BE49-F238E27FC236}">
                <a16:creationId xmlns:a16="http://schemas.microsoft.com/office/drawing/2014/main" id="{A71D6B19-372C-41E1-D6A1-3042FC6C0B40}"/>
              </a:ext>
            </a:extLst>
          </p:cNvPr>
          <p:cNvCxnSpPr>
            <a:cxnSpLocks/>
          </p:cNvCxnSpPr>
          <p:nvPr/>
        </p:nvCxnSpPr>
        <p:spPr>
          <a:xfrm flipH="1">
            <a:off x="9017782" y="2990089"/>
            <a:ext cx="234733" cy="3808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E6F24A73-5ACC-A5E9-3234-99143BDBC2FC}"/>
              </a:ext>
            </a:extLst>
          </p:cNvPr>
          <p:cNvSpPr/>
          <p:nvPr/>
        </p:nvSpPr>
        <p:spPr>
          <a:xfrm>
            <a:off x="9408816" y="441381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50" name="直接连接符 49">
            <a:extLst>
              <a:ext uri="{FF2B5EF4-FFF2-40B4-BE49-F238E27FC236}">
                <a16:creationId xmlns:a16="http://schemas.microsoft.com/office/drawing/2014/main" id="{C7E4D0EC-77F1-6FAE-8C41-B7CD6CF8C004}"/>
              </a:ext>
            </a:extLst>
          </p:cNvPr>
          <p:cNvCxnSpPr>
            <a:cxnSpLocks/>
          </p:cNvCxnSpPr>
          <p:nvPr/>
        </p:nvCxnSpPr>
        <p:spPr>
          <a:xfrm flipH="1">
            <a:off x="9812600" y="3900417"/>
            <a:ext cx="229829" cy="4460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6E34F63-2D5D-3283-DEC6-2040BF36F8EA}"/>
              </a:ext>
            </a:extLst>
          </p:cNvPr>
          <p:cNvSpPr txBox="1"/>
          <p:nvPr/>
        </p:nvSpPr>
        <p:spPr>
          <a:xfrm>
            <a:off x="150469" y="502734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第三步：还原树</a:t>
            </a:r>
          </a:p>
        </p:txBody>
      </p:sp>
      <p:sp>
        <p:nvSpPr>
          <p:cNvPr id="52" name="文本框 51">
            <a:extLst>
              <a:ext uri="{FF2B5EF4-FFF2-40B4-BE49-F238E27FC236}">
                <a16:creationId xmlns:a16="http://schemas.microsoft.com/office/drawing/2014/main" id="{4F701CEE-03E6-C2D2-74BB-EA3F86624299}"/>
              </a:ext>
            </a:extLst>
          </p:cNvPr>
          <p:cNvSpPr txBox="1"/>
          <p:nvPr/>
        </p:nvSpPr>
        <p:spPr>
          <a:xfrm>
            <a:off x="150323" y="5583142"/>
            <a:ext cx="320484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把拆出来的每一个二叉树都还原成树</a:t>
            </a:r>
          </a:p>
        </p:txBody>
      </p:sp>
      <p:cxnSp>
        <p:nvCxnSpPr>
          <p:cNvPr id="5" name="直接连接符 4">
            <a:extLst>
              <a:ext uri="{FF2B5EF4-FFF2-40B4-BE49-F238E27FC236}">
                <a16:creationId xmlns:a16="http://schemas.microsoft.com/office/drawing/2014/main" id="{699F3F18-3E0F-B535-E243-69485D3E0C24}"/>
              </a:ext>
            </a:extLst>
          </p:cNvPr>
          <p:cNvCxnSpPr>
            <a:cxnSpLocks/>
          </p:cNvCxnSpPr>
          <p:nvPr/>
        </p:nvCxnSpPr>
        <p:spPr>
          <a:xfrm flipH="1">
            <a:off x="7157057" y="2145850"/>
            <a:ext cx="33744" cy="1121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C8E3D68-8C61-0B19-EDA2-895311F340B9}"/>
              </a:ext>
            </a:extLst>
          </p:cNvPr>
          <p:cNvCxnSpPr>
            <a:cxnSpLocks/>
          </p:cNvCxnSpPr>
          <p:nvPr/>
        </p:nvCxnSpPr>
        <p:spPr>
          <a:xfrm>
            <a:off x="7425816" y="2107165"/>
            <a:ext cx="478006" cy="201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5BAC503-E805-4D1F-E844-A9C59587DAE8}"/>
              </a:ext>
            </a:extLst>
          </p:cNvPr>
          <p:cNvCxnSpPr>
            <a:cxnSpLocks/>
          </p:cNvCxnSpPr>
          <p:nvPr/>
        </p:nvCxnSpPr>
        <p:spPr>
          <a:xfrm>
            <a:off x="10219607" y="2185181"/>
            <a:ext cx="0" cy="10822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15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9EC1A-BC09-9053-D35A-7B3C54F58CB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263A465-163B-00EC-76DF-FC523B1AD51B}"/>
              </a:ext>
            </a:extLst>
          </p:cNvPr>
          <p:cNvSpPr txBox="1"/>
          <p:nvPr/>
        </p:nvSpPr>
        <p:spPr>
          <a:xfrm>
            <a:off x="0" y="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53" name="文本框 52">
            <a:extLst>
              <a:ext uri="{FF2B5EF4-FFF2-40B4-BE49-F238E27FC236}">
                <a16:creationId xmlns:a16="http://schemas.microsoft.com/office/drawing/2014/main" id="{561DD5EC-F7F6-A70B-D6DC-3EB26B5AE964}"/>
              </a:ext>
            </a:extLst>
          </p:cNvPr>
          <p:cNvSpPr txBox="1"/>
          <p:nvPr/>
        </p:nvSpPr>
        <p:spPr>
          <a:xfrm>
            <a:off x="1415772" y="224609"/>
            <a:ext cx="106746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二叉树还原森林</a:t>
            </a:r>
          </a:p>
        </p:txBody>
      </p:sp>
      <p:sp>
        <p:nvSpPr>
          <p:cNvPr id="42" name="文本框 41">
            <a:extLst>
              <a:ext uri="{FF2B5EF4-FFF2-40B4-BE49-F238E27FC236}">
                <a16:creationId xmlns:a16="http://schemas.microsoft.com/office/drawing/2014/main" id="{81481F51-5A52-001B-9E20-B134ED4BBDC9}"/>
              </a:ext>
            </a:extLst>
          </p:cNvPr>
          <p:cNvSpPr txBox="1"/>
          <p:nvPr/>
        </p:nvSpPr>
        <p:spPr>
          <a:xfrm>
            <a:off x="-7785715" y="1320978"/>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知道了怎么把二叉树还原成树</a:t>
            </a:r>
          </a:p>
        </p:txBody>
      </p:sp>
      <p:sp>
        <p:nvSpPr>
          <p:cNvPr id="43" name="文本框 42">
            <a:extLst>
              <a:ext uri="{FF2B5EF4-FFF2-40B4-BE49-F238E27FC236}">
                <a16:creationId xmlns:a16="http://schemas.microsoft.com/office/drawing/2014/main" id="{28B47095-F5C9-0E5D-DBF5-832FDAC820E8}"/>
              </a:ext>
            </a:extLst>
          </p:cNvPr>
          <p:cNvSpPr txBox="1"/>
          <p:nvPr/>
        </p:nvSpPr>
        <p:spPr>
          <a:xfrm>
            <a:off x="-7785715" y="1923571"/>
            <a:ext cx="69400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接下来让我们看看怎么把它还原成森林</a:t>
            </a:r>
          </a:p>
        </p:txBody>
      </p:sp>
      <p:sp>
        <p:nvSpPr>
          <p:cNvPr id="2" name="文本框 1">
            <a:extLst>
              <a:ext uri="{FF2B5EF4-FFF2-40B4-BE49-F238E27FC236}">
                <a16:creationId xmlns:a16="http://schemas.microsoft.com/office/drawing/2014/main" id="{2F00F076-400E-0FE9-DE75-380DF466BB86}"/>
              </a:ext>
            </a:extLst>
          </p:cNvPr>
          <p:cNvSpPr txBox="1"/>
          <p:nvPr/>
        </p:nvSpPr>
        <p:spPr>
          <a:xfrm>
            <a:off x="133703" y="1340182"/>
            <a:ext cx="19236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非常简单</a:t>
            </a:r>
          </a:p>
        </p:txBody>
      </p:sp>
      <p:sp>
        <p:nvSpPr>
          <p:cNvPr id="4" name="文本框 3">
            <a:extLst>
              <a:ext uri="{FF2B5EF4-FFF2-40B4-BE49-F238E27FC236}">
                <a16:creationId xmlns:a16="http://schemas.microsoft.com/office/drawing/2014/main" id="{D25256B5-7B8C-9233-13F0-602E7E3B1220}"/>
              </a:ext>
            </a:extLst>
          </p:cNvPr>
          <p:cNvSpPr txBox="1"/>
          <p:nvPr/>
        </p:nvSpPr>
        <p:spPr>
          <a:xfrm>
            <a:off x="133703" y="181767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第一步：断右孩</a:t>
            </a:r>
          </a:p>
        </p:txBody>
      </p:sp>
      <p:sp>
        <p:nvSpPr>
          <p:cNvPr id="7" name="文本框 6">
            <a:extLst>
              <a:ext uri="{FF2B5EF4-FFF2-40B4-BE49-F238E27FC236}">
                <a16:creationId xmlns:a16="http://schemas.microsoft.com/office/drawing/2014/main" id="{48FB437F-2595-554C-B885-0174033D8B02}"/>
              </a:ext>
            </a:extLst>
          </p:cNvPr>
          <p:cNvSpPr txBox="1"/>
          <p:nvPr/>
        </p:nvSpPr>
        <p:spPr>
          <a:xfrm>
            <a:off x="133703" y="2313366"/>
            <a:ext cx="320484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把根节点右链上所有的右孩子链断掉</a:t>
            </a:r>
          </a:p>
        </p:txBody>
      </p:sp>
      <p:sp>
        <p:nvSpPr>
          <p:cNvPr id="16" name="文本框 15">
            <a:extLst>
              <a:ext uri="{FF2B5EF4-FFF2-40B4-BE49-F238E27FC236}">
                <a16:creationId xmlns:a16="http://schemas.microsoft.com/office/drawing/2014/main" id="{FBC7C668-60F3-BE9D-8B84-77C4FC3399F0}"/>
              </a:ext>
            </a:extLst>
          </p:cNvPr>
          <p:cNvSpPr txBox="1"/>
          <p:nvPr/>
        </p:nvSpPr>
        <p:spPr>
          <a:xfrm>
            <a:off x="133702" y="355331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第二步：拆成林</a:t>
            </a:r>
          </a:p>
        </p:txBody>
      </p:sp>
      <p:sp>
        <p:nvSpPr>
          <p:cNvPr id="17" name="文本框 16">
            <a:extLst>
              <a:ext uri="{FF2B5EF4-FFF2-40B4-BE49-F238E27FC236}">
                <a16:creationId xmlns:a16="http://schemas.microsoft.com/office/drawing/2014/main" id="{277430DE-FE03-3B66-18B8-3537242658E1}"/>
              </a:ext>
            </a:extLst>
          </p:cNvPr>
          <p:cNvSpPr txBox="1"/>
          <p:nvPr/>
        </p:nvSpPr>
        <p:spPr>
          <a:xfrm>
            <a:off x="150323" y="4100195"/>
            <a:ext cx="320484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拆成一个森林</a:t>
            </a:r>
          </a:p>
        </p:txBody>
      </p:sp>
      <p:sp>
        <p:nvSpPr>
          <p:cNvPr id="51" name="文本框 50">
            <a:extLst>
              <a:ext uri="{FF2B5EF4-FFF2-40B4-BE49-F238E27FC236}">
                <a16:creationId xmlns:a16="http://schemas.microsoft.com/office/drawing/2014/main" id="{E0D10531-07AE-7D2D-825F-8D743F314397}"/>
              </a:ext>
            </a:extLst>
          </p:cNvPr>
          <p:cNvSpPr txBox="1"/>
          <p:nvPr/>
        </p:nvSpPr>
        <p:spPr>
          <a:xfrm>
            <a:off x="150469" y="5027348"/>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第三步：还原树</a:t>
            </a:r>
          </a:p>
        </p:txBody>
      </p:sp>
      <p:sp>
        <p:nvSpPr>
          <p:cNvPr id="52" name="文本框 51">
            <a:extLst>
              <a:ext uri="{FF2B5EF4-FFF2-40B4-BE49-F238E27FC236}">
                <a16:creationId xmlns:a16="http://schemas.microsoft.com/office/drawing/2014/main" id="{74EEBF42-4E44-7205-6CE6-F1B4A24C05D4}"/>
              </a:ext>
            </a:extLst>
          </p:cNvPr>
          <p:cNvSpPr txBox="1"/>
          <p:nvPr/>
        </p:nvSpPr>
        <p:spPr>
          <a:xfrm>
            <a:off x="150323" y="5583142"/>
            <a:ext cx="320484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把拆出来的每一个二叉树都还原成树</a:t>
            </a:r>
          </a:p>
        </p:txBody>
      </p:sp>
      <p:sp>
        <p:nvSpPr>
          <p:cNvPr id="6" name="椭圆 5">
            <a:extLst>
              <a:ext uri="{FF2B5EF4-FFF2-40B4-BE49-F238E27FC236}">
                <a16:creationId xmlns:a16="http://schemas.microsoft.com/office/drawing/2014/main" id="{7C8B6C44-3225-8DF9-A8B5-160B7E1D9D5F}"/>
              </a:ext>
            </a:extLst>
          </p:cNvPr>
          <p:cNvSpPr/>
          <p:nvPr/>
        </p:nvSpPr>
        <p:spPr>
          <a:xfrm>
            <a:off x="4821314" y="22217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0" name="椭圆 9">
            <a:extLst>
              <a:ext uri="{FF2B5EF4-FFF2-40B4-BE49-F238E27FC236}">
                <a16:creationId xmlns:a16="http://schemas.microsoft.com/office/drawing/2014/main" id="{30259E83-D365-0717-EAAB-0EA2ABAE147D}"/>
              </a:ext>
            </a:extLst>
          </p:cNvPr>
          <p:cNvSpPr/>
          <p:nvPr/>
        </p:nvSpPr>
        <p:spPr>
          <a:xfrm>
            <a:off x="7273389" y="22217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 name="椭圆 10">
            <a:extLst>
              <a:ext uri="{FF2B5EF4-FFF2-40B4-BE49-F238E27FC236}">
                <a16:creationId xmlns:a16="http://schemas.microsoft.com/office/drawing/2014/main" id="{6560185D-6A65-9C9B-285D-F12D7AF60344}"/>
              </a:ext>
            </a:extLst>
          </p:cNvPr>
          <p:cNvSpPr/>
          <p:nvPr/>
        </p:nvSpPr>
        <p:spPr>
          <a:xfrm>
            <a:off x="6542402" y="31635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2" name="椭圆 11">
            <a:extLst>
              <a:ext uri="{FF2B5EF4-FFF2-40B4-BE49-F238E27FC236}">
                <a16:creationId xmlns:a16="http://schemas.microsoft.com/office/drawing/2014/main" id="{0B56AF28-3695-CCB5-97FE-2378EEC75359}"/>
              </a:ext>
            </a:extLst>
          </p:cNvPr>
          <p:cNvSpPr/>
          <p:nvPr/>
        </p:nvSpPr>
        <p:spPr>
          <a:xfrm>
            <a:off x="8004384" y="31635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20" name="直接连接符 19">
            <a:extLst>
              <a:ext uri="{FF2B5EF4-FFF2-40B4-BE49-F238E27FC236}">
                <a16:creationId xmlns:a16="http://schemas.microsoft.com/office/drawing/2014/main" id="{AF1CEDEA-A26D-C2F3-62BF-7858F1C66E42}"/>
              </a:ext>
            </a:extLst>
          </p:cNvPr>
          <p:cNvCxnSpPr>
            <a:cxnSpLocks/>
          </p:cNvCxnSpPr>
          <p:nvPr/>
        </p:nvCxnSpPr>
        <p:spPr>
          <a:xfrm flipH="1">
            <a:off x="6896586" y="275929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7B7BA2F-FF92-D2EC-C5D7-75B39C4D2286}"/>
              </a:ext>
            </a:extLst>
          </p:cNvPr>
          <p:cNvCxnSpPr>
            <a:cxnSpLocks/>
          </p:cNvCxnSpPr>
          <p:nvPr/>
        </p:nvCxnSpPr>
        <p:spPr>
          <a:xfrm>
            <a:off x="7783148" y="2751127"/>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8A57635-3D37-C877-4FE6-2A41F2667F73}"/>
              </a:ext>
            </a:extLst>
          </p:cNvPr>
          <p:cNvCxnSpPr>
            <a:cxnSpLocks/>
          </p:cNvCxnSpPr>
          <p:nvPr/>
        </p:nvCxnSpPr>
        <p:spPr>
          <a:xfrm>
            <a:off x="5030143" y="2728816"/>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511C2D89-D7BF-87E1-2078-A29065B3D418}"/>
              </a:ext>
            </a:extLst>
          </p:cNvPr>
          <p:cNvSpPr/>
          <p:nvPr/>
        </p:nvSpPr>
        <p:spPr>
          <a:xfrm>
            <a:off x="4811763" y="316530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7" name="椭圆 26">
            <a:extLst>
              <a:ext uri="{FF2B5EF4-FFF2-40B4-BE49-F238E27FC236}">
                <a16:creationId xmlns:a16="http://schemas.microsoft.com/office/drawing/2014/main" id="{BED3D61A-32B1-13C7-7A28-2AF8F23B3561}"/>
              </a:ext>
            </a:extLst>
          </p:cNvPr>
          <p:cNvSpPr/>
          <p:nvPr/>
        </p:nvSpPr>
        <p:spPr>
          <a:xfrm>
            <a:off x="10256006" y="22217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28" name="椭圆 27">
            <a:extLst>
              <a:ext uri="{FF2B5EF4-FFF2-40B4-BE49-F238E27FC236}">
                <a16:creationId xmlns:a16="http://schemas.microsoft.com/office/drawing/2014/main" id="{5DA6B4E0-CFBD-89C6-1013-6AB9BB61DB30}"/>
              </a:ext>
            </a:extLst>
          </p:cNvPr>
          <p:cNvSpPr/>
          <p:nvPr/>
        </p:nvSpPr>
        <p:spPr>
          <a:xfrm>
            <a:off x="9525019" y="31635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cxnSp>
        <p:nvCxnSpPr>
          <p:cNvPr id="29" name="直接连接符 28">
            <a:extLst>
              <a:ext uri="{FF2B5EF4-FFF2-40B4-BE49-F238E27FC236}">
                <a16:creationId xmlns:a16="http://schemas.microsoft.com/office/drawing/2014/main" id="{826A4B9E-AC53-7B22-5908-8CA690CF8791}"/>
              </a:ext>
            </a:extLst>
          </p:cNvPr>
          <p:cNvCxnSpPr>
            <a:cxnSpLocks/>
          </p:cNvCxnSpPr>
          <p:nvPr/>
        </p:nvCxnSpPr>
        <p:spPr>
          <a:xfrm flipH="1">
            <a:off x="9879203" y="275929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51321B9-D47F-C3CF-4823-A5342A72E614}"/>
              </a:ext>
            </a:extLst>
          </p:cNvPr>
          <p:cNvCxnSpPr>
            <a:cxnSpLocks/>
          </p:cNvCxnSpPr>
          <p:nvPr/>
        </p:nvCxnSpPr>
        <p:spPr>
          <a:xfrm>
            <a:off x="7489941" y="2726702"/>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50384271-5D75-F5D3-1970-43156E16F6CA}"/>
              </a:ext>
            </a:extLst>
          </p:cNvPr>
          <p:cNvSpPr/>
          <p:nvPr/>
        </p:nvSpPr>
        <p:spPr>
          <a:xfrm>
            <a:off x="7271561" y="31631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2" name="椭圆 31">
            <a:extLst>
              <a:ext uri="{FF2B5EF4-FFF2-40B4-BE49-F238E27FC236}">
                <a16:creationId xmlns:a16="http://schemas.microsoft.com/office/drawing/2014/main" id="{47E910D0-BE4B-5FA3-C39E-000C8905E1C0}"/>
              </a:ext>
            </a:extLst>
          </p:cNvPr>
          <p:cNvSpPr/>
          <p:nvPr/>
        </p:nvSpPr>
        <p:spPr>
          <a:xfrm>
            <a:off x="10987001" y="31679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cxnSp>
        <p:nvCxnSpPr>
          <p:cNvPr id="33" name="直接连接符 32">
            <a:extLst>
              <a:ext uri="{FF2B5EF4-FFF2-40B4-BE49-F238E27FC236}">
                <a16:creationId xmlns:a16="http://schemas.microsoft.com/office/drawing/2014/main" id="{79E4E0E7-CCCB-8EF0-53F1-95A6A6B056D3}"/>
              </a:ext>
            </a:extLst>
          </p:cNvPr>
          <p:cNvCxnSpPr>
            <a:cxnSpLocks/>
          </p:cNvCxnSpPr>
          <p:nvPr/>
        </p:nvCxnSpPr>
        <p:spPr>
          <a:xfrm>
            <a:off x="10765765" y="2755565"/>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E68EBA4-9B35-A320-4555-753B4CB0A854}"/>
              </a:ext>
            </a:extLst>
          </p:cNvPr>
          <p:cNvCxnSpPr>
            <a:cxnSpLocks/>
          </p:cNvCxnSpPr>
          <p:nvPr/>
        </p:nvCxnSpPr>
        <p:spPr>
          <a:xfrm>
            <a:off x="9743399" y="372773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34B670B8-8C23-0AB5-E555-1EE54209576A}"/>
              </a:ext>
            </a:extLst>
          </p:cNvPr>
          <p:cNvSpPr/>
          <p:nvPr/>
        </p:nvSpPr>
        <p:spPr>
          <a:xfrm>
            <a:off x="9525019" y="41642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cxnSp>
        <p:nvCxnSpPr>
          <p:cNvPr id="37" name="直接连接符 36">
            <a:extLst>
              <a:ext uri="{FF2B5EF4-FFF2-40B4-BE49-F238E27FC236}">
                <a16:creationId xmlns:a16="http://schemas.microsoft.com/office/drawing/2014/main" id="{7946C1C0-43A7-77F7-8109-440756F1B83A}"/>
              </a:ext>
            </a:extLst>
          </p:cNvPr>
          <p:cNvCxnSpPr>
            <a:cxnSpLocks/>
          </p:cNvCxnSpPr>
          <p:nvPr/>
        </p:nvCxnSpPr>
        <p:spPr>
          <a:xfrm>
            <a:off x="11205381" y="3727733"/>
            <a:ext cx="0" cy="379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93775626-F0A1-BC4E-FF2A-2077865CC1DF}"/>
              </a:ext>
            </a:extLst>
          </p:cNvPr>
          <p:cNvSpPr/>
          <p:nvPr/>
        </p:nvSpPr>
        <p:spPr>
          <a:xfrm>
            <a:off x="10987001" y="41642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sp>
        <p:nvSpPr>
          <p:cNvPr id="55" name="文本框 54">
            <a:extLst>
              <a:ext uri="{FF2B5EF4-FFF2-40B4-BE49-F238E27FC236}">
                <a16:creationId xmlns:a16="http://schemas.microsoft.com/office/drawing/2014/main" id="{9C4AC792-F02F-10F3-164E-A30B5A2E1EB0}"/>
              </a:ext>
            </a:extLst>
          </p:cNvPr>
          <p:cNvSpPr txBox="1"/>
          <p:nvPr/>
        </p:nvSpPr>
        <p:spPr>
          <a:xfrm>
            <a:off x="4287687" y="6014029"/>
            <a:ext cx="743339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那么现在你就掌握了二叉树还原成森林的技巧</a:t>
            </a:r>
          </a:p>
        </p:txBody>
      </p:sp>
    </p:spTree>
    <p:extLst>
      <p:ext uri="{BB962C8B-B14F-4D97-AF65-F5344CB8AC3E}">
        <p14:creationId xmlns:p14="http://schemas.microsoft.com/office/powerpoint/2010/main" val="3863513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2B96-B54F-D0B0-5290-488A99095886}"/>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85CDDD73-3C56-B5EE-717E-F475867E14A6}"/>
              </a:ext>
            </a:extLst>
          </p:cNvPr>
          <p:cNvSpPr txBox="1"/>
          <p:nvPr/>
        </p:nvSpPr>
        <p:spPr>
          <a:xfrm>
            <a:off x="5388112" y="23117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80980A95-D37A-1059-4FAE-EDC8B012FA96}"/>
              </a:ext>
            </a:extLst>
          </p:cNvPr>
          <p:cNvSpPr txBox="1"/>
          <p:nvPr/>
        </p:nvSpPr>
        <p:spPr>
          <a:xfrm>
            <a:off x="222602" y="1991218"/>
            <a:ext cx="11753498"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到现在为止，你已经了解了树，森林，二叉树的定义，和认识了它们，也知道了层次，先序，中序，后序四种遍历方式，并且我现在给你一个森林或树，你也可以把它变成二叉树，或是还原回去。</a:t>
            </a:r>
          </a:p>
        </p:txBody>
      </p:sp>
      <p:sp>
        <p:nvSpPr>
          <p:cNvPr id="9" name="文本框 8">
            <a:extLst>
              <a:ext uri="{FF2B5EF4-FFF2-40B4-BE49-F238E27FC236}">
                <a16:creationId xmlns:a16="http://schemas.microsoft.com/office/drawing/2014/main" id="{55052186-5D92-3C30-8B5F-3C7543A59614}"/>
              </a:ext>
            </a:extLst>
          </p:cNvPr>
          <p:cNvSpPr txBox="1"/>
          <p:nvPr/>
        </p:nvSpPr>
        <p:spPr>
          <a:xfrm>
            <a:off x="222602" y="3376213"/>
            <a:ext cx="1175349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你现在已经掌握的非常多了</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E0740915-C8BE-8F1B-1F30-5D5E8EA23E2F}"/>
              </a:ext>
            </a:extLst>
          </p:cNvPr>
          <p:cNvSpPr txBox="1"/>
          <p:nvPr/>
        </p:nvSpPr>
        <p:spPr>
          <a:xfrm>
            <a:off x="222602" y="3899433"/>
            <a:ext cx="11753498" cy="523220"/>
          </a:xfrm>
          <a:prstGeom prst="rect">
            <a:avLst/>
          </a:prstGeom>
          <a:noFill/>
        </p:spPr>
        <p:txBody>
          <a:bodyPr wrap="square" rtlCol="0">
            <a:spAutoFit/>
          </a:bodyPr>
          <a:lstStyle/>
          <a:p>
            <a:r>
              <a:rPr lang="en-US" altLang="zh-CN" sz="2800" dirty="0" err="1">
                <a:latin typeface="宋体" panose="02010600030101010101" pitchFamily="2" charset="-122"/>
                <a:ea typeface="宋体" panose="02010600030101010101" pitchFamily="2" charset="-122"/>
              </a:rPr>
              <a:t>Waitwait</a:t>
            </a:r>
            <a:r>
              <a:rPr lang="zh-CN" altLang="en-US" sz="2800" dirty="0">
                <a:latin typeface="宋体" panose="02010600030101010101" pitchFamily="2" charset="-122"/>
                <a:ea typeface="宋体" panose="02010600030101010101" pitchFamily="2" charset="-122"/>
              </a:rPr>
              <a:t>，等一下。</a:t>
            </a:r>
          </a:p>
        </p:txBody>
      </p:sp>
      <p:sp>
        <p:nvSpPr>
          <p:cNvPr id="14" name="文本框 13">
            <a:extLst>
              <a:ext uri="{FF2B5EF4-FFF2-40B4-BE49-F238E27FC236}">
                <a16:creationId xmlns:a16="http://schemas.microsoft.com/office/drawing/2014/main" id="{30D7734D-E732-21DA-C658-1F8CE7843FA0}"/>
              </a:ext>
            </a:extLst>
          </p:cNvPr>
          <p:cNvSpPr txBox="1"/>
          <p:nvPr/>
        </p:nvSpPr>
        <p:spPr>
          <a:xfrm>
            <a:off x="222602" y="4422653"/>
            <a:ext cx="1175349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上级看上了你的聪明才智，现在要你去设计一种压缩编码的算法！</a:t>
            </a:r>
          </a:p>
        </p:txBody>
      </p:sp>
      <p:sp>
        <p:nvSpPr>
          <p:cNvPr id="15" name="文本框 14">
            <a:extLst>
              <a:ext uri="{FF2B5EF4-FFF2-40B4-BE49-F238E27FC236}">
                <a16:creationId xmlns:a16="http://schemas.microsoft.com/office/drawing/2014/main" id="{108A1A72-9495-46C6-2F1F-7F7B747220BB}"/>
              </a:ext>
            </a:extLst>
          </p:cNvPr>
          <p:cNvSpPr txBox="1"/>
          <p:nvPr/>
        </p:nvSpPr>
        <p:spPr>
          <a:xfrm>
            <a:off x="222602" y="4945873"/>
            <a:ext cx="1175349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？你无从下手？</a:t>
            </a:r>
          </a:p>
        </p:txBody>
      </p:sp>
      <p:sp>
        <p:nvSpPr>
          <p:cNvPr id="18" name="文本框 17">
            <a:extLst>
              <a:ext uri="{FF2B5EF4-FFF2-40B4-BE49-F238E27FC236}">
                <a16:creationId xmlns:a16="http://schemas.microsoft.com/office/drawing/2014/main" id="{7479A29D-F3AC-DC69-C255-4EC790C087D2}"/>
              </a:ext>
            </a:extLst>
          </p:cNvPr>
          <p:cNvSpPr txBox="1"/>
          <p:nvPr/>
        </p:nvSpPr>
        <p:spPr>
          <a:xfrm>
            <a:off x="222602" y="5469093"/>
            <a:ext cx="1175349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我正好知道一个知识点，你兴许会用的上</a:t>
            </a:r>
          </a:p>
        </p:txBody>
      </p:sp>
      <p:sp>
        <p:nvSpPr>
          <p:cNvPr id="19" name="文本框 18">
            <a:extLst>
              <a:ext uri="{FF2B5EF4-FFF2-40B4-BE49-F238E27FC236}">
                <a16:creationId xmlns:a16="http://schemas.microsoft.com/office/drawing/2014/main" id="{6A000226-7C19-81FD-7FD4-6EA1C33B84B1}"/>
              </a:ext>
            </a:extLst>
          </p:cNvPr>
          <p:cNvSpPr txBox="1"/>
          <p:nvPr/>
        </p:nvSpPr>
        <p:spPr>
          <a:xfrm>
            <a:off x="3541452" y="-2537430"/>
            <a:ext cx="5109091"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哈夫曼树</a:t>
            </a:r>
          </a:p>
        </p:txBody>
      </p:sp>
      <p:pic>
        <p:nvPicPr>
          <p:cNvPr id="22" name="图片 21">
            <a:extLst>
              <a:ext uri="{FF2B5EF4-FFF2-40B4-BE49-F238E27FC236}">
                <a16:creationId xmlns:a16="http://schemas.microsoft.com/office/drawing/2014/main" id="{B0DD41AE-503D-4F81-5816-74BE6A4D6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731534"/>
            <a:ext cx="2581275" cy="1504950"/>
          </a:xfrm>
          <a:prstGeom prst="rect">
            <a:avLst/>
          </a:prstGeom>
        </p:spPr>
      </p:pic>
    </p:spTree>
    <p:extLst>
      <p:ext uri="{BB962C8B-B14F-4D97-AF65-F5344CB8AC3E}">
        <p14:creationId xmlns:p14="http://schemas.microsoft.com/office/powerpoint/2010/main" val="819190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4" grpId="0"/>
      <p:bldP spid="15" grpId="0"/>
      <p:bldP spid="1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A5B2F-73C7-23E6-E228-EA9698C0CA05}"/>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EEC4BFF-664E-B44B-31B1-2847D46DD746}"/>
              </a:ext>
            </a:extLst>
          </p:cNvPr>
          <p:cNvSpPr txBox="1"/>
          <p:nvPr/>
        </p:nvSpPr>
        <p:spPr>
          <a:xfrm>
            <a:off x="5388112" y="-683638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林</a:t>
            </a:r>
          </a:p>
        </p:txBody>
      </p:sp>
      <p:sp>
        <p:nvSpPr>
          <p:cNvPr id="8" name="文本框 7">
            <a:extLst>
              <a:ext uri="{FF2B5EF4-FFF2-40B4-BE49-F238E27FC236}">
                <a16:creationId xmlns:a16="http://schemas.microsoft.com/office/drawing/2014/main" id="{CF57F0BF-F1A8-7EB0-A2D2-4B6E4F85E249}"/>
              </a:ext>
            </a:extLst>
          </p:cNvPr>
          <p:cNvSpPr txBox="1"/>
          <p:nvPr/>
        </p:nvSpPr>
        <p:spPr>
          <a:xfrm>
            <a:off x="222602" y="-5076332"/>
            <a:ext cx="11753498"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到现在为止，你已经了解了树，森林，二叉树的定义，和认识了它们，也知道了层次，先序，中序，后序四种遍历方式，并且我现在给你一个森林或树，你也可以把它变成二叉树，或是还原回去。</a:t>
            </a:r>
          </a:p>
        </p:txBody>
      </p:sp>
      <p:sp>
        <p:nvSpPr>
          <p:cNvPr id="9" name="文本框 8">
            <a:extLst>
              <a:ext uri="{FF2B5EF4-FFF2-40B4-BE49-F238E27FC236}">
                <a16:creationId xmlns:a16="http://schemas.microsoft.com/office/drawing/2014/main" id="{2148E582-E5E0-FBF9-BCC5-C7FFCCBFDE76}"/>
              </a:ext>
            </a:extLst>
          </p:cNvPr>
          <p:cNvSpPr txBox="1"/>
          <p:nvPr/>
        </p:nvSpPr>
        <p:spPr>
          <a:xfrm>
            <a:off x="222602" y="-3691337"/>
            <a:ext cx="1175349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你现在已经掌握的非常多了</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DA17C352-1B9C-6B16-7B25-CE54ED41DE61}"/>
              </a:ext>
            </a:extLst>
          </p:cNvPr>
          <p:cNvSpPr txBox="1"/>
          <p:nvPr/>
        </p:nvSpPr>
        <p:spPr>
          <a:xfrm>
            <a:off x="222602" y="-3168117"/>
            <a:ext cx="11753498" cy="523220"/>
          </a:xfrm>
          <a:prstGeom prst="rect">
            <a:avLst/>
          </a:prstGeom>
          <a:noFill/>
        </p:spPr>
        <p:txBody>
          <a:bodyPr wrap="square" rtlCol="0">
            <a:spAutoFit/>
          </a:bodyPr>
          <a:lstStyle/>
          <a:p>
            <a:r>
              <a:rPr lang="en-US" altLang="zh-CN" sz="2800" dirty="0" err="1">
                <a:latin typeface="宋体" panose="02010600030101010101" pitchFamily="2" charset="-122"/>
                <a:ea typeface="宋体" panose="02010600030101010101" pitchFamily="2" charset="-122"/>
              </a:rPr>
              <a:t>Waitwait</a:t>
            </a:r>
            <a:r>
              <a:rPr lang="zh-CN" altLang="en-US" sz="2800" dirty="0">
                <a:latin typeface="宋体" panose="02010600030101010101" pitchFamily="2" charset="-122"/>
                <a:ea typeface="宋体" panose="02010600030101010101" pitchFamily="2" charset="-122"/>
              </a:rPr>
              <a:t>，等一下。</a:t>
            </a:r>
          </a:p>
        </p:txBody>
      </p:sp>
      <p:sp>
        <p:nvSpPr>
          <p:cNvPr id="14" name="文本框 13">
            <a:extLst>
              <a:ext uri="{FF2B5EF4-FFF2-40B4-BE49-F238E27FC236}">
                <a16:creationId xmlns:a16="http://schemas.microsoft.com/office/drawing/2014/main" id="{3069C9A0-4D9E-8512-D1DE-3C6533F52737}"/>
              </a:ext>
            </a:extLst>
          </p:cNvPr>
          <p:cNvSpPr txBox="1"/>
          <p:nvPr/>
        </p:nvSpPr>
        <p:spPr>
          <a:xfrm>
            <a:off x="222602" y="-2644897"/>
            <a:ext cx="1175349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上级看上了你的聪明才智，现在要你去设计一种压缩编码的算法！</a:t>
            </a:r>
          </a:p>
        </p:txBody>
      </p:sp>
      <p:sp>
        <p:nvSpPr>
          <p:cNvPr id="15" name="文本框 14">
            <a:extLst>
              <a:ext uri="{FF2B5EF4-FFF2-40B4-BE49-F238E27FC236}">
                <a16:creationId xmlns:a16="http://schemas.microsoft.com/office/drawing/2014/main" id="{5EA6F16A-264B-C98E-8818-1F63272A07DD}"/>
              </a:ext>
            </a:extLst>
          </p:cNvPr>
          <p:cNvSpPr txBox="1"/>
          <p:nvPr/>
        </p:nvSpPr>
        <p:spPr>
          <a:xfrm>
            <a:off x="222602" y="-2121677"/>
            <a:ext cx="1175349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？你无从下手？</a:t>
            </a:r>
          </a:p>
        </p:txBody>
      </p:sp>
      <p:sp>
        <p:nvSpPr>
          <p:cNvPr id="18" name="文本框 17">
            <a:extLst>
              <a:ext uri="{FF2B5EF4-FFF2-40B4-BE49-F238E27FC236}">
                <a16:creationId xmlns:a16="http://schemas.microsoft.com/office/drawing/2014/main" id="{63DEB069-324C-4E3B-62A8-A019472FF8E9}"/>
              </a:ext>
            </a:extLst>
          </p:cNvPr>
          <p:cNvSpPr txBox="1"/>
          <p:nvPr/>
        </p:nvSpPr>
        <p:spPr>
          <a:xfrm>
            <a:off x="222602" y="-1598457"/>
            <a:ext cx="1175349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我正好知道一个知识点，你兴许会用的上</a:t>
            </a:r>
          </a:p>
        </p:txBody>
      </p:sp>
      <p:sp>
        <p:nvSpPr>
          <p:cNvPr id="2" name="文本框 1">
            <a:extLst>
              <a:ext uri="{FF2B5EF4-FFF2-40B4-BE49-F238E27FC236}">
                <a16:creationId xmlns:a16="http://schemas.microsoft.com/office/drawing/2014/main" id="{6038746D-C910-449E-1BDF-86A7281CC88E}"/>
              </a:ext>
            </a:extLst>
          </p:cNvPr>
          <p:cNvSpPr txBox="1"/>
          <p:nvPr/>
        </p:nvSpPr>
        <p:spPr>
          <a:xfrm>
            <a:off x="3541452" y="2644170"/>
            <a:ext cx="5109091"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哈夫曼树</a:t>
            </a:r>
          </a:p>
        </p:txBody>
      </p:sp>
      <p:pic>
        <p:nvPicPr>
          <p:cNvPr id="3" name="图片 2">
            <a:extLst>
              <a:ext uri="{FF2B5EF4-FFF2-40B4-BE49-F238E27FC236}">
                <a16:creationId xmlns:a16="http://schemas.microsoft.com/office/drawing/2014/main" id="{477D5028-7C46-CBBA-0DF0-B3808FF92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Tree>
    <p:extLst>
      <p:ext uri="{BB962C8B-B14F-4D97-AF65-F5344CB8AC3E}">
        <p14:creationId xmlns:p14="http://schemas.microsoft.com/office/powerpoint/2010/main" val="125446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07A2F-92CA-8053-ACF8-770C2DF1ADB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E02157A-D4A5-FF70-D145-870251E01BAF}"/>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pic>
        <p:nvPicPr>
          <p:cNvPr id="3" name="图片 2">
            <a:extLst>
              <a:ext uri="{FF2B5EF4-FFF2-40B4-BE49-F238E27FC236}">
                <a16:creationId xmlns:a16="http://schemas.microsoft.com/office/drawing/2014/main" id="{F4DC1620-2850-570A-B3A2-B1E9C17F9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566435"/>
            <a:ext cx="2581275" cy="1504950"/>
          </a:xfrm>
          <a:prstGeom prst="rect">
            <a:avLst/>
          </a:prstGeom>
        </p:spPr>
      </p:pic>
      <p:sp>
        <p:nvSpPr>
          <p:cNvPr id="4" name="文本框 3">
            <a:extLst>
              <a:ext uri="{FF2B5EF4-FFF2-40B4-BE49-F238E27FC236}">
                <a16:creationId xmlns:a16="http://schemas.microsoft.com/office/drawing/2014/main" id="{790AF20C-CD3B-BB76-DA34-4344C4D43B96}"/>
              </a:ext>
            </a:extLst>
          </p:cNvPr>
          <p:cNvSpPr txBox="1"/>
          <p:nvPr/>
        </p:nvSpPr>
        <p:spPr>
          <a:xfrm>
            <a:off x="177246" y="1106479"/>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哈夫曼树是什么？</a:t>
            </a:r>
          </a:p>
        </p:txBody>
      </p:sp>
      <p:sp>
        <p:nvSpPr>
          <p:cNvPr id="6" name="文本框 5">
            <a:extLst>
              <a:ext uri="{FF2B5EF4-FFF2-40B4-BE49-F238E27FC236}">
                <a16:creationId xmlns:a16="http://schemas.microsoft.com/office/drawing/2014/main" id="{59B2DC66-B9D0-5099-DB1F-67C48733E3A5}"/>
              </a:ext>
            </a:extLst>
          </p:cNvPr>
          <p:cNvSpPr txBox="1"/>
          <p:nvPr/>
        </p:nvSpPr>
        <p:spPr>
          <a:xfrm>
            <a:off x="177246" y="1629699"/>
            <a:ext cx="1183750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给你</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个权值作为叶子节点，构造一个二叉树，如果这个树的带权路径长度达到最小，称这样的二叉树为最优二叉树，也被叫做哈夫曼树</a:t>
            </a:r>
          </a:p>
        </p:txBody>
      </p:sp>
      <p:sp>
        <p:nvSpPr>
          <p:cNvPr id="7" name="文本框 6">
            <a:extLst>
              <a:ext uri="{FF2B5EF4-FFF2-40B4-BE49-F238E27FC236}">
                <a16:creationId xmlns:a16="http://schemas.microsoft.com/office/drawing/2014/main" id="{99E9194B-6612-7460-5908-4920D6505A26}"/>
              </a:ext>
            </a:extLst>
          </p:cNvPr>
          <p:cNvSpPr txBox="1"/>
          <p:nvPr/>
        </p:nvSpPr>
        <p:spPr>
          <a:xfrm>
            <a:off x="177244" y="2845416"/>
            <a:ext cx="1183750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带权路径长度为：从根节点到该节点之间的路径的长度乘以该节点的权值</a:t>
            </a:r>
          </a:p>
        </p:txBody>
      </p:sp>
      <p:sp>
        <p:nvSpPr>
          <p:cNvPr id="10" name="文本框 9">
            <a:extLst>
              <a:ext uri="{FF2B5EF4-FFF2-40B4-BE49-F238E27FC236}">
                <a16:creationId xmlns:a16="http://schemas.microsoft.com/office/drawing/2014/main" id="{E1849B14-AA4E-CC85-47D6-9773F4AD0265}"/>
              </a:ext>
            </a:extLst>
          </p:cNvPr>
          <p:cNvSpPr txBox="1"/>
          <p:nvPr/>
        </p:nvSpPr>
        <p:spPr>
          <a:xfrm>
            <a:off x="177246" y="3644118"/>
            <a:ext cx="430766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哈夫曼树怎么构造呢？</a:t>
            </a:r>
          </a:p>
        </p:txBody>
      </p:sp>
      <p:sp>
        <p:nvSpPr>
          <p:cNvPr id="12" name="椭圆 11">
            <a:extLst>
              <a:ext uri="{FF2B5EF4-FFF2-40B4-BE49-F238E27FC236}">
                <a16:creationId xmlns:a16="http://schemas.microsoft.com/office/drawing/2014/main" id="{F32BD028-1CB8-1355-793B-ABAB20BE34AA}"/>
              </a:ext>
            </a:extLst>
          </p:cNvPr>
          <p:cNvSpPr/>
          <p:nvPr/>
        </p:nvSpPr>
        <p:spPr>
          <a:xfrm>
            <a:off x="4963167" y="524147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4B0B9282-AE06-6548-DB4C-EF8811622A54}"/>
              </a:ext>
            </a:extLst>
          </p:cNvPr>
          <p:cNvSpPr/>
          <p:nvPr/>
        </p:nvSpPr>
        <p:spPr>
          <a:xfrm>
            <a:off x="6428813" y="524147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61371739-3D0B-8817-E426-13EB5FEF698A}"/>
              </a:ext>
            </a:extLst>
          </p:cNvPr>
          <p:cNvSpPr/>
          <p:nvPr/>
        </p:nvSpPr>
        <p:spPr>
          <a:xfrm>
            <a:off x="4230344" y="524359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AACA5888-DEB4-5EBB-861E-CD1AA141C48C}"/>
              </a:ext>
            </a:extLst>
          </p:cNvPr>
          <p:cNvSpPr/>
          <p:nvPr/>
        </p:nvSpPr>
        <p:spPr>
          <a:xfrm>
            <a:off x="7161636" y="524147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C667788E-17C7-1DE5-28A9-1AA2D5EEDFC1}"/>
              </a:ext>
            </a:extLst>
          </p:cNvPr>
          <p:cNvSpPr/>
          <p:nvPr/>
        </p:nvSpPr>
        <p:spPr>
          <a:xfrm>
            <a:off x="5695990" y="524147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21" name="文本框 20">
            <a:extLst>
              <a:ext uri="{FF2B5EF4-FFF2-40B4-BE49-F238E27FC236}">
                <a16:creationId xmlns:a16="http://schemas.microsoft.com/office/drawing/2014/main" id="{AB9F4E32-B489-771E-3C4C-277AF082B7E8}"/>
              </a:ext>
            </a:extLst>
          </p:cNvPr>
          <p:cNvSpPr txBox="1"/>
          <p:nvPr/>
        </p:nvSpPr>
        <p:spPr>
          <a:xfrm>
            <a:off x="177243" y="4197152"/>
            <a:ext cx="566311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我们来用下面这五个节点进行展示</a:t>
            </a:r>
          </a:p>
        </p:txBody>
      </p:sp>
    </p:spTree>
    <p:extLst>
      <p:ext uri="{BB962C8B-B14F-4D97-AF65-F5344CB8AC3E}">
        <p14:creationId xmlns:p14="http://schemas.microsoft.com/office/powerpoint/2010/main" val="3928073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12" grpId="0" animBg="1"/>
      <p:bldP spid="16" grpId="0" animBg="1"/>
      <p:bldP spid="17" grpId="0" animBg="1"/>
      <p:bldP spid="19" grpId="0" animBg="1"/>
      <p:bldP spid="20" grpId="0" animBg="1"/>
      <p:bldP spid="2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CDDE7-D89C-4469-D466-8C82CA81D48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E33327D-5812-ADF9-D032-F60F2FE01632}"/>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pic>
        <p:nvPicPr>
          <p:cNvPr id="3" name="图片 2">
            <a:extLst>
              <a:ext uri="{FF2B5EF4-FFF2-40B4-BE49-F238E27FC236}">
                <a16:creationId xmlns:a16="http://schemas.microsoft.com/office/drawing/2014/main" id="{DDAB8F89-E67E-444E-85C6-BB688B9F5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566435"/>
            <a:ext cx="2581275" cy="1504950"/>
          </a:xfrm>
          <a:prstGeom prst="rect">
            <a:avLst/>
          </a:prstGeom>
        </p:spPr>
      </p:pic>
      <p:sp>
        <p:nvSpPr>
          <p:cNvPr id="4" name="文本框 3">
            <a:extLst>
              <a:ext uri="{FF2B5EF4-FFF2-40B4-BE49-F238E27FC236}">
                <a16:creationId xmlns:a16="http://schemas.microsoft.com/office/drawing/2014/main" id="{94FDBAAD-14E3-7D17-0040-3610B1BD3F8F}"/>
              </a:ext>
            </a:extLst>
          </p:cNvPr>
          <p:cNvSpPr txBox="1"/>
          <p:nvPr/>
        </p:nvSpPr>
        <p:spPr>
          <a:xfrm>
            <a:off x="-12972708" y="1106479"/>
            <a:ext cx="29904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哈夫曼树是什么？</a:t>
            </a:r>
          </a:p>
        </p:txBody>
      </p:sp>
      <p:sp>
        <p:nvSpPr>
          <p:cNvPr id="6" name="文本框 5">
            <a:extLst>
              <a:ext uri="{FF2B5EF4-FFF2-40B4-BE49-F238E27FC236}">
                <a16:creationId xmlns:a16="http://schemas.microsoft.com/office/drawing/2014/main" id="{9CB80738-9BD9-D856-933A-A02DDF6DE710}"/>
              </a:ext>
            </a:extLst>
          </p:cNvPr>
          <p:cNvSpPr txBox="1"/>
          <p:nvPr/>
        </p:nvSpPr>
        <p:spPr>
          <a:xfrm>
            <a:off x="-12972708" y="1629699"/>
            <a:ext cx="1183750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给你</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个权值作为叶子节点，构造一个二叉树，如果这个树的带权路径长度达到最小，称这样的二叉树为最优二叉树，也被叫做哈夫曼树</a:t>
            </a:r>
          </a:p>
        </p:txBody>
      </p:sp>
      <p:sp>
        <p:nvSpPr>
          <p:cNvPr id="7" name="文本框 6">
            <a:extLst>
              <a:ext uri="{FF2B5EF4-FFF2-40B4-BE49-F238E27FC236}">
                <a16:creationId xmlns:a16="http://schemas.microsoft.com/office/drawing/2014/main" id="{E4717AC2-EAEB-0AA9-A91F-F9A192AE1AF2}"/>
              </a:ext>
            </a:extLst>
          </p:cNvPr>
          <p:cNvSpPr txBox="1"/>
          <p:nvPr/>
        </p:nvSpPr>
        <p:spPr>
          <a:xfrm>
            <a:off x="-12972710" y="2845416"/>
            <a:ext cx="1183750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带权路径长度为：从根节点到该节点之间的路径的长度乘以该节点的权值</a:t>
            </a:r>
          </a:p>
        </p:txBody>
      </p:sp>
      <p:sp>
        <p:nvSpPr>
          <p:cNvPr id="10" name="文本框 9">
            <a:extLst>
              <a:ext uri="{FF2B5EF4-FFF2-40B4-BE49-F238E27FC236}">
                <a16:creationId xmlns:a16="http://schemas.microsoft.com/office/drawing/2014/main" id="{1F36E988-2708-1981-2879-0DEC4D13EE24}"/>
              </a:ext>
            </a:extLst>
          </p:cNvPr>
          <p:cNvSpPr txBox="1"/>
          <p:nvPr/>
        </p:nvSpPr>
        <p:spPr>
          <a:xfrm>
            <a:off x="-12972708" y="3644118"/>
            <a:ext cx="430766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哈夫曼树怎么构造呢？</a:t>
            </a:r>
          </a:p>
        </p:txBody>
      </p:sp>
      <p:sp>
        <p:nvSpPr>
          <p:cNvPr id="12" name="椭圆 11">
            <a:extLst>
              <a:ext uri="{FF2B5EF4-FFF2-40B4-BE49-F238E27FC236}">
                <a16:creationId xmlns:a16="http://schemas.microsoft.com/office/drawing/2014/main" id="{77DB81E9-92A5-3356-62DF-58A23E3917FE}"/>
              </a:ext>
            </a:extLst>
          </p:cNvPr>
          <p:cNvSpPr/>
          <p:nvPr/>
        </p:nvSpPr>
        <p:spPr>
          <a:xfrm>
            <a:off x="7525496"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03C27246-02C5-B055-A8DE-38541FAF5706}"/>
              </a:ext>
            </a:extLst>
          </p:cNvPr>
          <p:cNvSpPr/>
          <p:nvPr/>
        </p:nvSpPr>
        <p:spPr>
          <a:xfrm>
            <a:off x="8991142"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66067B00-4902-0400-B842-40BC7EAF46FD}"/>
              </a:ext>
            </a:extLst>
          </p:cNvPr>
          <p:cNvSpPr/>
          <p:nvPr/>
        </p:nvSpPr>
        <p:spPr>
          <a:xfrm>
            <a:off x="6792673" y="38311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12E37B5B-FBA7-34DF-A34A-2618BB7EB889}"/>
              </a:ext>
            </a:extLst>
          </p:cNvPr>
          <p:cNvSpPr/>
          <p:nvPr/>
        </p:nvSpPr>
        <p:spPr>
          <a:xfrm>
            <a:off x="9723965"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2BBED0EC-7A01-F2CE-9EF2-667CB06E164C}"/>
              </a:ext>
            </a:extLst>
          </p:cNvPr>
          <p:cNvSpPr/>
          <p:nvPr/>
        </p:nvSpPr>
        <p:spPr>
          <a:xfrm>
            <a:off x="8258319"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21" name="文本框 20">
            <a:extLst>
              <a:ext uri="{FF2B5EF4-FFF2-40B4-BE49-F238E27FC236}">
                <a16:creationId xmlns:a16="http://schemas.microsoft.com/office/drawing/2014/main" id="{7AABDDCD-CC99-284C-9B05-EF692A2871C0}"/>
              </a:ext>
            </a:extLst>
          </p:cNvPr>
          <p:cNvSpPr txBox="1"/>
          <p:nvPr/>
        </p:nvSpPr>
        <p:spPr>
          <a:xfrm>
            <a:off x="-12972711" y="4197152"/>
            <a:ext cx="566311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我们来用下面这五个节点进行展示</a:t>
            </a:r>
          </a:p>
        </p:txBody>
      </p:sp>
      <p:sp>
        <p:nvSpPr>
          <p:cNvPr id="5" name="文本框 4">
            <a:extLst>
              <a:ext uri="{FF2B5EF4-FFF2-40B4-BE49-F238E27FC236}">
                <a16:creationId xmlns:a16="http://schemas.microsoft.com/office/drawing/2014/main" id="{2F2618AB-77FC-3DF6-9AF9-BFCE23471E29}"/>
              </a:ext>
            </a:extLst>
          </p:cNvPr>
          <p:cNvSpPr txBox="1"/>
          <p:nvPr/>
        </p:nvSpPr>
        <p:spPr>
          <a:xfrm>
            <a:off x="0" y="1106479"/>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5A61A20A-00E2-74DE-E57F-F184A828F36D}"/>
              </a:ext>
            </a:extLst>
          </p:cNvPr>
          <p:cNvSpPr txBox="1"/>
          <p:nvPr/>
        </p:nvSpPr>
        <p:spPr>
          <a:xfrm>
            <a:off x="266701" y="2277102"/>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79EEADB9-6AE1-7614-53AD-1FC979B4FA43}"/>
              </a:ext>
            </a:extLst>
          </p:cNvPr>
          <p:cNvSpPr txBox="1"/>
          <p:nvPr/>
        </p:nvSpPr>
        <p:spPr>
          <a:xfrm>
            <a:off x="266701" y="3325447"/>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3D27B051-061E-0ED8-049E-A802932296FF}"/>
              </a:ext>
            </a:extLst>
          </p:cNvPr>
          <p:cNvSpPr txBox="1"/>
          <p:nvPr/>
        </p:nvSpPr>
        <p:spPr>
          <a:xfrm>
            <a:off x="266699" y="2780628"/>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0CC41172-A2D2-FC1C-6236-078160348EAB}"/>
              </a:ext>
            </a:extLst>
          </p:cNvPr>
          <p:cNvSpPr txBox="1"/>
          <p:nvPr/>
        </p:nvSpPr>
        <p:spPr>
          <a:xfrm>
            <a:off x="266699" y="3870266"/>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5" name="文本框 14">
            <a:extLst>
              <a:ext uri="{FF2B5EF4-FFF2-40B4-BE49-F238E27FC236}">
                <a16:creationId xmlns:a16="http://schemas.microsoft.com/office/drawing/2014/main" id="{F9F332AA-9A60-DF9E-2773-19097EB88C60}"/>
              </a:ext>
            </a:extLst>
          </p:cNvPr>
          <p:cNvSpPr txBox="1"/>
          <p:nvPr/>
        </p:nvSpPr>
        <p:spPr>
          <a:xfrm>
            <a:off x="0" y="4749574"/>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这四步口诀是循环进行的，让我来给你演示一下</a:t>
            </a:r>
          </a:p>
        </p:txBody>
      </p:sp>
    </p:spTree>
    <p:extLst>
      <p:ext uri="{BB962C8B-B14F-4D97-AF65-F5344CB8AC3E}">
        <p14:creationId xmlns:p14="http://schemas.microsoft.com/office/powerpoint/2010/main" val="3896627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P spid="13" grpId="0"/>
      <p:bldP spid="1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FA5F0-6875-2AC7-E7CA-E009F276EE7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4ABE4C1-3B8D-26C0-BF6B-3D24D661899F}"/>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pic>
        <p:nvPicPr>
          <p:cNvPr id="3" name="图片 2">
            <a:extLst>
              <a:ext uri="{FF2B5EF4-FFF2-40B4-BE49-F238E27FC236}">
                <a16:creationId xmlns:a16="http://schemas.microsoft.com/office/drawing/2014/main" id="{EFDE389E-5A16-FD75-15DE-C96DDEAD7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566435"/>
            <a:ext cx="2581275" cy="1504950"/>
          </a:xfrm>
          <a:prstGeom prst="rect">
            <a:avLst/>
          </a:prstGeom>
        </p:spPr>
      </p:pic>
      <p:sp>
        <p:nvSpPr>
          <p:cNvPr id="12" name="椭圆 11">
            <a:extLst>
              <a:ext uri="{FF2B5EF4-FFF2-40B4-BE49-F238E27FC236}">
                <a16:creationId xmlns:a16="http://schemas.microsoft.com/office/drawing/2014/main" id="{AB8775AC-6CAE-F5F6-26C5-802672B6E49C}"/>
              </a:ext>
            </a:extLst>
          </p:cNvPr>
          <p:cNvSpPr/>
          <p:nvPr/>
        </p:nvSpPr>
        <p:spPr>
          <a:xfrm>
            <a:off x="7525496"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5DB0B5D1-62D9-C7E6-7D2F-9987ACD1B23B}"/>
              </a:ext>
            </a:extLst>
          </p:cNvPr>
          <p:cNvSpPr/>
          <p:nvPr/>
        </p:nvSpPr>
        <p:spPr>
          <a:xfrm>
            <a:off x="8991142"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C7230B68-9440-2993-DA11-70BA1BC2B10B}"/>
              </a:ext>
            </a:extLst>
          </p:cNvPr>
          <p:cNvSpPr/>
          <p:nvPr/>
        </p:nvSpPr>
        <p:spPr>
          <a:xfrm>
            <a:off x="6792673" y="38311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E9610F84-3C11-2C1C-E51F-EDE067AD3FBD}"/>
              </a:ext>
            </a:extLst>
          </p:cNvPr>
          <p:cNvSpPr/>
          <p:nvPr/>
        </p:nvSpPr>
        <p:spPr>
          <a:xfrm>
            <a:off x="9723965"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CD24FEB2-C614-56EA-EB9F-5725B6B7AD70}"/>
              </a:ext>
            </a:extLst>
          </p:cNvPr>
          <p:cNvSpPr/>
          <p:nvPr/>
        </p:nvSpPr>
        <p:spPr>
          <a:xfrm>
            <a:off x="8258319"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55AF6796-A879-4514-CCF2-0760E6519A44}"/>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6BE41405-E829-31A6-BC48-373CEE2C5447}"/>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5B848A66-32E6-B16A-5A11-AC0E53FA9F7E}"/>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5D659929-CD5A-8A0F-A1DA-99BA1B387B68}"/>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D0158578-8D74-22ED-2A0F-E032FB5D9D40}"/>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5" name="文本框 14">
            <a:extLst>
              <a:ext uri="{FF2B5EF4-FFF2-40B4-BE49-F238E27FC236}">
                <a16:creationId xmlns:a16="http://schemas.microsoft.com/office/drawing/2014/main" id="{7A67E47B-E916-5521-9E56-A78E3B5399FB}"/>
              </a:ext>
            </a:extLst>
          </p:cNvPr>
          <p:cNvSpPr txBox="1"/>
          <p:nvPr/>
        </p:nvSpPr>
        <p:spPr>
          <a:xfrm>
            <a:off x="-6183090" y="4749574"/>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这四步口诀是循环进行的，让我来给你演示一下</a:t>
            </a:r>
          </a:p>
        </p:txBody>
      </p:sp>
      <p:sp>
        <p:nvSpPr>
          <p:cNvPr id="14" name="箭头: 左 13">
            <a:extLst>
              <a:ext uri="{FF2B5EF4-FFF2-40B4-BE49-F238E27FC236}">
                <a16:creationId xmlns:a16="http://schemas.microsoft.com/office/drawing/2014/main" id="{96A0BD90-43CD-B63B-6D14-84204A539BC8}"/>
              </a:ext>
            </a:extLst>
          </p:cNvPr>
          <p:cNvSpPr/>
          <p:nvPr/>
        </p:nvSpPr>
        <p:spPr>
          <a:xfrm rot="10800000">
            <a:off x="0" y="2422772"/>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左 17">
            <a:extLst>
              <a:ext uri="{FF2B5EF4-FFF2-40B4-BE49-F238E27FC236}">
                <a16:creationId xmlns:a16="http://schemas.microsoft.com/office/drawing/2014/main" id="{D306A724-EFF1-01B9-831E-BB1FACA568EF}"/>
              </a:ext>
            </a:extLst>
          </p:cNvPr>
          <p:cNvSpPr/>
          <p:nvPr/>
        </p:nvSpPr>
        <p:spPr>
          <a:xfrm rot="6538565">
            <a:off x="6329122" y="1136067"/>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左 21">
            <a:extLst>
              <a:ext uri="{FF2B5EF4-FFF2-40B4-BE49-F238E27FC236}">
                <a16:creationId xmlns:a16="http://schemas.microsoft.com/office/drawing/2014/main" id="{8176A100-E38A-DBCF-4D7D-E00E6CD61305}"/>
              </a:ext>
            </a:extLst>
          </p:cNvPr>
          <p:cNvSpPr/>
          <p:nvPr/>
        </p:nvSpPr>
        <p:spPr>
          <a:xfrm rot="4053384">
            <a:off x="7511946" y="1140954"/>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80F53075-3F9A-290B-6262-35BD59E5D372}"/>
              </a:ext>
            </a:extLst>
          </p:cNvPr>
          <p:cNvSpPr txBox="1"/>
          <p:nvPr/>
        </p:nvSpPr>
        <p:spPr>
          <a:xfrm>
            <a:off x="5564584" y="1972634"/>
            <a:ext cx="44567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在集合中取两个最小值</a:t>
            </a:r>
          </a:p>
        </p:txBody>
      </p:sp>
    </p:spTree>
    <p:extLst>
      <p:ext uri="{BB962C8B-B14F-4D97-AF65-F5344CB8AC3E}">
        <p14:creationId xmlns:p14="http://schemas.microsoft.com/office/powerpoint/2010/main" val="2165821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2"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66984-43AF-9E15-8AE4-235272E4B592}"/>
            </a:ext>
          </a:extLst>
        </p:cNvPr>
        <p:cNvGrpSpPr/>
        <p:nvPr/>
      </p:nvGrpSpPr>
      <p:grpSpPr>
        <a:xfrm>
          <a:off x="0" y="0"/>
          <a:ext cx="0" cy="0"/>
          <a:chOff x="0" y="0"/>
          <a:chExt cx="0" cy="0"/>
        </a:xfrm>
      </p:grpSpPr>
      <p:sp>
        <p:nvSpPr>
          <p:cNvPr id="14" name="矩形: 圆角 13">
            <a:extLst>
              <a:ext uri="{FF2B5EF4-FFF2-40B4-BE49-F238E27FC236}">
                <a16:creationId xmlns:a16="http://schemas.microsoft.com/office/drawing/2014/main" id="{9F6E0145-9D64-759D-8D66-946DA662DC2B}"/>
              </a:ext>
            </a:extLst>
          </p:cNvPr>
          <p:cNvSpPr/>
          <p:nvPr/>
        </p:nvSpPr>
        <p:spPr>
          <a:xfrm>
            <a:off x="702406"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D2549A24-6840-D503-A5FF-EC8E2BFCE021}"/>
              </a:ext>
            </a:extLst>
          </p:cNvPr>
          <p:cNvSpPr/>
          <p:nvPr/>
        </p:nvSpPr>
        <p:spPr>
          <a:xfrm>
            <a:off x="3204413" y="772981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BCE5ABF8-160E-E556-A468-E09793C02914}"/>
              </a:ext>
            </a:extLst>
          </p:cNvPr>
          <p:cNvSpPr/>
          <p:nvPr/>
        </p:nvSpPr>
        <p:spPr>
          <a:xfrm>
            <a:off x="4530805"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63332904-72D7-FAFD-731D-3BC2A6B66E00}"/>
              </a:ext>
            </a:extLst>
          </p:cNvPr>
          <p:cNvCxnSpPr>
            <a:cxnSpLocks/>
          </p:cNvCxnSpPr>
          <p:nvPr/>
        </p:nvCxnSpPr>
        <p:spPr>
          <a:xfrm flipV="1">
            <a:off x="2893612" y="3429000"/>
            <a:ext cx="1320146" cy="368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1AFC8D6-488D-4C8D-C633-9AC6B44084CE}"/>
              </a:ext>
            </a:extLst>
          </p:cNvPr>
          <p:cNvCxnSpPr>
            <a:cxnSpLocks/>
          </p:cNvCxnSpPr>
          <p:nvPr/>
        </p:nvCxnSpPr>
        <p:spPr>
          <a:xfrm flipV="1">
            <a:off x="5515584" y="8216364"/>
            <a:ext cx="1594059" cy="35967"/>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AC6E61DD-6BA8-067E-FD70-A71AEFB0FE12}"/>
              </a:ext>
            </a:extLst>
          </p:cNvPr>
          <p:cNvSpPr/>
          <p:nvPr/>
        </p:nvSpPr>
        <p:spPr>
          <a:xfrm>
            <a:off x="823875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F4A8B575-F716-D392-4606-5A9F8498663C}"/>
              </a:ext>
            </a:extLst>
          </p:cNvPr>
          <p:cNvCxnSpPr>
            <a:cxnSpLocks/>
          </p:cNvCxnSpPr>
          <p:nvPr/>
        </p:nvCxnSpPr>
        <p:spPr>
          <a:xfrm>
            <a:off x="6887821" y="3436362"/>
            <a:ext cx="114452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C0782EB-11F3-184E-8235-4018F5CF1DF8}"/>
              </a:ext>
            </a:extLst>
          </p:cNvPr>
          <p:cNvSpPr txBox="1"/>
          <p:nvPr/>
        </p:nvSpPr>
        <p:spPr>
          <a:xfrm rot="1334437">
            <a:off x="5529246" y="-2188818"/>
            <a:ext cx="336952" cy="923330"/>
          </a:xfrm>
          <a:prstGeom prst="rect">
            <a:avLst/>
          </a:prstGeom>
          <a:noFill/>
        </p:spPr>
        <p:txBody>
          <a:bodyPr wrap="none" rtlCol="0">
            <a:spAutoFit/>
          </a:bodyPr>
          <a:lstStyle/>
          <a:p>
            <a:r>
              <a:rPr lang="en-US" altLang="zh-CN" sz="5400" dirty="0">
                <a:solidFill>
                  <a:srgbClr val="C00000"/>
                </a:solidFill>
                <a:latin typeface="华文楷体" panose="02010600040101010101" pitchFamily="2" charset="-122"/>
                <a:ea typeface="华文楷体" panose="02010600040101010101" pitchFamily="2" charset="-122"/>
              </a:rPr>
              <a:t>!</a:t>
            </a:r>
            <a:endParaRPr lang="zh-CN" altLang="en-US" sz="5400" dirty="0">
              <a:solidFill>
                <a:srgbClr val="C00000"/>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F01F1715-2C15-31EE-3F2E-CF76F9647DD7}"/>
              </a:ext>
            </a:extLst>
          </p:cNvPr>
          <p:cNvSpPr txBox="1"/>
          <p:nvPr/>
        </p:nvSpPr>
        <p:spPr>
          <a:xfrm>
            <a:off x="7457133" y="7662366"/>
            <a:ext cx="1563248" cy="1107996"/>
          </a:xfrm>
          <a:prstGeom prst="rect">
            <a:avLst/>
          </a:prstGeom>
          <a:noFill/>
        </p:spPr>
        <p:txBody>
          <a:bodyPr wrap="none" rtlCol="0">
            <a:spAutoFit/>
          </a:bodyPr>
          <a:lstStyle/>
          <a:p>
            <a:r>
              <a:rPr lang="en-US" altLang="zh-CN" sz="6600" dirty="0"/>
              <a:t>Null</a:t>
            </a:r>
            <a:endParaRPr lang="zh-CN" altLang="en-US" sz="6600" dirty="0"/>
          </a:p>
        </p:txBody>
      </p:sp>
      <p:sp>
        <p:nvSpPr>
          <p:cNvPr id="11" name="矩形: 圆角 10">
            <a:extLst>
              <a:ext uri="{FF2B5EF4-FFF2-40B4-BE49-F238E27FC236}">
                <a16:creationId xmlns:a16="http://schemas.microsoft.com/office/drawing/2014/main" id="{857CF6CC-0658-CEC3-FF16-DAE2436DFA24}"/>
              </a:ext>
            </a:extLst>
          </p:cNvPr>
          <p:cNvSpPr/>
          <p:nvPr/>
        </p:nvSpPr>
        <p:spPr>
          <a:xfrm>
            <a:off x="4530805" y="772981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1265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5DDE-A5F6-59F1-379D-D4BDD5CD31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4B60BE6-E61D-47F6-C653-46220380AE1E}"/>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722E7CE5-EA76-7A03-0944-54EAE7F40BC6}"/>
              </a:ext>
            </a:extLst>
          </p:cNvPr>
          <p:cNvSpPr/>
          <p:nvPr/>
        </p:nvSpPr>
        <p:spPr>
          <a:xfrm>
            <a:off x="6522196" y="35400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B31D7E63-4A10-C57F-5D33-BE710729FA20}"/>
              </a:ext>
            </a:extLst>
          </p:cNvPr>
          <p:cNvSpPr/>
          <p:nvPr/>
        </p:nvSpPr>
        <p:spPr>
          <a:xfrm>
            <a:off x="8991142"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5B369524-9B66-797C-D5B3-CDE3403F87CC}"/>
              </a:ext>
            </a:extLst>
          </p:cNvPr>
          <p:cNvSpPr/>
          <p:nvPr/>
        </p:nvSpPr>
        <p:spPr>
          <a:xfrm>
            <a:off x="5395673" y="35400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37E8F5E1-62BF-13CA-9907-134394FE7F05}"/>
              </a:ext>
            </a:extLst>
          </p:cNvPr>
          <p:cNvSpPr/>
          <p:nvPr/>
        </p:nvSpPr>
        <p:spPr>
          <a:xfrm>
            <a:off x="9723965"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BA1DEA8B-9201-F084-FAD0-904F59DD8AE5}"/>
              </a:ext>
            </a:extLst>
          </p:cNvPr>
          <p:cNvSpPr/>
          <p:nvPr/>
        </p:nvSpPr>
        <p:spPr>
          <a:xfrm>
            <a:off x="8258319"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E7984C9A-F59E-0733-028D-AB0607516973}"/>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E135E598-BB84-DF7C-CCCE-685121BE1620}"/>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A320BF58-9E61-7EEF-77AE-05ECD7C6773A}"/>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C915B08D-058B-9D6C-FB9F-1088C133FFB8}"/>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51775A10-7CC1-152D-239C-DCA09428EAAA}"/>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3FB505F0-4E03-46FC-DEA1-6D50AB1D60EA}"/>
              </a:ext>
            </a:extLst>
          </p:cNvPr>
          <p:cNvSpPr/>
          <p:nvPr/>
        </p:nvSpPr>
        <p:spPr>
          <a:xfrm rot="10800000">
            <a:off x="0" y="3045072"/>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左 23">
            <a:extLst>
              <a:ext uri="{FF2B5EF4-FFF2-40B4-BE49-F238E27FC236}">
                <a16:creationId xmlns:a16="http://schemas.microsoft.com/office/drawing/2014/main" id="{F36BC9C7-5B24-BE13-1FAA-CD6F9815FE77}"/>
              </a:ext>
            </a:extLst>
          </p:cNvPr>
          <p:cNvSpPr/>
          <p:nvPr/>
        </p:nvSpPr>
        <p:spPr>
          <a:xfrm rot="2115502">
            <a:off x="6923085" y="4006753"/>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6AAD1329-B7A5-79B0-3A5A-113177A4A704}"/>
              </a:ext>
            </a:extLst>
          </p:cNvPr>
          <p:cNvSpPr txBox="1"/>
          <p:nvPr/>
        </p:nvSpPr>
        <p:spPr>
          <a:xfrm>
            <a:off x="6587122" y="4732846"/>
            <a:ext cx="358684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大的节点放在右边</a:t>
            </a:r>
          </a:p>
        </p:txBody>
      </p:sp>
    </p:spTree>
    <p:extLst>
      <p:ext uri="{BB962C8B-B14F-4D97-AF65-F5344CB8AC3E}">
        <p14:creationId xmlns:p14="http://schemas.microsoft.com/office/powerpoint/2010/main" val="274286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63CE5-2C03-6847-C3C0-CFDF13CF032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928D791-8CE5-BDCD-BB1C-59FABF3A9C73}"/>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1058B8AE-EE0E-166C-8E7F-8220AC061623}"/>
              </a:ext>
            </a:extLst>
          </p:cNvPr>
          <p:cNvSpPr/>
          <p:nvPr/>
        </p:nvSpPr>
        <p:spPr>
          <a:xfrm>
            <a:off x="6522196" y="35400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57861D55-A485-5CF9-05F8-BBA829692223}"/>
              </a:ext>
            </a:extLst>
          </p:cNvPr>
          <p:cNvSpPr/>
          <p:nvPr/>
        </p:nvSpPr>
        <p:spPr>
          <a:xfrm>
            <a:off x="8991142"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64256977-A4B4-3C89-36A4-F74136E2D1D7}"/>
              </a:ext>
            </a:extLst>
          </p:cNvPr>
          <p:cNvSpPr/>
          <p:nvPr/>
        </p:nvSpPr>
        <p:spPr>
          <a:xfrm>
            <a:off x="5395673" y="35400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9F566CF2-461D-632F-566A-247BB268134E}"/>
              </a:ext>
            </a:extLst>
          </p:cNvPr>
          <p:cNvSpPr/>
          <p:nvPr/>
        </p:nvSpPr>
        <p:spPr>
          <a:xfrm>
            <a:off x="9723965"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24BDB29E-036C-D5FC-63F8-48B69920DD82}"/>
              </a:ext>
            </a:extLst>
          </p:cNvPr>
          <p:cNvSpPr/>
          <p:nvPr/>
        </p:nvSpPr>
        <p:spPr>
          <a:xfrm>
            <a:off x="8258319"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ABD87385-8B39-A5D2-42CB-ABB5C8926A59}"/>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3240A9F3-C61F-A193-794D-BBC290AA1BA3}"/>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8937781F-ED69-F269-B127-7BE997B7639B}"/>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FB73D9C5-F31D-76D6-1C40-65DF90CC49D4}"/>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5331F64D-92F0-CF7E-E051-A593141C6443}"/>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FBAC1FDA-A583-9900-F017-313A4DE48ECD}"/>
              </a:ext>
            </a:extLst>
          </p:cNvPr>
          <p:cNvSpPr/>
          <p:nvPr/>
        </p:nvSpPr>
        <p:spPr>
          <a:xfrm rot="10800000">
            <a:off x="0" y="3629272"/>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50D56BB8-383D-D647-1119-A96A45A9F110}"/>
              </a:ext>
            </a:extLst>
          </p:cNvPr>
          <p:cNvCxnSpPr>
            <a:cxnSpLocks/>
          </p:cNvCxnSpPr>
          <p:nvPr/>
        </p:nvCxnSpPr>
        <p:spPr>
          <a:xfrm flipH="1">
            <a:off x="5678483" y="298383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FB3680B-89AB-FE41-3A80-13B92EE6FB72}"/>
              </a:ext>
            </a:extLst>
          </p:cNvPr>
          <p:cNvCxnSpPr>
            <a:cxnSpLocks/>
          </p:cNvCxnSpPr>
          <p:nvPr/>
        </p:nvCxnSpPr>
        <p:spPr>
          <a:xfrm>
            <a:off x="6361070" y="298986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0A4AD7C9-5B22-83BE-872D-5BB312803D8D}"/>
              </a:ext>
            </a:extLst>
          </p:cNvPr>
          <p:cNvSpPr/>
          <p:nvPr/>
        </p:nvSpPr>
        <p:spPr>
          <a:xfrm>
            <a:off x="5919110" y="24809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9" name="箭头: 左 28">
            <a:extLst>
              <a:ext uri="{FF2B5EF4-FFF2-40B4-BE49-F238E27FC236}">
                <a16:creationId xmlns:a16="http://schemas.microsoft.com/office/drawing/2014/main" id="{60AA7214-1BD4-13F8-9074-5E33E3A691F3}"/>
              </a:ext>
            </a:extLst>
          </p:cNvPr>
          <p:cNvSpPr/>
          <p:nvPr/>
        </p:nvSpPr>
        <p:spPr>
          <a:xfrm rot="11726216">
            <a:off x="4939099" y="2235600"/>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A6D81D50-93A3-D33C-9E12-C5C80B350B14}"/>
              </a:ext>
            </a:extLst>
          </p:cNvPr>
          <p:cNvSpPr txBox="1"/>
          <p:nvPr/>
        </p:nvSpPr>
        <p:spPr>
          <a:xfrm>
            <a:off x="6652260" y="1973990"/>
            <a:ext cx="3771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计算两个节点的和</a:t>
            </a:r>
          </a:p>
        </p:txBody>
      </p:sp>
      <p:sp>
        <p:nvSpPr>
          <p:cNvPr id="31" name="文本框 30">
            <a:extLst>
              <a:ext uri="{FF2B5EF4-FFF2-40B4-BE49-F238E27FC236}">
                <a16:creationId xmlns:a16="http://schemas.microsoft.com/office/drawing/2014/main" id="{E573531B-F7B8-3410-87C5-77325FD1075C}"/>
              </a:ext>
            </a:extLst>
          </p:cNvPr>
          <p:cNvSpPr txBox="1"/>
          <p:nvPr/>
        </p:nvSpPr>
        <p:spPr>
          <a:xfrm>
            <a:off x="6972196" y="2872769"/>
            <a:ext cx="3771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链接成一个二叉树</a:t>
            </a:r>
          </a:p>
        </p:txBody>
      </p:sp>
    </p:spTree>
    <p:extLst>
      <p:ext uri="{BB962C8B-B14F-4D97-AF65-F5344CB8AC3E}">
        <p14:creationId xmlns:p14="http://schemas.microsoft.com/office/powerpoint/2010/main" val="200100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DB286-4C4F-F6AA-9342-4F047515EFD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A78D64D-9B4E-B7C6-35A4-DC4C74CD3F90}"/>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D778AB72-832E-AE6D-2FE0-DDE9EABC115C}"/>
              </a:ext>
            </a:extLst>
          </p:cNvPr>
          <p:cNvSpPr/>
          <p:nvPr/>
        </p:nvSpPr>
        <p:spPr>
          <a:xfrm>
            <a:off x="7989722"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A0DD8A32-22FB-BBEA-3C01-2E90750B2A07}"/>
              </a:ext>
            </a:extLst>
          </p:cNvPr>
          <p:cNvSpPr/>
          <p:nvPr/>
        </p:nvSpPr>
        <p:spPr>
          <a:xfrm>
            <a:off x="8991142"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C4922943-FBE8-AF17-32E4-2CD24337E506}"/>
              </a:ext>
            </a:extLst>
          </p:cNvPr>
          <p:cNvSpPr/>
          <p:nvPr/>
        </p:nvSpPr>
        <p:spPr>
          <a:xfrm>
            <a:off x="6863199"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32BF5025-E078-186C-0489-8C3F03E11718}"/>
              </a:ext>
            </a:extLst>
          </p:cNvPr>
          <p:cNvSpPr/>
          <p:nvPr/>
        </p:nvSpPr>
        <p:spPr>
          <a:xfrm>
            <a:off x="9723965"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4DD35581-8358-359C-326D-3494C8AA0E75}"/>
              </a:ext>
            </a:extLst>
          </p:cNvPr>
          <p:cNvSpPr/>
          <p:nvPr/>
        </p:nvSpPr>
        <p:spPr>
          <a:xfrm>
            <a:off x="8258319"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72CAAAC3-4E6C-EED6-091F-8AA1472B99C2}"/>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1CC7CA9F-08EF-6E3E-F259-15F408638ECD}"/>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02E9C30B-DD57-7393-04A6-CA14B5109046}"/>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84D76634-B8D1-9413-3C37-9D89D47D2D40}"/>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1EB52ADA-6487-E01F-CCF2-9F3BF7ADF24C}"/>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CF4D1D7C-FEF6-79E7-1872-85E8CA97C26D}"/>
              </a:ext>
            </a:extLst>
          </p:cNvPr>
          <p:cNvSpPr/>
          <p:nvPr/>
        </p:nvSpPr>
        <p:spPr>
          <a:xfrm rot="10800000">
            <a:off x="0" y="4213472"/>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3101FDD7-EE7D-59AB-579E-F1A4DBA08FF0}"/>
              </a:ext>
            </a:extLst>
          </p:cNvPr>
          <p:cNvCxnSpPr>
            <a:cxnSpLocks/>
          </p:cNvCxnSpPr>
          <p:nvPr/>
        </p:nvCxnSpPr>
        <p:spPr>
          <a:xfrm flipH="1">
            <a:off x="7146009" y="883876"/>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FBD7EB6-8857-33A6-0872-2270B199671B}"/>
              </a:ext>
            </a:extLst>
          </p:cNvPr>
          <p:cNvCxnSpPr>
            <a:cxnSpLocks/>
          </p:cNvCxnSpPr>
          <p:nvPr/>
        </p:nvCxnSpPr>
        <p:spPr>
          <a:xfrm>
            <a:off x="7828596" y="889907"/>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21E7099-1EDC-4B9E-6B33-0E5D03738F30}"/>
              </a:ext>
            </a:extLst>
          </p:cNvPr>
          <p:cNvSpPr/>
          <p:nvPr/>
        </p:nvSpPr>
        <p:spPr>
          <a:xfrm>
            <a:off x="7386636"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3" name="箭头: 左 22">
            <a:extLst>
              <a:ext uri="{FF2B5EF4-FFF2-40B4-BE49-F238E27FC236}">
                <a16:creationId xmlns:a16="http://schemas.microsoft.com/office/drawing/2014/main" id="{AD447BF8-F322-AF58-8EA0-EDC4C5A6F715}"/>
              </a:ext>
            </a:extLst>
          </p:cNvPr>
          <p:cNvSpPr/>
          <p:nvPr/>
        </p:nvSpPr>
        <p:spPr>
          <a:xfrm rot="7369690">
            <a:off x="6095998" y="2407731"/>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40A3A13-BD00-5A13-F153-F3BA549E2A01}"/>
              </a:ext>
            </a:extLst>
          </p:cNvPr>
          <p:cNvSpPr txBox="1"/>
          <p:nvPr/>
        </p:nvSpPr>
        <p:spPr>
          <a:xfrm>
            <a:off x="4362812" y="3235360"/>
            <a:ext cx="539978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把构建好的树放回队列中，现在这个点的权值就是</a:t>
            </a:r>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10470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619DD-4C30-4A35-BEB3-D33803EB3F8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74CE5ED-4F9C-B000-5E40-3DCA4F5B92F9}"/>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8BBFF78D-EDB3-A843-EF72-5A54386A0273}"/>
              </a:ext>
            </a:extLst>
          </p:cNvPr>
          <p:cNvSpPr/>
          <p:nvPr/>
        </p:nvSpPr>
        <p:spPr>
          <a:xfrm>
            <a:off x="7989722"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5EC60473-5330-B3AF-BECB-B035D336D716}"/>
              </a:ext>
            </a:extLst>
          </p:cNvPr>
          <p:cNvSpPr/>
          <p:nvPr/>
        </p:nvSpPr>
        <p:spPr>
          <a:xfrm>
            <a:off x="8991142"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16CAC775-4D47-0C59-8E33-9FF24FA27C1B}"/>
              </a:ext>
            </a:extLst>
          </p:cNvPr>
          <p:cNvSpPr/>
          <p:nvPr/>
        </p:nvSpPr>
        <p:spPr>
          <a:xfrm>
            <a:off x="6863199"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7908CE9E-F74C-24B3-8FBA-D232BDA31287}"/>
              </a:ext>
            </a:extLst>
          </p:cNvPr>
          <p:cNvSpPr/>
          <p:nvPr/>
        </p:nvSpPr>
        <p:spPr>
          <a:xfrm>
            <a:off x="9723965"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26DE507B-A00D-70A4-AC41-F35396F5AC36}"/>
              </a:ext>
            </a:extLst>
          </p:cNvPr>
          <p:cNvSpPr/>
          <p:nvPr/>
        </p:nvSpPr>
        <p:spPr>
          <a:xfrm>
            <a:off x="8258319"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A009081A-5876-2256-F562-87B40AB28359}"/>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12C52819-BD2A-C7E5-F505-7B7336036DFD}"/>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AAB5725B-E664-CDB1-5DB5-9C5EBC5B1DA1}"/>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E3E684CE-E5EC-B08C-6D3A-A60895794182}"/>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B9527B6C-2FAA-3443-9D63-9634406E9C13}"/>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B7D8B245-46E5-E36B-63E4-66D02F9A1791}"/>
              </a:ext>
            </a:extLst>
          </p:cNvPr>
          <p:cNvSpPr/>
          <p:nvPr/>
        </p:nvSpPr>
        <p:spPr>
          <a:xfrm rot="10800000">
            <a:off x="0" y="2435472"/>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83BACD0-EBCB-C23A-0E19-AC034D3F326E}"/>
              </a:ext>
            </a:extLst>
          </p:cNvPr>
          <p:cNvCxnSpPr>
            <a:cxnSpLocks/>
          </p:cNvCxnSpPr>
          <p:nvPr/>
        </p:nvCxnSpPr>
        <p:spPr>
          <a:xfrm flipH="1">
            <a:off x="7146009" y="883876"/>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D139404-8C51-E759-F02B-E6B3D75635E6}"/>
              </a:ext>
            </a:extLst>
          </p:cNvPr>
          <p:cNvCxnSpPr>
            <a:cxnSpLocks/>
          </p:cNvCxnSpPr>
          <p:nvPr/>
        </p:nvCxnSpPr>
        <p:spPr>
          <a:xfrm>
            <a:off x="7828596" y="889907"/>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2659FF57-CC73-31D3-4163-148FBA15EF94}"/>
              </a:ext>
            </a:extLst>
          </p:cNvPr>
          <p:cNvSpPr/>
          <p:nvPr/>
        </p:nvSpPr>
        <p:spPr>
          <a:xfrm>
            <a:off x="7386636"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5" name="箭头: 左 24">
            <a:extLst>
              <a:ext uri="{FF2B5EF4-FFF2-40B4-BE49-F238E27FC236}">
                <a16:creationId xmlns:a16="http://schemas.microsoft.com/office/drawing/2014/main" id="{1D47DF19-2AA0-48F4-23AD-49E11D28701F}"/>
              </a:ext>
            </a:extLst>
          </p:cNvPr>
          <p:cNvSpPr/>
          <p:nvPr/>
        </p:nvSpPr>
        <p:spPr>
          <a:xfrm rot="5070699">
            <a:off x="8832337" y="1142051"/>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055E4FF-5707-08A8-9891-5530C984B90C}"/>
              </a:ext>
            </a:extLst>
          </p:cNvPr>
          <p:cNvSpPr txBox="1"/>
          <p:nvPr/>
        </p:nvSpPr>
        <p:spPr>
          <a:xfrm>
            <a:off x="3240862" y="2322196"/>
            <a:ext cx="419644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还是取两个最小值</a:t>
            </a:r>
          </a:p>
        </p:txBody>
      </p:sp>
      <p:sp>
        <p:nvSpPr>
          <p:cNvPr id="27" name="文本框 26">
            <a:extLst>
              <a:ext uri="{FF2B5EF4-FFF2-40B4-BE49-F238E27FC236}">
                <a16:creationId xmlns:a16="http://schemas.microsoft.com/office/drawing/2014/main" id="{314F1857-F6B1-C68C-AF07-5EB0386587D4}"/>
              </a:ext>
            </a:extLst>
          </p:cNvPr>
          <p:cNvSpPr txBox="1"/>
          <p:nvPr/>
        </p:nvSpPr>
        <p:spPr>
          <a:xfrm>
            <a:off x="3240861" y="2820245"/>
            <a:ext cx="6601639"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但是我们可以注意到倒数第二小的数是</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，可是队列中有两个</a:t>
            </a:r>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808CD89B-80DC-B2DD-541B-96BB0BCECE3F}"/>
              </a:ext>
            </a:extLst>
          </p:cNvPr>
          <p:cNvSpPr txBox="1"/>
          <p:nvPr/>
        </p:nvSpPr>
        <p:spPr>
          <a:xfrm>
            <a:off x="3240860" y="3817605"/>
            <a:ext cx="6601639"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这种情况可以任选一个节点进行构造，所以，同一个队列构建哈夫曼树不一定相同，结构可能会因为选择次序而发生改变</a:t>
            </a:r>
          </a:p>
        </p:txBody>
      </p:sp>
      <p:sp>
        <p:nvSpPr>
          <p:cNvPr id="30" name="箭头: 左 29">
            <a:extLst>
              <a:ext uri="{FF2B5EF4-FFF2-40B4-BE49-F238E27FC236}">
                <a16:creationId xmlns:a16="http://schemas.microsoft.com/office/drawing/2014/main" id="{7C9F202E-80D0-D35E-75F8-09AEA6F69F6E}"/>
              </a:ext>
            </a:extLst>
          </p:cNvPr>
          <p:cNvSpPr/>
          <p:nvPr/>
        </p:nvSpPr>
        <p:spPr>
          <a:xfrm rot="9301143">
            <a:off x="6690690" y="523094"/>
            <a:ext cx="547070" cy="52322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左 30">
            <a:extLst>
              <a:ext uri="{FF2B5EF4-FFF2-40B4-BE49-F238E27FC236}">
                <a16:creationId xmlns:a16="http://schemas.microsoft.com/office/drawing/2014/main" id="{4214B418-E4B7-A1DD-B278-277641EEF13F}"/>
              </a:ext>
            </a:extLst>
          </p:cNvPr>
          <p:cNvSpPr/>
          <p:nvPr/>
        </p:nvSpPr>
        <p:spPr>
          <a:xfrm rot="2283432">
            <a:off x="10183253" y="655604"/>
            <a:ext cx="547070" cy="52322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4417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9" grpId="0"/>
      <p:bldP spid="30" grpId="0" animBg="1"/>
      <p:bldP spid="3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3EAF-9041-7A73-2A32-2DBD71555C7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47E66D9-C4A7-6EE7-2B99-E90294584C3F}"/>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CECE6B4C-B7B8-BF65-2C83-E7E33CE4E15D}"/>
              </a:ext>
            </a:extLst>
          </p:cNvPr>
          <p:cNvSpPr/>
          <p:nvPr/>
        </p:nvSpPr>
        <p:spPr>
          <a:xfrm>
            <a:off x="7989722"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C2EAD14D-7EF8-70ED-1364-C27A2D30A629}"/>
              </a:ext>
            </a:extLst>
          </p:cNvPr>
          <p:cNvSpPr/>
          <p:nvPr/>
        </p:nvSpPr>
        <p:spPr>
          <a:xfrm>
            <a:off x="5680376" y="34290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5A2A8178-2AF4-1190-D9A7-B9D5CD47A969}"/>
              </a:ext>
            </a:extLst>
          </p:cNvPr>
          <p:cNvSpPr/>
          <p:nvPr/>
        </p:nvSpPr>
        <p:spPr>
          <a:xfrm>
            <a:off x="6863199"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A12ABC57-933E-5137-E2C5-992D1699BD4C}"/>
              </a:ext>
            </a:extLst>
          </p:cNvPr>
          <p:cNvSpPr/>
          <p:nvPr/>
        </p:nvSpPr>
        <p:spPr>
          <a:xfrm>
            <a:off x="6941835" y="34290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FA3ECD21-67FD-2002-7C2E-14F9658A01D4}"/>
              </a:ext>
            </a:extLst>
          </p:cNvPr>
          <p:cNvSpPr/>
          <p:nvPr/>
        </p:nvSpPr>
        <p:spPr>
          <a:xfrm>
            <a:off x="8258319"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A7CCF9C1-E926-C531-E94A-51865B26C6EE}"/>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12263D5A-9ECC-EE5F-5982-5F2391116451}"/>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3B63086E-4B98-81C9-EF81-DCC17CA34682}"/>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546FCEE9-CAC4-19CE-C80E-3D5AECCCA7C3}"/>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74A9BB14-F056-EAC3-7837-52CBAEA7BE9B}"/>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80A413FE-0678-20AE-FBC1-2DFD49DF7C45}"/>
              </a:ext>
            </a:extLst>
          </p:cNvPr>
          <p:cNvSpPr/>
          <p:nvPr/>
        </p:nvSpPr>
        <p:spPr>
          <a:xfrm rot="10800000">
            <a:off x="0" y="3045072"/>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5E5A4559-028F-0F4D-0D13-2BC94BA06DBA}"/>
              </a:ext>
            </a:extLst>
          </p:cNvPr>
          <p:cNvCxnSpPr>
            <a:cxnSpLocks/>
          </p:cNvCxnSpPr>
          <p:nvPr/>
        </p:nvCxnSpPr>
        <p:spPr>
          <a:xfrm flipH="1">
            <a:off x="7146009" y="883876"/>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EF55962-B06F-7260-5A18-8AD84553A6C3}"/>
              </a:ext>
            </a:extLst>
          </p:cNvPr>
          <p:cNvCxnSpPr>
            <a:cxnSpLocks/>
          </p:cNvCxnSpPr>
          <p:nvPr/>
        </p:nvCxnSpPr>
        <p:spPr>
          <a:xfrm>
            <a:off x="7828596" y="889907"/>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866CB72-A93B-000B-6B40-08800240431B}"/>
              </a:ext>
            </a:extLst>
          </p:cNvPr>
          <p:cNvSpPr/>
          <p:nvPr/>
        </p:nvSpPr>
        <p:spPr>
          <a:xfrm>
            <a:off x="7386636"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3" name="箭头: 左 22">
            <a:extLst>
              <a:ext uri="{FF2B5EF4-FFF2-40B4-BE49-F238E27FC236}">
                <a16:creationId xmlns:a16="http://schemas.microsoft.com/office/drawing/2014/main" id="{401E1EA4-BAE9-0219-9358-417B8CA5E555}"/>
              </a:ext>
            </a:extLst>
          </p:cNvPr>
          <p:cNvSpPr/>
          <p:nvPr/>
        </p:nvSpPr>
        <p:spPr>
          <a:xfrm rot="2953871">
            <a:off x="7266814" y="3871763"/>
            <a:ext cx="565723"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2110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E1CEE-AD7C-8F84-7234-138E1298F6B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CA09D7C-EB0B-A930-BD9D-46D2C1D0E147}"/>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A8E8C4BC-DD24-6A7D-FB4B-3C3FBF0D1142}"/>
              </a:ext>
            </a:extLst>
          </p:cNvPr>
          <p:cNvSpPr/>
          <p:nvPr/>
        </p:nvSpPr>
        <p:spPr>
          <a:xfrm>
            <a:off x="7989722"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C8CA6DAE-94B8-8B06-9FE5-580914FF292A}"/>
              </a:ext>
            </a:extLst>
          </p:cNvPr>
          <p:cNvSpPr/>
          <p:nvPr/>
        </p:nvSpPr>
        <p:spPr>
          <a:xfrm>
            <a:off x="5680376" y="34290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FB73FB6C-14BB-A84E-4DB4-9BB2F747526B}"/>
              </a:ext>
            </a:extLst>
          </p:cNvPr>
          <p:cNvSpPr/>
          <p:nvPr/>
        </p:nvSpPr>
        <p:spPr>
          <a:xfrm>
            <a:off x="6863199"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E6464F7D-C9C5-AE45-B351-6077FA57FFDC}"/>
              </a:ext>
            </a:extLst>
          </p:cNvPr>
          <p:cNvSpPr/>
          <p:nvPr/>
        </p:nvSpPr>
        <p:spPr>
          <a:xfrm>
            <a:off x="6941835" y="34290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1220892E-9894-F6EB-B524-B297588AF5DE}"/>
              </a:ext>
            </a:extLst>
          </p:cNvPr>
          <p:cNvSpPr/>
          <p:nvPr/>
        </p:nvSpPr>
        <p:spPr>
          <a:xfrm>
            <a:off x="8489430"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ECCE7DAD-7A70-414E-024B-5B5EDABF4CA7}"/>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F473883A-000B-CBB0-71E4-61D26CB9B530}"/>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6D684092-4FDB-987E-095D-BE7A4272D656}"/>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14C65B3F-302E-CD5C-2A04-9447408ED4F5}"/>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787888EB-AC30-7FC0-957E-8304602C8F7D}"/>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F0A0BD53-7D0C-4E04-DD78-3D480CC58131}"/>
              </a:ext>
            </a:extLst>
          </p:cNvPr>
          <p:cNvSpPr/>
          <p:nvPr/>
        </p:nvSpPr>
        <p:spPr>
          <a:xfrm rot="10800000">
            <a:off x="0" y="3603872"/>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0F8B80BA-FDCD-A061-6A82-E03516ACCDCD}"/>
              </a:ext>
            </a:extLst>
          </p:cNvPr>
          <p:cNvCxnSpPr>
            <a:cxnSpLocks/>
          </p:cNvCxnSpPr>
          <p:nvPr/>
        </p:nvCxnSpPr>
        <p:spPr>
          <a:xfrm flipH="1">
            <a:off x="7146009" y="883876"/>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E13A58C-6692-3D38-41E2-B90DAA5CA2C4}"/>
              </a:ext>
            </a:extLst>
          </p:cNvPr>
          <p:cNvCxnSpPr>
            <a:cxnSpLocks/>
          </p:cNvCxnSpPr>
          <p:nvPr/>
        </p:nvCxnSpPr>
        <p:spPr>
          <a:xfrm>
            <a:off x="7828596" y="889907"/>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77EB5765-79F2-8F0B-65E0-9B62F37FFE9D}"/>
              </a:ext>
            </a:extLst>
          </p:cNvPr>
          <p:cNvSpPr/>
          <p:nvPr/>
        </p:nvSpPr>
        <p:spPr>
          <a:xfrm>
            <a:off x="7386636"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2F0C48B3-B17D-3423-9393-F6056B1B2053}"/>
              </a:ext>
            </a:extLst>
          </p:cNvPr>
          <p:cNvCxnSpPr>
            <a:cxnSpLocks/>
          </p:cNvCxnSpPr>
          <p:nvPr/>
        </p:nvCxnSpPr>
        <p:spPr>
          <a:xfrm flipH="1">
            <a:off x="6096000" y="292492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58DB02F-9907-E0F1-0DC4-56DA5F1810A8}"/>
              </a:ext>
            </a:extLst>
          </p:cNvPr>
          <p:cNvCxnSpPr>
            <a:cxnSpLocks/>
          </p:cNvCxnSpPr>
          <p:nvPr/>
        </p:nvCxnSpPr>
        <p:spPr>
          <a:xfrm>
            <a:off x="6778587" y="293095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FD83486-28AB-EE7C-00A5-7A733D1EDB60}"/>
              </a:ext>
            </a:extLst>
          </p:cNvPr>
          <p:cNvGrpSpPr/>
          <p:nvPr/>
        </p:nvGrpSpPr>
        <p:grpSpPr>
          <a:xfrm>
            <a:off x="6336627" y="2422041"/>
            <a:ext cx="450000" cy="450000"/>
            <a:chOff x="6336627" y="2422041"/>
            <a:chExt cx="450000" cy="450000"/>
          </a:xfrm>
        </p:grpSpPr>
        <p:sp>
          <p:nvSpPr>
            <p:cNvPr id="25" name="椭圆 24">
              <a:extLst>
                <a:ext uri="{FF2B5EF4-FFF2-40B4-BE49-F238E27FC236}">
                  <a16:creationId xmlns:a16="http://schemas.microsoft.com/office/drawing/2014/main" id="{1AC2447A-6809-77DD-265B-144842B26D71}"/>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36563D96-FC92-ADAD-4C85-89102D80B1A6}"/>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spTree>
    <p:extLst>
      <p:ext uri="{BB962C8B-B14F-4D97-AF65-F5344CB8AC3E}">
        <p14:creationId xmlns:p14="http://schemas.microsoft.com/office/powerpoint/2010/main" val="201216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7EAB-4669-84C1-D8E0-B0F812C6BC5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AD557D5-BE31-ECB1-5500-B64916B8BB03}"/>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CD7B666C-ED61-D809-3A7E-C7056D321728}"/>
              </a:ext>
            </a:extLst>
          </p:cNvPr>
          <p:cNvSpPr/>
          <p:nvPr/>
        </p:nvSpPr>
        <p:spPr>
          <a:xfrm>
            <a:off x="7989722"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7CADF8A4-8E00-7E18-CC9A-72038F1A4A37}"/>
              </a:ext>
            </a:extLst>
          </p:cNvPr>
          <p:cNvSpPr/>
          <p:nvPr/>
        </p:nvSpPr>
        <p:spPr>
          <a:xfrm>
            <a:off x="8933818"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16CEC6C7-B3A3-06B2-EA12-A65D6D6811FD}"/>
              </a:ext>
            </a:extLst>
          </p:cNvPr>
          <p:cNvSpPr/>
          <p:nvPr/>
        </p:nvSpPr>
        <p:spPr>
          <a:xfrm>
            <a:off x="6863199"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2D116554-D108-E54E-8641-06445C94B76F}"/>
              </a:ext>
            </a:extLst>
          </p:cNvPr>
          <p:cNvSpPr/>
          <p:nvPr/>
        </p:nvSpPr>
        <p:spPr>
          <a:xfrm>
            <a:off x="10195277"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DCEFEF6E-5C9B-0D1C-5EF2-9FB6D01CB4FB}"/>
              </a:ext>
            </a:extLst>
          </p:cNvPr>
          <p:cNvSpPr/>
          <p:nvPr/>
        </p:nvSpPr>
        <p:spPr>
          <a:xfrm>
            <a:off x="8489430"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9CD776C7-EE6A-7C1B-22DB-0F785956B73A}"/>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F92A2694-5F80-740E-FF4C-9839438E594F}"/>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4D4C2C90-DF20-FFD8-73C8-0CC321A22571}"/>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C31DC017-EFE9-94CA-27E7-9E4D81072F9C}"/>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9FD594F1-AE5A-F200-6A33-A4D80B0D4F15}"/>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23378666-6477-96AB-8E7B-91DEEC6B730A}"/>
              </a:ext>
            </a:extLst>
          </p:cNvPr>
          <p:cNvSpPr/>
          <p:nvPr/>
        </p:nvSpPr>
        <p:spPr>
          <a:xfrm rot="10800000">
            <a:off x="0" y="4216819"/>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536ACC59-1587-F03B-782A-7824D394EDBE}"/>
              </a:ext>
            </a:extLst>
          </p:cNvPr>
          <p:cNvCxnSpPr>
            <a:cxnSpLocks/>
          </p:cNvCxnSpPr>
          <p:nvPr/>
        </p:nvCxnSpPr>
        <p:spPr>
          <a:xfrm flipH="1">
            <a:off x="7146009" y="883876"/>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17246D0-D300-6145-3085-92B4E9B94015}"/>
              </a:ext>
            </a:extLst>
          </p:cNvPr>
          <p:cNvCxnSpPr>
            <a:cxnSpLocks/>
          </p:cNvCxnSpPr>
          <p:nvPr/>
        </p:nvCxnSpPr>
        <p:spPr>
          <a:xfrm>
            <a:off x="7828596" y="889907"/>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CAB2DE57-6F47-5FEB-D25C-E1E3AC417E15}"/>
              </a:ext>
            </a:extLst>
          </p:cNvPr>
          <p:cNvSpPr/>
          <p:nvPr/>
        </p:nvSpPr>
        <p:spPr>
          <a:xfrm>
            <a:off x="7386636"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F58416C0-5A6D-A166-C822-6FA9E198943E}"/>
              </a:ext>
            </a:extLst>
          </p:cNvPr>
          <p:cNvCxnSpPr>
            <a:cxnSpLocks/>
          </p:cNvCxnSpPr>
          <p:nvPr/>
        </p:nvCxnSpPr>
        <p:spPr>
          <a:xfrm flipH="1">
            <a:off x="9349442" y="93547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AB2CF03-3FC4-CB1A-7B7E-B3447C8B62B7}"/>
              </a:ext>
            </a:extLst>
          </p:cNvPr>
          <p:cNvCxnSpPr>
            <a:cxnSpLocks/>
          </p:cNvCxnSpPr>
          <p:nvPr/>
        </p:nvCxnSpPr>
        <p:spPr>
          <a:xfrm>
            <a:off x="10032029" y="94150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3D194DF9-6DC2-6051-047E-EE9E49A59474}"/>
              </a:ext>
            </a:extLst>
          </p:cNvPr>
          <p:cNvGrpSpPr/>
          <p:nvPr/>
        </p:nvGrpSpPr>
        <p:grpSpPr>
          <a:xfrm>
            <a:off x="9590069" y="432591"/>
            <a:ext cx="450000" cy="450000"/>
            <a:chOff x="6336627" y="2422041"/>
            <a:chExt cx="450000" cy="450000"/>
          </a:xfrm>
        </p:grpSpPr>
        <p:sp>
          <p:nvSpPr>
            <p:cNvPr id="25" name="椭圆 24">
              <a:extLst>
                <a:ext uri="{FF2B5EF4-FFF2-40B4-BE49-F238E27FC236}">
                  <a16:creationId xmlns:a16="http://schemas.microsoft.com/office/drawing/2014/main" id="{C49483D5-9F1D-E9B9-CE58-51D6E1D3A265}"/>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576BA185-5D10-37ED-E8AA-E81A65D0BFDB}"/>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spTree>
    <p:extLst>
      <p:ext uri="{BB962C8B-B14F-4D97-AF65-F5344CB8AC3E}">
        <p14:creationId xmlns:p14="http://schemas.microsoft.com/office/powerpoint/2010/main" val="103217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80144-1363-51EA-1311-79E4D26051A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9C4827C-DD37-BE35-CFCE-348EC3DE666A}"/>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9CCD648A-9599-B6F5-2D05-B259B38BF178}"/>
              </a:ext>
            </a:extLst>
          </p:cNvPr>
          <p:cNvSpPr/>
          <p:nvPr/>
        </p:nvSpPr>
        <p:spPr>
          <a:xfrm>
            <a:off x="7989722"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C1EA0206-2423-2AA1-C8BE-EA2EB21EB476}"/>
              </a:ext>
            </a:extLst>
          </p:cNvPr>
          <p:cNvSpPr/>
          <p:nvPr/>
        </p:nvSpPr>
        <p:spPr>
          <a:xfrm>
            <a:off x="8933818"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49506833-37BA-1EBB-0067-3C83B89632BA}"/>
              </a:ext>
            </a:extLst>
          </p:cNvPr>
          <p:cNvSpPr/>
          <p:nvPr/>
        </p:nvSpPr>
        <p:spPr>
          <a:xfrm>
            <a:off x="6863199" y="14401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6E67C843-4A71-0C86-4BDB-5A09E4F577A2}"/>
              </a:ext>
            </a:extLst>
          </p:cNvPr>
          <p:cNvSpPr/>
          <p:nvPr/>
        </p:nvSpPr>
        <p:spPr>
          <a:xfrm>
            <a:off x="10195277"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6AB40F9E-B9BA-6999-37BD-A1F35519C7F9}"/>
              </a:ext>
            </a:extLst>
          </p:cNvPr>
          <p:cNvSpPr/>
          <p:nvPr/>
        </p:nvSpPr>
        <p:spPr>
          <a:xfrm>
            <a:off x="8489430"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7FD4AA47-6D1B-303E-FF39-9E7CB0EE637F}"/>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2B555E2F-99D2-1050-3222-B2C57157F42F}"/>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5EF55C05-9CC3-C8AB-0454-41D60D1B672F}"/>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2CCFB9F8-F5ED-9E29-D5DF-D87A0D6B4E68}"/>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F10ABF1F-D520-551F-191E-25E64D7B7AA8}"/>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9BD2ECAE-B5C9-7502-1486-866D5A5E9A29}"/>
              </a:ext>
            </a:extLst>
          </p:cNvPr>
          <p:cNvSpPr/>
          <p:nvPr/>
        </p:nvSpPr>
        <p:spPr>
          <a:xfrm rot="10800000">
            <a:off x="0" y="2418162"/>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86274BDC-40B8-C7FA-D2FF-6477F9B39421}"/>
              </a:ext>
            </a:extLst>
          </p:cNvPr>
          <p:cNvCxnSpPr>
            <a:cxnSpLocks/>
          </p:cNvCxnSpPr>
          <p:nvPr/>
        </p:nvCxnSpPr>
        <p:spPr>
          <a:xfrm flipH="1">
            <a:off x="7146009" y="883876"/>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5171AD1-34F8-3280-42EF-46A7E0B97D61}"/>
              </a:ext>
            </a:extLst>
          </p:cNvPr>
          <p:cNvCxnSpPr>
            <a:cxnSpLocks/>
          </p:cNvCxnSpPr>
          <p:nvPr/>
        </p:nvCxnSpPr>
        <p:spPr>
          <a:xfrm>
            <a:off x="7828596" y="889907"/>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66BBFBC-8E3C-6620-6A60-5D1283B48DDA}"/>
              </a:ext>
            </a:extLst>
          </p:cNvPr>
          <p:cNvSpPr/>
          <p:nvPr/>
        </p:nvSpPr>
        <p:spPr>
          <a:xfrm>
            <a:off x="7386636" y="3809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9A95D02B-F518-77A9-EE70-1A9FBF576102}"/>
              </a:ext>
            </a:extLst>
          </p:cNvPr>
          <p:cNvCxnSpPr>
            <a:cxnSpLocks/>
          </p:cNvCxnSpPr>
          <p:nvPr/>
        </p:nvCxnSpPr>
        <p:spPr>
          <a:xfrm flipH="1">
            <a:off x="9349442" y="93547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80CBCC9-B1B0-8223-74B8-69008A265826}"/>
              </a:ext>
            </a:extLst>
          </p:cNvPr>
          <p:cNvCxnSpPr>
            <a:cxnSpLocks/>
          </p:cNvCxnSpPr>
          <p:nvPr/>
        </p:nvCxnSpPr>
        <p:spPr>
          <a:xfrm>
            <a:off x="10032029" y="94150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26FCB05F-E11C-08B6-BDCC-BAF8739FF147}"/>
              </a:ext>
            </a:extLst>
          </p:cNvPr>
          <p:cNvGrpSpPr/>
          <p:nvPr/>
        </p:nvGrpSpPr>
        <p:grpSpPr>
          <a:xfrm>
            <a:off x="9590069" y="432591"/>
            <a:ext cx="450000" cy="450000"/>
            <a:chOff x="6336627" y="2422041"/>
            <a:chExt cx="450000" cy="450000"/>
          </a:xfrm>
        </p:grpSpPr>
        <p:sp>
          <p:nvSpPr>
            <p:cNvPr id="25" name="椭圆 24">
              <a:extLst>
                <a:ext uri="{FF2B5EF4-FFF2-40B4-BE49-F238E27FC236}">
                  <a16:creationId xmlns:a16="http://schemas.microsoft.com/office/drawing/2014/main" id="{C7D50896-9822-209C-22B0-A6E982AA8FAE}"/>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34C47953-4462-43EF-19BC-C36E688D3887}"/>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sp>
        <p:nvSpPr>
          <p:cNvPr id="29" name="箭头: 左 28">
            <a:extLst>
              <a:ext uri="{FF2B5EF4-FFF2-40B4-BE49-F238E27FC236}">
                <a16:creationId xmlns:a16="http://schemas.microsoft.com/office/drawing/2014/main" id="{3BB4F86D-8529-C8C9-18EE-5DD1D39F7921}"/>
              </a:ext>
            </a:extLst>
          </p:cNvPr>
          <p:cNvSpPr/>
          <p:nvPr/>
        </p:nvSpPr>
        <p:spPr>
          <a:xfrm rot="9017530">
            <a:off x="6730857" y="595826"/>
            <a:ext cx="589634"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左 29">
            <a:extLst>
              <a:ext uri="{FF2B5EF4-FFF2-40B4-BE49-F238E27FC236}">
                <a16:creationId xmlns:a16="http://schemas.microsoft.com/office/drawing/2014/main" id="{DC0A5BC1-AAA3-4168-AB78-0C921DB93B4F}"/>
              </a:ext>
            </a:extLst>
          </p:cNvPr>
          <p:cNvSpPr/>
          <p:nvPr/>
        </p:nvSpPr>
        <p:spPr>
          <a:xfrm rot="5242300">
            <a:off x="8427892" y="942400"/>
            <a:ext cx="589634"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1629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4EFB0-E44B-331F-4B41-755F111948D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7242C22-5016-ED24-B82F-AD4402C10404}"/>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90A591EC-CA91-C79D-060D-A8B67C8E98E8}"/>
              </a:ext>
            </a:extLst>
          </p:cNvPr>
          <p:cNvSpPr/>
          <p:nvPr/>
        </p:nvSpPr>
        <p:spPr>
          <a:xfrm>
            <a:off x="6414958" y="43201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E8AE62AC-F0B1-B025-2CA2-87AECDCB3CC9}"/>
              </a:ext>
            </a:extLst>
          </p:cNvPr>
          <p:cNvSpPr/>
          <p:nvPr/>
        </p:nvSpPr>
        <p:spPr>
          <a:xfrm>
            <a:off x="8933818"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A7212E2D-4DB4-AE32-1E73-C608D30CD60B}"/>
              </a:ext>
            </a:extLst>
          </p:cNvPr>
          <p:cNvSpPr/>
          <p:nvPr/>
        </p:nvSpPr>
        <p:spPr>
          <a:xfrm>
            <a:off x="5288435" y="43201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3EBFA3A3-AFB7-1ACA-4FAD-5DF2CA6EF542}"/>
              </a:ext>
            </a:extLst>
          </p:cNvPr>
          <p:cNvSpPr/>
          <p:nvPr/>
        </p:nvSpPr>
        <p:spPr>
          <a:xfrm>
            <a:off x="10195277"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2EE457D6-7D27-357C-FE6F-2CE98FE01285}"/>
              </a:ext>
            </a:extLst>
          </p:cNvPr>
          <p:cNvSpPr/>
          <p:nvPr/>
        </p:nvSpPr>
        <p:spPr>
          <a:xfrm>
            <a:off x="7313773" y="32610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889FC30C-44DA-CCE6-2D30-9A910E5AEEFC}"/>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7D674F23-DB29-50DA-5C11-900F3873970F}"/>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EEFBD8B7-7119-D074-3444-D67EE585F630}"/>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3118927A-D077-BADF-1B90-F3BC0B8B1F92}"/>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79042E95-B3DB-F948-285F-C5C0AE94A490}"/>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7A2288B0-8C4E-287A-E1F4-059D0DCFF512}"/>
              </a:ext>
            </a:extLst>
          </p:cNvPr>
          <p:cNvSpPr/>
          <p:nvPr/>
        </p:nvSpPr>
        <p:spPr>
          <a:xfrm rot="10800000">
            <a:off x="0" y="3011017"/>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0869A628-1682-5CF4-4E52-FFD4E0F82826}"/>
              </a:ext>
            </a:extLst>
          </p:cNvPr>
          <p:cNvCxnSpPr>
            <a:cxnSpLocks/>
          </p:cNvCxnSpPr>
          <p:nvPr/>
        </p:nvCxnSpPr>
        <p:spPr>
          <a:xfrm flipH="1">
            <a:off x="5571245" y="376390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FE784BE-5D11-46E9-D67B-D6C4DE76F40D}"/>
              </a:ext>
            </a:extLst>
          </p:cNvPr>
          <p:cNvCxnSpPr>
            <a:cxnSpLocks/>
          </p:cNvCxnSpPr>
          <p:nvPr/>
        </p:nvCxnSpPr>
        <p:spPr>
          <a:xfrm>
            <a:off x="6253832" y="376993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CC50C74-D907-A98E-B6D5-FA81E6CFD954}"/>
              </a:ext>
            </a:extLst>
          </p:cNvPr>
          <p:cNvSpPr/>
          <p:nvPr/>
        </p:nvSpPr>
        <p:spPr>
          <a:xfrm>
            <a:off x="5811872" y="32610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EE9CF20A-5791-6D85-AEBB-614C55FB40DF}"/>
              </a:ext>
            </a:extLst>
          </p:cNvPr>
          <p:cNvCxnSpPr>
            <a:cxnSpLocks/>
          </p:cNvCxnSpPr>
          <p:nvPr/>
        </p:nvCxnSpPr>
        <p:spPr>
          <a:xfrm flipH="1">
            <a:off x="9349442" y="93547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A1414E7-32FD-70D2-551C-3F1AE81BB906}"/>
              </a:ext>
            </a:extLst>
          </p:cNvPr>
          <p:cNvCxnSpPr>
            <a:cxnSpLocks/>
          </p:cNvCxnSpPr>
          <p:nvPr/>
        </p:nvCxnSpPr>
        <p:spPr>
          <a:xfrm>
            <a:off x="10032029" y="94150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12C40C46-E36F-E557-FB37-D79872589992}"/>
              </a:ext>
            </a:extLst>
          </p:cNvPr>
          <p:cNvGrpSpPr/>
          <p:nvPr/>
        </p:nvGrpSpPr>
        <p:grpSpPr>
          <a:xfrm>
            <a:off x="9590069" y="432591"/>
            <a:ext cx="450000" cy="450000"/>
            <a:chOff x="6336627" y="2422041"/>
            <a:chExt cx="450000" cy="450000"/>
          </a:xfrm>
        </p:grpSpPr>
        <p:sp>
          <p:nvSpPr>
            <p:cNvPr id="25" name="椭圆 24">
              <a:extLst>
                <a:ext uri="{FF2B5EF4-FFF2-40B4-BE49-F238E27FC236}">
                  <a16:creationId xmlns:a16="http://schemas.microsoft.com/office/drawing/2014/main" id="{C1E9A911-D8B8-2ECB-4995-E0FE351EE358}"/>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D581C12D-6B0D-2BA5-92C1-6E038A8FBF3C}"/>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sp>
        <p:nvSpPr>
          <p:cNvPr id="31" name="箭头: 左 30">
            <a:extLst>
              <a:ext uri="{FF2B5EF4-FFF2-40B4-BE49-F238E27FC236}">
                <a16:creationId xmlns:a16="http://schemas.microsoft.com/office/drawing/2014/main" id="{44768AFC-D7F6-BCCA-D8CC-3AE2FB7915FF}"/>
              </a:ext>
            </a:extLst>
          </p:cNvPr>
          <p:cNvSpPr/>
          <p:nvPr/>
        </p:nvSpPr>
        <p:spPr>
          <a:xfrm rot="3503636">
            <a:off x="7721803" y="3758697"/>
            <a:ext cx="411521"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9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669F5-C5F3-AC1D-5E0A-93DE395E926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53C54E8-1FA1-6F21-74E0-765324226081}"/>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5135091F-0E0E-CB55-8C41-3E3329FED3B0}"/>
              </a:ext>
            </a:extLst>
          </p:cNvPr>
          <p:cNvSpPr/>
          <p:nvPr/>
        </p:nvSpPr>
        <p:spPr>
          <a:xfrm>
            <a:off x="6414958" y="43201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46806236-6586-C46B-D868-F16EEBF670A5}"/>
              </a:ext>
            </a:extLst>
          </p:cNvPr>
          <p:cNvSpPr/>
          <p:nvPr/>
        </p:nvSpPr>
        <p:spPr>
          <a:xfrm>
            <a:off x="8933818"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E7B34670-1242-AA2E-71C4-726C5A8E0CC2}"/>
              </a:ext>
            </a:extLst>
          </p:cNvPr>
          <p:cNvSpPr/>
          <p:nvPr/>
        </p:nvSpPr>
        <p:spPr>
          <a:xfrm>
            <a:off x="5288435" y="43201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E08D6C83-CDD1-10B3-688C-16BA5ADEDFD1}"/>
              </a:ext>
            </a:extLst>
          </p:cNvPr>
          <p:cNvSpPr/>
          <p:nvPr/>
        </p:nvSpPr>
        <p:spPr>
          <a:xfrm>
            <a:off x="10195277"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DD8CEA49-D566-B550-7366-FB27DA3C8816}"/>
              </a:ext>
            </a:extLst>
          </p:cNvPr>
          <p:cNvSpPr/>
          <p:nvPr/>
        </p:nvSpPr>
        <p:spPr>
          <a:xfrm>
            <a:off x="7313773" y="32610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440C568F-344E-363F-6F37-596879B8B4C8}"/>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2C41BFAE-55BE-D31D-7870-F54332A30505}"/>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FB631E63-DD1E-F8B7-6687-E4188A42CE86}"/>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F9EFFD2A-A7A0-EA0A-7666-461F8FEC1EE2}"/>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B747FAA3-CC62-2B16-E186-D204257138CC}"/>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CAB98A53-6279-FAD2-C75D-6334C6041149}"/>
              </a:ext>
            </a:extLst>
          </p:cNvPr>
          <p:cNvSpPr/>
          <p:nvPr/>
        </p:nvSpPr>
        <p:spPr>
          <a:xfrm rot="10800000">
            <a:off x="0" y="3613917"/>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7BFFF223-1BC7-B638-A166-B06DD962E20B}"/>
              </a:ext>
            </a:extLst>
          </p:cNvPr>
          <p:cNvCxnSpPr>
            <a:cxnSpLocks/>
          </p:cNvCxnSpPr>
          <p:nvPr/>
        </p:nvCxnSpPr>
        <p:spPr>
          <a:xfrm flipH="1">
            <a:off x="5571245" y="376390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AFE885B-FF13-49DC-973E-B795D4CF4307}"/>
              </a:ext>
            </a:extLst>
          </p:cNvPr>
          <p:cNvCxnSpPr>
            <a:cxnSpLocks/>
          </p:cNvCxnSpPr>
          <p:nvPr/>
        </p:nvCxnSpPr>
        <p:spPr>
          <a:xfrm>
            <a:off x="6253832" y="376993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680D1BB4-B435-0D42-F9AC-7F2DD6DB0D0E}"/>
              </a:ext>
            </a:extLst>
          </p:cNvPr>
          <p:cNvSpPr/>
          <p:nvPr/>
        </p:nvSpPr>
        <p:spPr>
          <a:xfrm>
            <a:off x="5811872" y="32610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CD28EC99-075E-9A0F-10BF-63993E09A337}"/>
              </a:ext>
            </a:extLst>
          </p:cNvPr>
          <p:cNvCxnSpPr>
            <a:cxnSpLocks/>
          </p:cNvCxnSpPr>
          <p:nvPr/>
        </p:nvCxnSpPr>
        <p:spPr>
          <a:xfrm flipH="1">
            <a:off x="9349442" y="93547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301EDB9-0448-3A3A-3854-8CD2B028746D}"/>
              </a:ext>
            </a:extLst>
          </p:cNvPr>
          <p:cNvCxnSpPr>
            <a:cxnSpLocks/>
          </p:cNvCxnSpPr>
          <p:nvPr/>
        </p:nvCxnSpPr>
        <p:spPr>
          <a:xfrm>
            <a:off x="10032029" y="94150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A41FD23B-B18F-F7DB-264E-544E9B206241}"/>
              </a:ext>
            </a:extLst>
          </p:cNvPr>
          <p:cNvGrpSpPr/>
          <p:nvPr/>
        </p:nvGrpSpPr>
        <p:grpSpPr>
          <a:xfrm>
            <a:off x="9590069" y="432591"/>
            <a:ext cx="450000" cy="450000"/>
            <a:chOff x="6336627" y="2422041"/>
            <a:chExt cx="450000" cy="450000"/>
          </a:xfrm>
        </p:grpSpPr>
        <p:sp>
          <p:nvSpPr>
            <p:cNvPr id="25" name="椭圆 24">
              <a:extLst>
                <a:ext uri="{FF2B5EF4-FFF2-40B4-BE49-F238E27FC236}">
                  <a16:creationId xmlns:a16="http://schemas.microsoft.com/office/drawing/2014/main" id="{E410C16B-85A4-BDC1-F577-C68824B725DE}"/>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3B904C2B-C209-B67B-594C-8A7966ED6760}"/>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cxnSp>
        <p:nvCxnSpPr>
          <p:cNvPr id="29" name="直接连接符 28">
            <a:extLst>
              <a:ext uri="{FF2B5EF4-FFF2-40B4-BE49-F238E27FC236}">
                <a16:creationId xmlns:a16="http://schemas.microsoft.com/office/drawing/2014/main" id="{7AF6BF99-9541-49C0-6F21-107665138FF2}"/>
              </a:ext>
            </a:extLst>
          </p:cNvPr>
          <p:cNvCxnSpPr>
            <a:cxnSpLocks/>
          </p:cNvCxnSpPr>
          <p:nvPr/>
        </p:nvCxnSpPr>
        <p:spPr>
          <a:xfrm flipH="1">
            <a:off x="6191250" y="2669341"/>
            <a:ext cx="35377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1D5B173-6487-E2F5-0C0E-B8D8FD36A866}"/>
              </a:ext>
            </a:extLst>
          </p:cNvPr>
          <p:cNvCxnSpPr>
            <a:cxnSpLocks/>
          </p:cNvCxnSpPr>
          <p:nvPr/>
        </p:nvCxnSpPr>
        <p:spPr>
          <a:xfrm>
            <a:off x="7094136" y="2669341"/>
            <a:ext cx="36523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D2C68C05-A9BC-87A5-65F0-9C2A8BC76277}"/>
              </a:ext>
            </a:extLst>
          </p:cNvPr>
          <p:cNvGrpSpPr/>
          <p:nvPr/>
        </p:nvGrpSpPr>
        <p:grpSpPr>
          <a:xfrm>
            <a:off x="6593144" y="2182731"/>
            <a:ext cx="450000" cy="450000"/>
            <a:chOff x="6593144" y="2182731"/>
            <a:chExt cx="450000" cy="450000"/>
          </a:xfrm>
        </p:grpSpPr>
        <p:sp>
          <p:nvSpPr>
            <p:cNvPr id="34" name="椭圆 33">
              <a:extLst>
                <a:ext uri="{FF2B5EF4-FFF2-40B4-BE49-F238E27FC236}">
                  <a16:creationId xmlns:a16="http://schemas.microsoft.com/office/drawing/2014/main" id="{33A4AE96-26A8-1447-A2D4-DAF8FA4BCF25}"/>
                </a:ext>
              </a:extLst>
            </p:cNvPr>
            <p:cNvSpPr/>
            <p:nvPr/>
          </p:nvSpPr>
          <p:spPr>
            <a:xfrm>
              <a:off x="6593144" y="21827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F88908BD-E3B9-3BBE-D7C5-9D218B6C28E2}"/>
                </a:ext>
              </a:extLst>
            </p:cNvPr>
            <p:cNvSpPr txBox="1"/>
            <p:nvPr/>
          </p:nvSpPr>
          <p:spPr>
            <a:xfrm>
              <a:off x="6608792" y="2223065"/>
              <a:ext cx="418704" cy="369332"/>
            </a:xfrm>
            <a:prstGeom prst="rect">
              <a:avLst/>
            </a:prstGeom>
            <a:noFill/>
          </p:spPr>
          <p:txBody>
            <a:bodyPr wrap="none" rtlCol="0">
              <a:spAutoFit/>
            </a:bodyPr>
            <a:lstStyle/>
            <a:p>
              <a:r>
                <a:rPr lang="en-US" altLang="zh-CN" dirty="0">
                  <a:solidFill>
                    <a:schemeClr val="bg1"/>
                  </a:solidFill>
                </a:rPr>
                <a:t>16</a:t>
              </a:r>
              <a:endParaRPr lang="zh-CN" altLang="en-US" dirty="0">
                <a:solidFill>
                  <a:schemeClr val="bg1"/>
                </a:solidFill>
              </a:endParaRPr>
            </a:p>
          </p:txBody>
        </p:sp>
      </p:grpSp>
    </p:spTree>
    <p:extLst>
      <p:ext uri="{BB962C8B-B14F-4D97-AF65-F5344CB8AC3E}">
        <p14:creationId xmlns:p14="http://schemas.microsoft.com/office/powerpoint/2010/main" val="2508369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D4C4E-E96C-EF2C-89E7-F54D5CE34DA9}"/>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AD6964F9-CCBA-916E-C15A-D20D414858A1}"/>
              </a:ext>
            </a:extLst>
          </p:cNvPr>
          <p:cNvSpPr/>
          <p:nvPr/>
        </p:nvSpPr>
        <p:spPr>
          <a:xfrm rot="9229481">
            <a:off x="5802939" y="7621320"/>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5570347A-8D37-9B69-08AE-EE1E3BF08535}"/>
              </a:ext>
            </a:extLst>
          </p:cNvPr>
          <p:cNvSpPr/>
          <p:nvPr/>
        </p:nvSpPr>
        <p:spPr>
          <a:xfrm>
            <a:off x="702406"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DEBF240E-DDC9-8130-3393-BE58C5F6BDD4}"/>
              </a:ext>
            </a:extLst>
          </p:cNvPr>
          <p:cNvSpPr/>
          <p:nvPr/>
        </p:nvSpPr>
        <p:spPr>
          <a:xfrm>
            <a:off x="4530805" y="548191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FA635773-F9A7-290E-5071-8FA142302294}"/>
              </a:ext>
            </a:extLst>
          </p:cNvPr>
          <p:cNvSpPr/>
          <p:nvPr/>
        </p:nvSpPr>
        <p:spPr>
          <a:xfrm>
            <a:off x="4530805"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80291DC7-05B7-9FE5-EC26-A723FEC7A571}"/>
              </a:ext>
            </a:extLst>
          </p:cNvPr>
          <p:cNvCxnSpPr>
            <a:cxnSpLocks/>
          </p:cNvCxnSpPr>
          <p:nvPr/>
        </p:nvCxnSpPr>
        <p:spPr>
          <a:xfrm flipV="1">
            <a:off x="2985481" y="3436362"/>
            <a:ext cx="1320146" cy="368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B0F595EC-EE31-D7CD-6309-0562396CE143}"/>
              </a:ext>
            </a:extLst>
          </p:cNvPr>
          <p:cNvSpPr/>
          <p:nvPr/>
        </p:nvSpPr>
        <p:spPr>
          <a:xfrm>
            <a:off x="823875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0BB2CC21-2C32-47E1-C9DB-1AABD95AB782}"/>
              </a:ext>
            </a:extLst>
          </p:cNvPr>
          <p:cNvCxnSpPr>
            <a:cxnSpLocks/>
          </p:cNvCxnSpPr>
          <p:nvPr/>
        </p:nvCxnSpPr>
        <p:spPr>
          <a:xfrm>
            <a:off x="6887821" y="3436362"/>
            <a:ext cx="114452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箭头: 下 7">
            <a:extLst>
              <a:ext uri="{FF2B5EF4-FFF2-40B4-BE49-F238E27FC236}">
                <a16:creationId xmlns:a16="http://schemas.microsoft.com/office/drawing/2014/main" id="{9A08704B-67CC-4CA3-93F4-247DD55207EA}"/>
              </a:ext>
            </a:extLst>
          </p:cNvPr>
          <p:cNvSpPr/>
          <p:nvPr/>
        </p:nvSpPr>
        <p:spPr>
          <a:xfrm rot="2543886">
            <a:off x="10981788" y="2007763"/>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4E24AAD-DF59-6279-724A-5B23FC3EE1E5}"/>
              </a:ext>
            </a:extLst>
          </p:cNvPr>
          <p:cNvSpPr txBox="1"/>
          <p:nvPr/>
        </p:nvSpPr>
        <p:spPr>
          <a:xfrm>
            <a:off x="12772742" y="4760414"/>
            <a:ext cx="2884123" cy="584775"/>
          </a:xfrm>
          <a:prstGeom prst="rect">
            <a:avLst/>
          </a:prstGeom>
          <a:noFill/>
        </p:spPr>
        <p:txBody>
          <a:bodyPr wrap="none" rtlCol="0">
            <a:spAutoFit/>
          </a:bodyPr>
          <a:lstStyle/>
          <a:p>
            <a:r>
              <a:rPr lang="zh-CN" altLang="en-US" sz="3200" dirty="0"/>
              <a:t>我要和小</a:t>
            </a:r>
            <a:r>
              <a:rPr lang="en-US" altLang="zh-CN" sz="3200" dirty="0"/>
              <a:t>A</a:t>
            </a:r>
            <a:r>
              <a:rPr lang="zh-CN" altLang="en-US" sz="3200" dirty="0"/>
              <a:t>贴贴</a:t>
            </a:r>
          </a:p>
        </p:txBody>
      </p:sp>
    </p:spTree>
    <p:extLst>
      <p:ext uri="{BB962C8B-B14F-4D97-AF65-F5344CB8AC3E}">
        <p14:creationId xmlns:p14="http://schemas.microsoft.com/office/powerpoint/2010/main" val="89943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1E67C-CB88-8604-3442-F432A5A35AB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DC910C1-A1E5-7564-CAB8-943FD66281CF}"/>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D21F9BEE-2EF0-7A13-B84B-0FD145DAC36E}"/>
              </a:ext>
            </a:extLst>
          </p:cNvPr>
          <p:cNvSpPr/>
          <p:nvPr/>
        </p:nvSpPr>
        <p:spPr>
          <a:xfrm>
            <a:off x="6934512" y="24809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12D6E7F7-D0A5-E2AB-4DD2-63A42E992C10}"/>
              </a:ext>
            </a:extLst>
          </p:cNvPr>
          <p:cNvSpPr/>
          <p:nvPr/>
        </p:nvSpPr>
        <p:spPr>
          <a:xfrm>
            <a:off x="8933818"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FCDD3509-F733-7652-B550-8468CEB96260}"/>
              </a:ext>
            </a:extLst>
          </p:cNvPr>
          <p:cNvSpPr/>
          <p:nvPr/>
        </p:nvSpPr>
        <p:spPr>
          <a:xfrm>
            <a:off x="5807989" y="24809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9835045F-B2E2-54F2-9345-767484AC8398}"/>
              </a:ext>
            </a:extLst>
          </p:cNvPr>
          <p:cNvSpPr/>
          <p:nvPr/>
        </p:nvSpPr>
        <p:spPr>
          <a:xfrm>
            <a:off x="10195277"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350A3C47-650B-FA17-152B-3B135B629F52}"/>
              </a:ext>
            </a:extLst>
          </p:cNvPr>
          <p:cNvSpPr/>
          <p:nvPr/>
        </p:nvSpPr>
        <p:spPr>
          <a:xfrm>
            <a:off x="7833327" y="14218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AFA38E54-890F-659B-85C5-C41A33C8DDC2}"/>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564D77AC-1B81-D697-B22D-703B5761B52E}"/>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E6F29A8D-46EC-EE3E-D017-940ACBDA1A83}"/>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4AD91433-7990-60DF-1F60-932C1AA2EA0F}"/>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972D3A3B-2C71-C56D-EBCA-C8BCA897E89C}"/>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45181F60-B5EC-D7A1-1F5A-4593D740C083}"/>
              </a:ext>
            </a:extLst>
          </p:cNvPr>
          <p:cNvSpPr/>
          <p:nvPr/>
        </p:nvSpPr>
        <p:spPr>
          <a:xfrm rot="10800000">
            <a:off x="0" y="4206768"/>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01AE9D91-4B9F-8C9D-C4CC-85EB9CF067A8}"/>
              </a:ext>
            </a:extLst>
          </p:cNvPr>
          <p:cNvCxnSpPr>
            <a:cxnSpLocks/>
          </p:cNvCxnSpPr>
          <p:nvPr/>
        </p:nvCxnSpPr>
        <p:spPr>
          <a:xfrm flipH="1">
            <a:off x="6090799" y="192472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2EB266C-385A-92E5-1A71-D1F24CACF507}"/>
              </a:ext>
            </a:extLst>
          </p:cNvPr>
          <p:cNvCxnSpPr>
            <a:cxnSpLocks/>
          </p:cNvCxnSpPr>
          <p:nvPr/>
        </p:nvCxnSpPr>
        <p:spPr>
          <a:xfrm>
            <a:off x="6773386" y="193075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8A313896-9A4A-C1E9-412E-2975FA735CF1}"/>
              </a:ext>
            </a:extLst>
          </p:cNvPr>
          <p:cNvSpPr/>
          <p:nvPr/>
        </p:nvSpPr>
        <p:spPr>
          <a:xfrm>
            <a:off x="6331426" y="14218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9A6D9D53-BB16-B5C0-9A70-7B07AFBCC419}"/>
              </a:ext>
            </a:extLst>
          </p:cNvPr>
          <p:cNvCxnSpPr>
            <a:cxnSpLocks/>
          </p:cNvCxnSpPr>
          <p:nvPr/>
        </p:nvCxnSpPr>
        <p:spPr>
          <a:xfrm flipH="1">
            <a:off x="9349442" y="93547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5A2646E-7600-643C-371A-B15E468A5CB4}"/>
              </a:ext>
            </a:extLst>
          </p:cNvPr>
          <p:cNvCxnSpPr>
            <a:cxnSpLocks/>
          </p:cNvCxnSpPr>
          <p:nvPr/>
        </p:nvCxnSpPr>
        <p:spPr>
          <a:xfrm>
            <a:off x="10032029" y="94150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E82A233A-8F1D-0356-2EF5-10E2EAF18942}"/>
              </a:ext>
            </a:extLst>
          </p:cNvPr>
          <p:cNvGrpSpPr/>
          <p:nvPr/>
        </p:nvGrpSpPr>
        <p:grpSpPr>
          <a:xfrm>
            <a:off x="9590069" y="432591"/>
            <a:ext cx="450000" cy="450000"/>
            <a:chOff x="6336627" y="2422041"/>
            <a:chExt cx="450000" cy="450000"/>
          </a:xfrm>
        </p:grpSpPr>
        <p:sp>
          <p:nvSpPr>
            <p:cNvPr id="25" name="椭圆 24">
              <a:extLst>
                <a:ext uri="{FF2B5EF4-FFF2-40B4-BE49-F238E27FC236}">
                  <a16:creationId xmlns:a16="http://schemas.microsoft.com/office/drawing/2014/main" id="{854EA05D-CCC8-5892-7AEE-17A8CF2FFE0C}"/>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CE8A8388-2C21-C739-5014-9978737A92F2}"/>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cxnSp>
        <p:nvCxnSpPr>
          <p:cNvPr id="29" name="直接连接符 28">
            <a:extLst>
              <a:ext uri="{FF2B5EF4-FFF2-40B4-BE49-F238E27FC236}">
                <a16:creationId xmlns:a16="http://schemas.microsoft.com/office/drawing/2014/main" id="{9F29CED7-36F2-8834-5D03-DFE6E77E4BF1}"/>
              </a:ext>
            </a:extLst>
          </p:cNvPr>
          <p:cNvCxnSpPr>
            <a:cxnSpLocks/>
          </p:cNvCxnSpPr>
          <p:nvPr/>
        </p:nvCxnSpPr>
        <p:spPr>
          <a:xfrm flipH="1">
            <a:off x="6710804" y="830161"/>
            <a:ext cx="35377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1BCE8A7-8A18-21CA-4F25-3D256FC77B90}"/>
              </a:ext>
            </a:extLst>
          </p:cNvPr>
          <p:cNvCxnSpPr>
            <a:cxnSpLocks/>
          </p:cNvCxnSpPr>
          <p:nvPr/>
        </p:nvCxnSpPr>
        <p:spPr>
          <a:xfrm>
            <a:off x="7613690" y="830161"/>
            <a:ext cx="36523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7BF1F52-250F-713E-31ED-4805B18CCF93}"/>
              </a:ext>
            </a:extLst>
          </p:cNvPr>
          <p:cNvGrpSpPr/>
          <p:nvPr/>
        </p:nvGrpSpPr>
        <p:grpSpPr>
          <a:xfrm>
            <a:off x="7112698" y="343551"/>
            <a:ext cx="450000" cy="450000"/>
            <a:chOff x="6593144" y="2182731"/>
            <a:chExt cx="450000" cy="450000"/>
          </a:xfrm>
        </p:grpSpPr>
        <p:sp>
          <p:nvSpPr>
            <p:cNvPr id="34" name="椭圆 33">
              <a:extLst>
                <a:ext uri="{FF2B5EF4-FFF2-40B4-BE49-F238E27FC236}">
                  <a16:creationId xmlns:a16="http://schemas.microsoft.com/office/drawing/2014/main" id="{6D0C1312-D329-5AC4-62CD-BD52768BBFB5}"/>
                </a:ext>
              </a:extLst>
            </p:cNvPr>
            <p:cNvSpPr/>
            <p:nvPr/>
          </p:nvSpPr>
          <p:spPr>
            <a:xfrm>
              <a:off x="6593144" y="21827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54803549-95C4-1D71-29CF-5A075D6805DF}"/>
                </a:ext>
              </a:extLst>
            </p:cNvPr>
            <p:cNvSpPr txBox="1"/>
            <p:nvPr/>
          </p:nvSpPr>
          <p:spPr>
            <a:xfrm>
              <a:off x="6608792" y="2223065"/>
              <a:ext cx="418704" cy="369332"/>
            </a:xfrm>
            <a:prstGeom prst="rect">
              <a:avLst/>
            </a:prstGeom>
            <a:noFill/>
          </p:spPr>
          <p:txBody>
            <a:bodyPr wrap="none" rtlCol="0">
              <a:spAutoFit/>
            </a:bodyPr>
            <a:lstStyle/>
            <a:p>
              <a:r>
                <a:rPr lang="en-US" altLang="zh-CN" dirty="0">
                  <a:solidFill>
                    <a:schemeClr val="bg1"/>
                  </a:solidFill>
                </a:rPr>
                <a:t>16</a:t>
              </a:r>
              <a:endParaRPr lang="zh-CN" altLang="en-US" dirty="0">
                <a:solidFill>
                  <a:schemeClr val="bg1"/>
                </a:solidFill>
              </a:endParaRPr>
            </a:p>
          </p:txBody>
        </p:sp>
      </p:grpSp>
    </p:spTree>
    <p:extLst>
      <p:ext uri="{BB962C8B-B14F-4D97-AF65-F5344CB8AC3E}">
        <p14:creationId xmlns:p14="http://schemas.microsoft.com/office/powerpoint/2010/main" val="901314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A01E9-3B24-EA6E-48D6-76999DF8ED2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5A40AF9-AF5D-C3B9-CAE6-E2F9DF60480A}"/>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5" name="文本框 4">
            <a:extLst>
              <a:ext uri="{FF2B5EF4-FFF2-40B4-BE49-F238E27FC236}">
                <a16:creationId xmlns:a16="http://schemas.microsoft.com/office/drawing/2014/main" id="{E2233CD8-A40C-FF0A-25FA-4474E44F43CF}"/>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EBD5DF2D-5CA9-50D2-4C1A-07B0D5DB9CA4}"/>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D65832B7-CF01-7902-E31A-9239FD40A557}"/>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7CA284FA-C5B7-AD79-FBC0-3FE06F16E107}"/>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A59A6416-14CD-3C51-338B-F0B4A3DABAED}"/>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A086E7AE-905B-F18B-B91C-C417028DE22C}"/>
              </a:ext>
            </a:extLst>
          </p:cNvPr>
          <p:cNvSpPr/>
          <p:nvPr/>
        </p:nvSpPr>
        <p:spPr>
          <a:xfrm rot="10800000">
            <a:off x="0" y="2408111"/>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AFF42D6-C624-654A-DFD5-5EB5108483DC}"/>
              </a:ext>
            </a:extLst>
          </p:cNvPr>
          <p:cNvSpPr/>
          <p:nvPr/>
        </p:nvSpPr>
        <p:spPr>
          <a:xfrm>
            <a:off x="8933818"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9" name="椭圆 18">
            <a:extLst>
              <a:ext uri="{FF2B5EF4-FFF2-40B4-BE49-F238E27FC236}">
                <a16:creationId xmlns:a16="http://schemas.microsoft.com/office/drawing/2014/main" id="{D2781143-AA2A-4E7F-3258-79967AFB3AFB}"/>
              </a:ext>
            </a:extLst>
          </p:cNvPr>
          <p:cNvSpPr/>
          <p:nvPr/>
        </p:nvSpPr>
        <p:spPr>
          <a:xfrm>
            <a:off x="10195277" y="143955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DF72D583-49BC-7FB4-5F5F-9B46C12FABFE}"/>
              </a:ext>
            </a:extLst>
          </p:cNvPr>
          <p:cNvCxnSpPr>
            <a:cxnSpLocks/>
          </p:cNvCxnSpPr>
          <p:nvPr/>
        </p:nvCxnSpPr>
        <p:spPr>
          <a:xfrm flipH="1">
            <a:off x="9349442" y="93547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56AE7BF-D09D-A8AB-65A7-4AA08C91817C}"/>
              </a:ext>
            </a:extLst>
          </p:cNvPr>
          <p:cNvCxnSpPr>
            <a:cxnSpLocks/>
          </p:cNvCxnSpPr>
          <p:nvPr/>
        </p:nvCxnSpPr>
        <p:spPr>
          <a:xfrm>
            <a:off x="10032029" y="94150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CEF0235E-F4CF-8D7A-CFCD-B6F7C47F04BE}"/>
              </a:ext>
            </a:extLst>
          </p:cNvPr>
          <p:cNvGrpSpPr/>
          <p:nvPr/>
        </p:nvGrpSpPr>
        <p:grpSpPr>
          <a:xfrm>
            <a:off x="9590069" y="432591"/>
            <a:ext cx="450000" cy="450000"/>
            <a:chOff x="6336627" y="2422041"/>
            <a:chExt cx="450000" cy="450000"/>
          </a:xfrm>
        </p:grpSpPr>
        <p:sp>
          <p:nvSpPr>
            <p:cNvPr id="25" name="椭圆 24">
              <a:extLst>
                <a:ext uri="{FF2B5EF4-FFF2-40B4-BE49-F238E27FC236}">
                  <a16:creationId xmlns:a16="http://schemas.microsoft.com/office/drawing/2014/main" id="{227EB94A-7A6C-AD95-ECBF-2A94D830AFAE}"/>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E66EE50A-9732-36DA-0B97-03FBBF16E126}"/>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sp>
        <p:nvSpPr>
          <p:cNvPr id="12" name="椭圆 11">
            <a:extLst>
              <a:ext uri="{FF2B5EF4-FFF2-40B4-BE49-F238E27FC236}">
                <a16:creationId xmlns:a16="http://schemas.microsoft.com/office/drawing/2014/main" id="{6DA0ABAA-49AD-83E5-4018-2650E16F97E7}"/>
              </a:ext>
            </a:extLst>
          </p:cNvPr>
          <p:cNvSpPr/>
          <p:nvPr/>
        </p:nvSpPr>
        <p:spPr>
          <a:xfrm>
            <a:off x="6934512" y="24809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7" name="椭圆 16">
            <a:extLst>
              <a:ext uri="{FF2B5EF4-FFF2-40B4-BE49-F238E27FC236}">
                <a16:creationId xmlns:a16="http://schemas.microsoft.com/office/drawing/2014/main" id="{1848EA14-7B5C-CC2E-7F40-DB9801C9B44A}"/>
              </a:ext>
            </a:extLst>
          </p:cNvPr>
          <p:cNvSpPr/>
          <p:nvPr/>
        </p:nvSpPr>
        <p:spPr>
          <a:xfrm>
            <a:off x="5807989" y="24809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0" name="椭圆 19">
            <a:extLst>
              <a:ext uri="{FF2B5EF4-FFF2-40B4-BE49-F238E27FC236}">
                <a16:creationId xmlns:a16="http://schemas.microsoft.com/office/drawing/2014/main" id="{E068BF89-DC15-923D-3745-3DCCAF664B9C}"/>
              </a:ext>
            </a:extLst>
          </p:cNvPr>
          <p:cNvSpPr/>
          <p:nvPr/>
        </p:nvSpPr>
        <p:spPr>
          <a:xfrm>
            <a:off x="7833327" y="14218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8" name="直接连接符 17">
            <a:extLst>
              <a:ext uri="{FF2B5EF4-FFF2-40B4-BE49-F238E27FC236}">
                <a16:creationId xmlns:a16="http://schemas.microsoft.com/office/drawing/2014/main" id="{DADCD311-951C-C231-6FC2-5388D9A86CB0}"/>
              </a:ext>
            </a:extLst>
          </p:cNvPr>
          <p:cNvCxnSpPr>
            <a:cxnSpLocks/>
          </p:cNvCxnSpPr>
          <p:nvPr/>
        </p:nvCxnSpPr>
        <p:spPr>
          <a:xfrm flipH="1">
            <a:off x="6090799" y="192472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5875389-0789-7801-6B50-078BC037864A}"/>
              </a:ext>
            </a:extLst>
          </p:cNvPr>
          <p:cNvCxnSpPr>
            <a:cxnSpLocks/>
          </p:cNvCxnSpPr>
          <p:nvPr/>
        </p:nvCxnSpPr>
        <p:spPr>
          <a:xfrm>
            <a:off x="6773386" y="193075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66A1DDEE-97CB-4D97-FFE6-6C3A8E91F774}"/>
              </a:ext>
            </a:extLst>
          </p:cNvPr>
          <p:cNvSpPr/>
          <p:nvPr/>
        </p:nvSpPr>
        <p:spPr>
          <a:xfrm>
            <a:off x="6331426" y="14218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9" name="直接连接符 28">
            <a:extLst>
              <a:ext uri="{FF2B5EF4-FFF2-40B4-BE49-F238E27FC236}">
                <a16:creationId xmlns:a16="http://schemas.microsoft.com/office/drawing/2014/main" id="{5C03E077-41E2-D2EC-7350-9FDE998C97DE}"/>
              </a:ext>
            </a:extLst>
          </p:cNvPr>
          <p:cNvCxnSpPr>
            <a:cxnSpLocks/>
          </p:cNvCxnSpPr>
          <p:nvPr/>
        </p:nvCxnSpPr>
        <p:spPr>
          <a:xfrm flipH="1">
            <a:off x="6710804" y="830161"/>
            <a:ext cx="35377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6DBAFA4-4596-711F-09AD-F46A24661464}"/>
              </a:ext>
            </a:extLst>
          </p:cNvPr>
          <p:cNvCxnSpPr>
            <a:cxnSpLocks/>
          </p:cNvCxnSpPr>
          <p:nvPr/>
        </p:nvCxnSpPr>
        <p:spPr>
          <a:xfrm>
            <a:off x="7613690" y="830161"/>
            <a:ext cx="36523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E543E679-44AD-12CD-96A9-16A3855E067D}"/>
              </a:ext>
            </a:extLst>
          </p:cNvPr>
          <p:cNvGrpSpPr/>
          <p:nvPr/>
        </p:nvGrpSpPr>
        <p:grpSpPr>
          <a:xfrm>
            <a:off x="7112698" y="343551"/>
            <a:ext cx="450000" cy="450000"/>
            <a:chOff x="6593144" y="2182731"/>
            <a:chExt cx="450000" cy="450000"/>
          </a:xfrm>
        </p:grpSpPr>
        <p:sp>
          <p:nvSpPr>
            <p:cNvPr id="34" name="椭圆 33">
              <a:extLst>
                <a:ext uri="{FF2B5EF4-FFF2-40B4-BE49-F238E27FC236}">
                  <a16:creationId xmlns:a16="http://schemas.microsoft.com/office/drawing/2014/main" id="{13E9C40C-FB5A-01E6-C39E-8FCB3BDAD98E}"/>
                </a:ext>
              </a:extLst>
            </p:cNvPr>
            <p:cNvSpPr/>
            <p:nvPr/>
          </p:nvSpPr>
          <p:spPr>
            <a:xfrm>
              <a:off x="6593144" y="21827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CAE5AE5E-8A93-8643-0143-7B6BD1067F22}"/>
                </a:ext>
              </a:extLst>
            </p:cNvPr>
            <p:cNvSpPr txBox="1"/>
            <p:nvPr/>
          </p:nvSpPr>
          <p:spPr>
            <a:xfrm>
              <a:off x="6608792" y="2223065"/>
              <a:ext cx="418704" cy="369332"/>
            </a:xfrm>
            <a:prstGeom prst="rect">
              <a:avLst/>
            </a:prstGeom>
            <a:noFill/>
          </p:spPr>
          <p:txBody>
            <a:bodyPr wrap="none" rtlCol="0">
              <a:spAutoFit/>
            </a:bodyPr>
            <a:lstStyle/>
            <a:p>
              <a:r>
                <a:rPr lang="en-US" altLang="zh-CN" dirty="0">
                  <a:solidFill>
                    <a:schemeClr val="bg1"/>
                  </a:solidFill>
                </a:rPr>
                <a:t>16</a:t>
              </a:r>
              <a:endParaRPr lang="zh-CN" altLang="en-US" dirty="0">
                <a:solidFill>
                  <a:schemeClr val="bg1"/>
                </a:solidFill>
              </a:endParaRPr>
            </a:p>
          </p:txBody>
        </p:sp>
      </p:grpSp>
      <p:sp>
        <p:nvSpPr>
          <p:cNvPr id="31" name="箭头: 左 30">
            <a:extLst>
              <a:ext uri="{FF2B5EF4-FFF2-40B4-BE49-F238E27FC236}">
                <a16:creationId xmlns:a16="http://schemas.microsoft.com/office/drawing/2014/main" id="{4E0D2132-345A-449E-9B70-C1C5E6E081DE}"/>
              </a:ext>
            </a:extLst>
          </p:cNvPr>
          <p:cNvSpPr/>
          <p:nvPr/>
        </p:nvSpPr>
        <p:spPr>
          <a:xfrm rot="10800000">
            <a:off x="6378775" y="229997"/>
            <a:ext cx="551759"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左 31">
            <a:extLst>
              <a:ext uri="{FF2B5EF4-FFF2-40B4-BE49-F238E27FC236}">
                <a16:creationId xmlns:a16="http://schemas.microsoft.com/office/drawing/2014/main" id="{E9E5D0F3-42A4-CFB4-2EE1-9423BFFA18E4}"/>
              </a:ext>
            </a:extLst>
          </p:cNvPr>
          <p:cNvSpPr/>
          <p:nvPr/>
        </p:nvSpPr>
        <p:spPr>
          <a:xfrm rot="21254310">
            <a:off x="10127940" y="351030"/>
            <a:ext cx="551759"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808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72D7E-B456-DFAC-0B8E-6D2B6E892DC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23763B5-5CE9-C0D9-67E3-0EC1A2E64B38}"/>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BABF8749-E3A4-498F-4409-73288457B8D1}"/>
              </a:ext>
            </a:extLst>
          </p:cNvPr>
          <p:cNvSpPr/>
          <p:nvPr/>
        </p:nvSpPr>
        <p:spPr>
          <a:xfrm>
            <a:off x="8088354" y="48718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2260704F-22C7-912B-FBB6-6CA57D5F3412}"/>
              </a:ext>
            </a:extLst>
          </p:cNvPr>
          <p:cNvSpPr/>
          <p:nvPr/>
        </p:nvSpPr>
        <p:spPr>
          <a:xfrm>
            <a:off x="5375904" y="3813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1F0B06F1-A513-0E47-A826-4CADAA501F33}"/>
              </a:ext>
            </a:extLst>
          </p:cNvPr>
          <p:cNvSpPr/>
          <p:nvPr/>
        </p:nvSpPr>
        <p:spPr>
          <a:xfrm>
            <a:off x="6961831" y="48718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D088D7C8-4C7F-F48F-590B-07F6A10ECFC9}"/>
              </a:ext>
            </a:extLst>
          </p:cNvPr>
          <p:cNvSpPr/>
          <p:nvPr/>
        </p:nvSpPr>
        <p:spPr>
          <a:xfrm>
            <a:off x="6637363" y="3813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681BE88B-BEBB-BE44-C744-6498B7565734}"/>
              </a:ext>
            </a:extLst>
          </p:cNvPr>
          <p:cNvSpPr/>
          <p:nvPr/>
        </p:nvSpPr>
        <p:spPr>
          <a:xfrm>
            <a:off x="8987169" y="38127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1000D7EF-1007-86B8-9CC8-2C445A69B387}"/>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735DD49B-D101-6D16-E7B9-0996A4AAE496}"/>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2B9DE1B4-1D4F-0B08-9A77-CB9F1BE6EAF7}"/>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2EEEA546-D593-85C1-EE4D-54C5A2434339}"/>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17EC1993-D989-E598-D117-191BAA2E49DE}"/>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E34155A1-F648-9436-972E-A4119E73BE69}"/>
              </a:ext>
            </a:extLst>
          </p:cNvPr>
          <p:cNvSpPr/>
          <p:nvPr/>
        </p:nvSpPr>
        <p:spPr>
          <a:xfrm rot="10800000">
            <a:off x="0" y="2980865"/>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35D00AD2-A82E-7C5F-D89A-C1C4FF8F4663}"/>
              </a:ext>
            </a:extLst>
          </p:cNvPr>
          <p:cNvCxnSpPr>
            <a:cxnSpLocks/>
          </p:cNvCxnSpPr>
          <p:nvPr/>
        </p:nvCxnSpPr>
        <p:spPr>
          <a:xfrm flipH="1">
            <a:off x="7244641" y="4315613"/>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413AAD9-69E0-07DE-5D1C-E74F85AB4E16}"/>
              </a:ext>
            </a:extLst>
          </p:cNvPr>
          <p:cNvCxnSpPr>
            <a:cxnSpLocks/>
          </p:cNvCxnSpPr>
          <p:nvPr/>
        </p:nvCxnSpPr>
        <p:spPr>
          <a:xfrm>
            <a:off x="7927228" y="4321644"/>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3490AEC-4EDD-BB2D-819D-125D9E2B14B5}"/>
              </a:ext>
            </a:extLst>
          </p:cNvPr>
          <p:cNvSpPr/>
          <p:nvPr/>
        </p:nvSpPr>
        <p:spPr>
          <a:xfrm>
            <a:off x="7485268" y="38127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B302A64C-0272-E064-5222-1416B09C4535}"/>
              </a:ext>
            </a:extLst>
          </p:cNvPr>
          <p:cNvCxnSpPr>
            <a:cxnSpLocks/>
          </p:cNvCxnSpPr>
          <p:nvPr/>
        </p:nvCxnSpPr>
        <p:spPr>
          <a:xfrm flipH="1">
            <a:off x="5791528" y="3309533"/>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8D65609-8BCA-251E-5B5A-3848A2CDBC3C}"/>
              </a:ext>
            </a:extLst>
          </p:cNvPr>
          <p:cNvCxnSpPr>
            <a:cxnSpLocks/>
          </p:cNvCxnSpPr>
          <p:nvPr/>
        </p:nvCxnSpPr>
        <p:spPr>
          <a:xfrm>
            <a:off x="6474115" y="3315564"/>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294EEF7-E308-7BD2-D59F-77B4FE778007}"/>
              </a:ext>
            </a:extLst>
          </p:cNvPr>
          <p:cNvGrpSpPr/>
          <p:nvPr/>
        </p:nvGrpSpPr>
        <p:grpSpPr>
          <a:xfrm>
            <a:off x="6032155" y="2806654"/>
            <a:ext cx="450000" cy="450000"/>
            <a:chOff x="6336627" y="2422041"/>
            <a:chExt cx="450000" cy="450000"/>
          </a:xfrm>
        </p:grpSpPr>
        <p:sp>
          <p:nvSpPr>
            <p:cNvPr id="25" name="椭圆 24">
              <a:extLst>
                <a:ext uri="{FF2B5EF4-FFF2-40B4-BE49-F238E27FC236}">
                  <a16:creationId xmlns:a16="http://schemas.microsoft.com/office/drawing/2014/main" id="{1B686104-3A3A-4FE6-E28B-E390C79C5143}"/>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757FB6A4-9D82-E4BC-FA79-FEF41B1D06D6}"/>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cxnSp>
        <p:nvCxnSpPr>
          <p:cNvPr id="29" name="直接连接符 28">
            <a:extLst>
              <a:ext uri="{FF2B5EF4-FFF2-40B4-BE49-F238E27FC236}">
                <a16:creationId xmlns:a16="http://schemas.microsoft.com/office/drawing/2014/main" id="{E8DD9056-B116-1803-0DEE-7A2381FFDBDC}"/>
              </a:ext>
            </a:extLst>
          </p:cNvPr>
          <p:cNvCxnSpPr>
            <a:cxnSpLocks/>
          </p:cNvCxnSpPr>
          <p:nvPr/>
        </p:nvCxnSpPr>
        <p:spPr>
          <a:xfrm flipH="1">
            <a:off x="7864646" y="3221054"/>
            <a:ext cx="35377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C84B7A-CC11-95F2-C2A6-7C98B64FAD3A}"/>
              </a:ext>
            </a:extLst>
          </p:cNvPr>
          <p:cNvCxnSpPr>
            <a:cxnSpLocks/>
          </p:cNvCxnSpPr>
          <p:nvPr/>
        </p:nvCxnSpPr>
        <p:spPr>
          <a:xfrm>
            <a:off x="8767532" y="3221054"/>
            <a:ext cx="36523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360DA9E2-C5EC-D4C6-16B1-331359E3481A}"/>
              </a:ext>
            </a:extLst>
          </p:cNvPr>
          <p:cNvGrpSpPr/>
          <p:nvPr/>
        </p:nvGrpSpPr>
        <p:grpSpPr>
          <a:xfrm>
            <a:off x="8266540" y="2734444"/>
            <a:ext cx="450000" cy="450000"/>
            <a:chOff x="6593144" y="2182731"/>
            <a:chExt cx="450000" cy="450000"/>
          </a:xfrm>
        </p:grpSpPr>
        <p:sp>
          <p:nvSpPr>
            <p:cNvPr id="34" name="椭圆 33">
              <a:extLst>
                <a:ext uri="{FF2B5EF4-FFF2-40B4-BE49-F238E27FC236}">
                  <a16:creationId xmlns:a16="http://schemas.microsoft.com/office/drawing/2014/main" id="{267F0D7D-C392-D6A2-C6BD-D0557204A012}"/>
                </a:ext>
              </a:extLst>
            </p:cNvPr>
            <p:cNvSpPr/>
            <p:nvPr/>
          </p:nvSpPr>
          <p:spPr>
            <a:xfrm>
              <a:off x="6593144" y="21827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4645619E-3F14-AEF8-44BF-70EA8FAAEF5B}"/>
                </a:ext>
              </a:extLst>
            </p:cNvPr>
            <p:cNvSpPr txBox="1"/>
            <p:nvPr/>
          </p:nvSpPr>
          <p:spPr>
            <a:xfrm>
              <a:off x="6608792" y="2223065"/>
              <a:ext cx="418704" cy="369332"/>
            </a:xfrm>
            <a:prstGeom prst="rect">
              <a:avLst/>
            </a:prstGeom>
            <a:noFill/>
          </p:spPr>
          <p:txBody>
            <a:bodyPr wrap="none" rtlCol="0">
              <a:spAutoFit/>
            </a:bodyPr>
            <a:lstStyle/>
            <a:p>
              <a:r>
                <a:rPr lang="en-US" altLang="zh-CN" dirty="0">
                  <a:solidFill>
                    <a:schemeClr val="bg1"/>
                  </a:solidFill>
                </a:rPr>
                <a:t>16</a:t>
              </a:r>
              <a:endParaRPr lang="zh-CN" altLang="en-US" dirty="0">
                <a:solidFill>
                  <a:schemeClr val="bg1"/>
                </a:solidFill>
              </a:endParaRPr>
            </a:p>
          </p:txBody>
        </p:sp>
      </p:grpSp>
    </p:spTree>
    <p:extLst>
      <p:ext uri="{BB962C8B-B14F-4D97-AF65-F5344CB8AC3E}">
        <p14:creationId xmlns:p14="http://schemas.microsoft.com/office/powerpoint/2010/main" val="18714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3670-F181-9090-4BEF-1AE7C181FC9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949DC2F-4EA1-0685-0148-2ECFEE964263}"/>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EAAE4420-8E8E-E4E9-24D7-19F24496D839}"/>
              </a:ext>
            </a:extLst>
          </p:cNvPr>
          <p:cNvSpPr/>
          <p:nvPr/>
        </p:nvSpPr>
        <p:spPr>
          <a:xfrm>
            <a:off x="8088354" y="48718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BEC7C8B2-05E8-EA11-04E3-8CB008603D9C}"/>
              </a:ext>
            </a:extLst>
          </p:cNvPr>
          <p:cNvSpPr/>
          <p:nvPr/>
        </p:nvSpPr>
        <p:spPr>
          <a:xfrm>
            <a:off x="5375904" y="3813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EB42A310-FED8-16AF-3FC4-AA64DFE14C80}"/>
              </a:ext>
            </a:extLst>
          </p:cNvPr>
          <p:cNvSpPr/>
          <p:nvPr/>
        </p:nvSpPr>
        <p:spPr>
          <a:xfrm>
            <a:off x="6961831" y="48718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4F1B61D3-03F5-9B33-F242-CB017D10C1DD}"/>
              </a:ext>
            </a:extLst>
          </p:cNvPr>
          <p:cNvSpPr/>
          <p:nvPr/>
        </p:nvSpPr>
        <p:spPr>
          <a:xfrm>
            <a:off x="6637363" y="3813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DB704060-E62E-0649-9DA6-6D2B26BBD647}"/>
              </a:ext>
            </a:extLst>
          </p:cNvPr>
          <p:cNvSpPr/>
          <p:nvPr/>
        </p:nvSpPr>
        <p:spPr>
          <a:xfrm>
            <a:off x="8987169" y="38127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3BC35C05-561A-B2D4-3B0D-95B71085EE78}"/>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D5636E5F-3258-29B9-5E22-DB1103FD5556}"/>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A00CF1B7-024D-E1F0-E2EB-B947404A7AD4}"/>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5C07B7C9-14C5-6916-CA61-95B3D41EFD92}"/>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7DB7BD3C-091C-452B-A5AE-90501308BCE7}"/>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87BEAB0D-4B13-8BEE-2B07-A0F8D4D3A9DE}"/>
              </a:ext>
            </a:extLst>
          </p:cNvPr>
          <p:cNvSpPr/>
          <p:nvPr/>
        </p:nvSpPr>
        <p:spPr>
          <a:xfrm rot="10800000">
            <a:off x="0" y="3593814"/>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3A57CEB6-C884-D43D-6C84-7F9177583900}"/>
              </a:ext>
            </a:extLst>
          </p:cNvPr>
          <p:cNvCxnSpPr>
            <a:cxnSpLocks/>
          </p:cNvCxnSpPr>
          <p:nvPr/>
        </p:nvCxnSpPr>
        <p:spPr>
          <a:xfrm flipH="1">
            <a:off x="7244641" y="4315613"/>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9D9342A-4F65-0B09-6109-B61530EF283C}"/>
              </a:ext>
            </a:extLst>
          </p:cNvPr>
          <p:cNvCxnSpPr>
            <a:cxnSpLocks/>
          </p:cNvCxnSpPr>
          <p:nvPr/>
        </p:nvCxnSpPr>
        <p:spPr>
          <a:xfrm>
            <a:off x="7927228" y="4321644"/>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B91B39B9-0300-225B-18E9-710B49606E5F}"/>
              </a:ext>
            </a:extLst>
          </p:cNvPr>
          <p:cNvSpPr/>
          <p:nvPr/>
        </p:nvSpPr>
        <p:spPr>
          <a:xfrm>
            <a:off x="7485268" y="38127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DA667490-94EB-77C4-75A1-736600869D6E}"/>
              </a:ext>
            </a:extLst>
          </p:cNvPr>
          <p:cNvCxnSpPr>
            <a:cxnSpLocks/>
          </p:cNvCxnSpPr>
          <p:nvPr/>
        </p:nvCxnSpPr>
        <p:spPr>
          <a:xfrm flipH="1">
            <a:off x="5791528" y="3309533"/>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0D751F3-57F4-BAFD-27C1-5EE962B11938}"/>
              </a:ext>
            </a:extLst>
          </p:cNvPr>
          <p:cNvCxnSpPr>
            <a:cxnSpLocks/>
          </p:cNvCxnSpPr>
          <p:nvPr/>
        </p:nvCxnSpPr>
        <p:spPr>
          <a:xfrm>
            <a:off x="6474115" y="3315564"/>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A61E4851-230F-0620-4E19-E9F857E274A7}"/>
              </a:ext>
            </a:extLst>
          </p:cNvPr>
          <p:cNvGrpSpPr/>
          <p:nvPr/>
        </p:nvGrpSpPr>
        <p:grpSpPr>
          <a:xfrm>
            <a:off x="6032155" y="2806654"/>
            <a:ext cx="450000" cy="450000"/>
            <a:chOff x="6336627" y="2422041"/>
            <a:chExt cx="450000" cy="450000"/>
          </a:xfrm>
        </p:grpSpPr>
        <p:sp>
          <p:nvSpPr>
            <p:cNvPr id="25" name="椭圆 24">
              <a:extLst>
                <a:ext uri="{FF2B5EF4-FFF2-40B4-BE49-F238E27FC236}">
                  <a16:creationId xmlns:a16="http://schemas.microsoft.com/office/drawing/2014/main" id="{35EAA82D-DE54-241E-D96B-5CE5B89ED242}"/>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268162B2-6764-73F5-A5B6-D389C98AF867}"/>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cxnSp>
        <p:nvCxnSpPr>
          <p:cNvPr id="29" name="直接连接符 28">
            <a:extLst>
              <a:ext uri="{FF2B5EF4-FFF2-40B4-BE49-F238E27FC236}">
                <a16:creationId xmlns:a16="http://schemas.microsoft.com/office/drawing/2014/main" id="{619E5840-107C-2DA2-9F59-DE8924273435}"/>
              </a:ext>
            </a:extLst>
          </p:cNvPr>
          <p:cNvCxnSpPr>
            <a:cxnSpLocks/>
          </p:cNvCxnSpPr>
          <p:nvPr/>
        </p:nvCxnSpPr>
        <p:spPr>
          <a:xfrm flipH="1">
            <a:off x="7864646" y="3221054"/>
            <a:ext cx="35377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FB38EB9-9595-6452-CF9C-7A17C118D271}"/>
              </a:ext>
            </a:extLst>
          </p:cNvPr>
          <p:cNvCxnSpPr>
            <a:cxnSpLocks/>
          </p:cNvCxnSpPr>
          <p:nvPr/>
        </p:nvCxnSpPr>
        <p:spPr>
          <a:xfrm>
            <a:off x="8767532" y="3221054"/>
            <a:ext cx="36523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96FA9C49-C94C-8C68-0EDB-2C270F8A3EA5}"/>
              </a:ext>
            </a:extLst>
          </p:cNvPr>
          <p:cNvGrpSpPr/>
          <p:nvPr/>
        </p:nvGrpSpPr>
        <p:grpSpPr>
          <a:xfrm>
            <a:off x="8266540" y="2734444"/>
            <a:ext cx="450000" cy="450000"/>
            <a:chOff x="6593144" y="2182731"/>
            <a:chExt cx="450000" cy="450000"/>
          </a:xfrm>
        </p:grpSpPr>
        <p:sp>
          <p:nvSpPr>
            <p:cNvPr id="34" name="椭圆 33">
              <a:extLst>
                <a:ext uri="{FF2B5EF4-FFF2-40B4-BE49-F238E27FC236}">
                  <a16:creationId xmlns:a16="http://schemas.microsoft.com/office/drawing/2014/main" id="{F8FE1758-8A2D-DA99-A70A-F655EC3C420E}"/>
                </a:ext>
              </a:extLst>
            </p:cNvPr>
            <p:cNvSpPr/>
            <p:nvPr/>
          </p:nvSpPr>
          <p:spPr>
            <a:xfrm>
              <a:off x="6593144" y="21827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C17226D6-D1F0-E009-18A2-B84DFE2A44A5}"/>
                </a:ext>
              </a:extLst>
            </p:cNvPr>
            <p:cNvSpPr txBox="1"/>
            <p:nvPr/>
          </p:nvSpPr>
          <p:spPr>
            <a:xfrm>
              <a:off x="6608792" y="2223065"/>
              <a:ext cx="418704" cy="369332"/>
            </a:xfrm>
            <a:prstGeom prst="rect">
              <a:avLst/>
            </a:prstGeom>
            <a:noFill/>
          </p:spPr>
          <p:txBody>
            <a:bodyPr wrap="none" rtlCol="0">
              <a:spAutoFit/>
            </a:bodyPr>
            <a:lstStyle/>
            <a:p>
              <a:r>
                <a:rPr lang="en-US" altLang="zh-CN" dirty="0">
                  <a:solidFill>
                    <a:schemeClr val="bg1"/>
                  </a:solidFill>
                </a:rPr>
                <a:t>16</a:t>
              </a:r>
              <a:endParaRPr lang="zh-CN" altLang="en-US" dirty="0">
                <a:solidFill>
                  <a:schemeClr val="bg1"/>
                </a:solidFill>
              </a:endParaRPr>
            </a:p>
          </p:txBody>
        </p:sp>
      </p:grpSp>
      <p:cxnSp>
        <p:nvCxnSpPr>
          <p:cNvPr id="31" name="直接连接符 30">
            <a:extLst>
              <a:ext uri="{FF2B5EF4-FFF2-40B4-BE49-F238E27FC236}">
                <a16:creationId xmlns:a16="http://schemas.microsoft.com/office/drawing/2014/main" id="{A8B530A7-AF42-EEEE-B1DE-05ECDCD48480}"/>
              </a:ext>
            </a:extLst>
          </p:cNvPr>
          <p:cNvCxnSpPr>
            <a:cxnSpLocks/>
          </p:cNvCxnSpPr>
          <p:nvPr/>
        </p:nvCxnSpPr>
        <p:spPr>
          <a:xfrm flipH="1">
            <a:off x="6508591" y="2106752"/>
            <a:ext cx="453240" cy="6479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2839082-A6A0-FB7C-1CA9-0A22BF2BC3FE}"/>
              </a:ext>
            </a:extLst>
          </p:cNvPr>
          <p:cNvCxnSpPr>
            <a:cxnSpLocks/>
          </p:cNvCxnSpPr>
          <p:nvPr/>
        </p:nvCxnSpPr>
        <p:spPr>
          <a:xfrm>
            <a:off x="7710268" y="2106752"/>
            <a:ext cx="599093" cy="5571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A1259F3C-62CA-717E-FAE0-9270992F1F9D}"/>
              </a:ext>
            </a:extLst>
          </p:cNvPr>
          <p:cNvGrpSpPr/>
          <p:nvPr/>
        </p:nvGrpSpPr>
        <p:grpSpPr>
          <a:xfrm>
            <a:off x="7111049" y="1681868"/>
            <a:ext cx="450000" cy="450000"/>
            <a:chOff x="6336627" y="2422041"/>
            <a:chExt cx="450000" cy="450000"/>
          </a:xfrm>
        </p:grpSpPr>
        <p:sp>
          <p:nvSpPr>
            <p:cNvPr id="40" name="椭圆 39">
              <a:extLst>
                <a:ext uri="{FF2B5EF4-FFF2-40B4-BE49-F238E27FC236}">
                  <a16:creationId xmlns:a16="http://schemas.microsoft.com/office/drawing/2014/main" id="{FC414300-3E34-E436-9BBC-5F67D764B3E6}"/>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1" name="文本框 40">
              <a:extLst>
                <a:ext uri="{FF2B5EF4-FFF2-40B4-BE49-F238E27FC236}">
                  <a16:creationId xmlns:a16="http://schemas.microsoft.com/office/drawing/2014/main" id="{B3A693BD-BEA3-C10B-A3C4-BBE9B6BD914B}"/>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29</a:t>
              </a:r>
              <a:endParaRPr lang="zh-CN" altLang="en-US" dirty="0">
                <a:solidFill>
                  <a:schemeClr val="bg1"/>
                </a:solidFill>
              </a:endParaRPr>
            </a:p>
          </p:txBody>
        </p:sp>
      </p:grpSp>
    </p:spTree>
    <p:extLst>
      <p:ext uri="{BB962C8B-B14F-4D97-AF65-F5344CB8AC3E}">
        <p14:creationId xmlns:p14="http://schemas.microsoft.com/office/powerpoint/2010/main" val="145655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17187-C7D3-B30A-5B12-86256AD738E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95BF35E-32F3-34B6-9565-42DC6F4618CD}"/>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A19040E1-C39E-5E71-2F27-1F170138A887}"/>
              </a:ext>
            </a:extLst>
          </p:cNvPr>
          <p:cNvSpPr/>
          <p:nvPr/>
        </p:nvSpPr>
        <p:spPr>
          <a:xfrm>
            <a:off x="8088354" y="48718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B5C0351F-F23F-0312-6B3E-12A802B16D6E}"/>
              </a:ext>
            </a:extLst>
          </p:cNvPr>
          <p:cNvSpPr/>
          <p:nvPr/>
        </p:nvSpPr>
        <p:spPr>
          <a:xfrm>
            <a:off x="5375904" y="3813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8EE82C68-D70F-508C-8A64-18F2CCC5BEDC}"/>
              </a:ext>
            </a:extLst>
          </p:cNvPr>
          <p:cNvSpPr/>
          <p:nvPr/>
        </p:nvSpPr>
        <p:spPr>
          <a:xfrm>
            <a:off x="6961831" y="48718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0B199645-2308-C139-AA9E-C94714D712C7}"/>
              </a:ext>
            </a:extLst>
          </p:cNvPr>
          <p:cNvSpPr/>
          <p:nvPr/>
        </p:nvSpPr>
        <p:spPr>
          <a:xfrm>
            <a:off x="6637363" y="3813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B1830E29-E534-9CCA-5FEC-EA93F50EA10B}"/>
              </a:ext>
            </a:extLst>
          </p:cNvPr>
          <p:cNvSpPr/>
          <p:nvPr/>
        </p:nvSpPr>
        <p:spPr>
          <a:xfrm>
            <a:off x="8987169" y="38127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61C6C98C-D145-8402-6729-9329465D71A4}"/>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588D253A-ABA3-0951-7D9E-2E91C4D61236}"/>
              </a:ext>
            </a:extLst>
          </p:cNvPr>
          <p:cNvSpPr txBox="1"/>
          <p:nvPr/>
        </p:nvSpPr>
        <p:spPr>
          <a:xfrm>
            <a:off x="934357" y="24077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861408FA-2549-8701-490E-3F1F7588659A}"/>
              </a:ext>
            </a:extLst>
          </p:cNvPr>
          <p:cNvSpPr txBox="1"/>
          <p:nvPr/>
        </p:nvSpPr>
        <p:spPr>
          <a:xfrm>
            <a:off x="934357" y="358670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FB0D8D74-4438-F06D-6967-BF48AC376F6B}"/>
              </a:ext>
            </a:extLst>
          </p:cNvPr>
          <p:cNvSpPr txBox="1"/>
          <p:nvPr/>
        </p:nvSpPr>
        <p:spPr>
          <a:xfrm>
            <a:off x="934355" y="29838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0B33DB5F-88CE-2ABE-1518-193C77C187B9}"/>
              </a:ext>
            </a:extLst>
          </p:cNvPr>
          <p:cNvSpPr txBox="1"/>
          <p:nvPr/>
        </p:nvSpPr>
        <p:spPr>
          <a:xfrm>
            <a:off x="934355" y="41895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sp>
        <p:nvSpPr>
          <p:cNvPr id="14" name="箭头: 左 13">
            <a:extLst>
              <a:ext uri="{FF2B5EF4-FFF2-40B4-BE49-F238E27FC236}">
                <a16:creationId xmlns:a16="http://schemas.microsoft.com/office/drawing/2014/main" id="{42EC9BAB-8070-66F1-FE73-89DD6939B2D5}"/>
              </a:ext>
            </a:extLst>
          </p:cNvPr>
          <p:cNvSpPr/>
          <p:nvPr/>
        </p:nvSpPr>
        <p:spPr>
          <a:xfrm rot="10800000">
            <a:off x="0" y="4196711"/>
            <a:ext cx="9271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555FBF07-001E-36B2-4D2F-CEF5326EE59B}"/>
              </a:ext>
            </a:extLst>
          </p:cNvPr>
          <p:cNvCxnSpPr>
            <a:cxnSpLocks/>
          </p:cNvCxnSpPr>
          <p:nvPr/>
        </p:nvCxnSpPr>
        <p:spPr>
          <a:xfrm flipH="1">
            <a:off x="7244641" y="4315613"/>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FEEDBAB-C515-387F-0903-037A79EFAE21}"/>
              </a:ext>
            </a:extLst>
          </p:cNvPr>
          <p:cNvCxnSpPr>
            <a:cxnSpLocks/>
          </p:cNvCxnSpPr>
          <p:nvPr/>
        </p:nvCxnSpPr>
        <p:spPr>
          <a:xfrm>
            <a:off x="7927228" y="4321644"/>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FFD5830D-4921-A8A1-EB14-C49E0291A292}"/>
              </a:ext>
            </a:extLst>
          </p:cNvPr>
          <p:cNvSpPr/>
          <p:nvPr/>
        </p:nvSpPr>
        <p:spPr>
          <a:xfrm>
            <a:off x="7485268" y="38127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57775EE6-B724-E7A2-BF44-44C0F6C51AB7}"/>
              </a:ext>
            </a:extLst>
          </p:cNvPr>
          <p:cNvCxnSpPr>
            <a:cxnSpLocks/>
          </p:cNvCxnSpPr>
          <p:nvPr/>
        </p:nvCxnSpPr>
        <p:spPr>
          <a:xfrm flipH="1">
            <a:off x="5791528" y="3309533"/>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7BF7634-39B6-030E-4D42-AB310FA6AF75}"/>
              </a:ext>
            </a:extLst>
          </p:cNvPr>
          <p:cNvCxnSpPr>
            <a:cxnSpLocks/>
          </p:cNvCxnSpPr>
          <p:nvPr/>
        </p:nvCxnSpPr>
        <p:spPr>
          <a:xfrm>
            <a:off x="6474115" y="3315564"/>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B4A85600-0F01-35A3-D50C-6A62F83924D0}"/>
              </a:ext>
            </a:extLst>
          </p:cNvPr>
          <p:cNvGrpSpPr/>
          <p:nvPr/>
        </p:nvGrpSpPr>
        <p:grpSpPr>
          <a:xfrm>
            <a:off x="6032155" y="2806654"/>
            <a:ext cx="450000" cy="450000"/>
            <a:chOff x="6336627" y="2422041"/>
            <a:chExt cx="450000" cy="450000"/>
          </a:xfrm>
        </p:grpSpPr>
        <p:sp>
          <p:nvSpPr>
            <p:cNvPr id="25" name="椭圆 24">
              <a:extLst>
                <a:ext uri="{FF2B5EF4-FFF2-40B4-BE49-F238E27FC236}">
                  <a16:creationId xmlns:a16="http://schemas.microsoft.com/office/drawing/2014/main" id="{F4873033-2C4B-D759-8BED-521EB46AD443}"/>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EB777760-1F76-ED57-D129-B8FC7DBB0794}"/>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cxnSp>
        <p:nvCxnSpPr>
          <p:cNvPr id="29" name="直接连接符 28">
            <a:extLst>
              <a:ext uri="{FF2B5EF4-FFF2-40B4-BE49-F238E27FC236}">
                <a16:creationId xmlns:a16="http://schemas.microsoft.com/office/drawing/2014/main" id="{86E25729-4199-D9BC-2A06-86EDAFB38246}"/>
              </a:ext>
            </a:extLst>
          </p:cNvPr>
          <p:cNvCxnSpPr>
            <a:cxnSpLocks/>
          </p:cNvCxnSpPr>
          <p:nvPr/>
        </p:nvCxnSpPr>
        <p:spPr>
          <a:xfrm flipH="1">
            <a:off x="7864646" y="3221054"/>
            <a:ext cx="35377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F1BDFFE-BB14-77DD-D9AE-FCB93A3FE981}"/>
              </a:ext>
            </a:extLst>
          </p:cNvPr>
          <p:cNvCxnSpPr>
            <a:cxnSpLocks/>
          </p:cNvCxnSpPr>
          <p:nvPr/>
        </p:nvCxnSpPr>
        <p:spPr>
          <a:xfrm>
            <a:off x="8767532" y="3221054"/>
            <a:ext cx="36523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837182FF-082D-9D5A-6702-B5507EAB2E71}"/>
              </a:ext>
            </a:extLst>
          </p:cNvPr>
          <p:cNvGrpSpPr/>
          <p:nvPr/>
        </p:nvGrpSpPr>
        <p:grpSpPr>
          <a:xfrm>
            <a:off x="8266540" y="2734444"/>
            <a:ext cx="450000" cy="450000"/>
            <a:chOff x="6593144" y="2182731"/>
            <a:chExt cx="450000" cy="450000"/>
          </a:xfrm>
        </p:grpSpPr>
        <p:sp>
          <p:nvSpPr>
            <p:cNvPr id="34" name="椭圆 33">
              <a:extLst>
                <a:ext uri="{FF2B5EF4-FFF2-40B4-BE49-F238E27FC236}">
                  <a16:creationId xmlns:a16="http://schemas.microsoft.com/office/drawing/2014/main" id="{47DDC0B9-E0E6-ADC2-FF27-DA2706A1915F}"/>
                </a:ext>
              </a:extLst>
            </p:cNvPr>
            <p:cNvSpPr/>
            <p:nvPr/>
          </p:nvSpPr>
          <p:spPr>
            <a:xfrm>
              <a:off x="6593144" y="21827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B4F05BC3-7103-C77C-5EFD-D514A6D56A70}"/>
                </a:ext>
              </a:extLst>
            </p:cNvPr>
            <p:cNvSpPr txBox="1"/>
            <p:nvPr/>
          </p:nvSpPr>
          <p:spPr>
            <a:xfrm>
              <a:off x="6608792" y="2223065"/>
              <a:ext cx="418704" cy="369332"/>
            </a:xfrm>
            <a:prstGeom prst="rect">
              <a:avLst/>
            </a:prstGeom>
            <a:noFill/>
          </p:spPr>
          <p:txBody>
            <a:bodyPr wrap="none" rtlCol="0">
              <a:spAutoFit/>
            </a:bodyPr>
            <a:lstStyle/>
            <a:p>
              <a:r>
                <a:rPr lang="en-US" altLang="zh-CN" dirty="0">
                  <a:solidFill>
                    <a:schemeClr val="bg1"/>
                  </a:solidFill>
                </a:rPr>
                <a:t>16</a:t>
              </a:r>
              <a:endParaRPr lang="zh-CN" altLang="en-US" dirty="0">
                <a:solidFill>
                  <a:schemeClr val="bg1"/>
                </a:solidFill>
              </a:endParaRPr>
            </a:p>
          </p:txBody>
        </p:sp>
      </p:grpSp>
      <p:cxnSp>
        <p:nvCxnSpPr>
          <p:cNvPr id="31" name="直接连接符 30">
            <a:extLst>
              <a:ext uri="{FF2B5EF4-FFF2-40B4-BE49-F238E27FC236}">
                <a16:creationId xmlns:a16="http://schemas.microsoft.com/office/drawing/2014/main" id="{0B45F631-E791-A814-9688-6E5854D2E89A}"/>
              </a:ext>
            </a:extLst>
          </p:cNvPr>
          <p:cNvCxnSpPr>
            <a:cxnSpLocks/>
          </p:cNvCxnSpPr>
          <p:nvPr/>
        </p:nvCxnSpPr>
        <p:spPr>
          <a:xfrm flipH="1">
            <a:off x="6508591" y="2106752"/>
            <a:ext cx="453240" cy="6479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5B57CB7-AD46-4E02-3433-E8EC15DF6579}"/>
              </a:ext>
            </a:extLst>
          </p:cNvPr>
          <p:cNvCxnSpPr>
            <a:cxnSpLocks/>
          </p:cNvCxnSpPr>
          <p:nvPr/>
        </p:nvCxnSpPr>
        <p:spPr>
          <a:xfrm>
            <a:off x="7710268" y="2106752"/>
            <a:ext cx="599093" cy="5571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A132C310-83E8-48ED-6E85-16B2C06F64E4}"/>
              </a:ext>
            </a:extLst>
          </p:cNvPr>
          <p:cNvGrpSpPr/>
          <p:nvPr/>
        </p:nvGrpSpPr>
        <p:grpSpPr>
          <a:xfrm>
            <a:off x="7111049" y="1681868"/>
            <a:ext cx="450000" cy="450000"/>
            <a:chOff x="6336627" y="2422041"/>
            <a:chExt cx="450000" cy="450000"/>
          </a:xfrm>
        </p:grpSpPr>
        <p:sp>
          <p:nvSpPr>
            <p:cNvPr id="40" name="椭圆 39">
              <a:extLst>
                <a:ext uri="{FF2B5EF4-FFF2-40B4-BE49-F238E27FC236}">
                  <a16:creationId xmlns:a16="http://schemas.microsoft.com/office/drawing/2014/main" id="{9488810B-C4CD-5B9A-D384-C2CB99D18300}"/>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1" name="文本框 40">
              <a:extLst>
                <a:ext uri="{FF2B5EF4-FFF2-40B4-BE49-F238E27FC236}">
                  <a16:creationId xmlns:a16="http://schemas.microsoft.com/office/drawing/2014/main" id="{73715A3F-A921-33C0-8694-71109FD07BF9}"/>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29</a:t>
              </a:r>
              <a:endParaRPr lang="zh-CN" altLang="en-US" dirty="0">
                <a:solidFill>
                  <a:schemeClr val="bg1"/>
                </a:solidFill>
              </a:endParaRPr>
            </a:p>
          </p:txBody>
        </p:sp>
      </p:grpSp>
      <p:sp>
        <p:nvSpPr>
          <p:cNvPr id="32" name="文本框 31">
            <a:extLst>
              <a:ext uri="{FF2B5EF4-FFF2-40B4-BE49-F238E27FC236}">
                <a16:creationId xmlns:a16="http://schemas.microsoft.com/office/drawing/2014/main" id="{3C410F32-13D7-2E5F-DE06-A0249F21D2FC}"/>
              </a:ext>
            </a:extLst>
          </p:cNvPr>
          <p:cNvSpPr txBox="1"/>
          <p:nvPr/>
        </p:nvSpPr>
        <p:spPr>
          <a:xfrm>
            <a:off x="1342157" y="5661084"/>
            <a:ext cx="606967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现在队列（集合）里，已经没有其他节点了，所以这就是最后的结果</a:t>
            </a:r>
          </a:p>
        </p:txBody>
      </p:sp>
    </p:spTree>
    <p:extLst>
      <p:ext uri="{BB962C8B-B14F-4D97-AF65-F5344CB8AC3E}">
        <p14:creationId xmlns:p14="http://schemas.microsoft.com/office/powerpoint/2010/main" val="98091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81C88-DE49-76CE-AB56-230C6A214D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51721E1-EC9D-3F11-75E5-B130AF31AC78}"/>
              </a:ext>
            </a:extLst>
          </p:cNvPr>
          <p:cNvSpPr txBox="1"/>
          <p:nvPr/>
        </p:nvSpPr>
        <p:spPr>
          <a:xfrm>
            <a:off x="0" y="0"/>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哈夫曼树</a:t>
            </a:r>
          </a:p>
        </p:txBody>
      </p:sp>
      <p:sp>
        <p:nvSpPr>
          <p:cNvPr id="12" name="椭圆 11">
            <a:extLst>
              <a:ext uri="{FF2B5EF4-FFF2-40B4-BE49-F238E27FC236}">
                <a16:creationId xmlns:a16="http://schemas.microsoft.com/office/drawing/2014/main" id="{9A186364-F05C-F562-E108-C9193E5EF863}"/>
              </a:ext>
            </a:extLst>
          </p:cNvPr>
          <p:cNvSpPr/>
          <p:nvPr/>
        </p:nvSpPr>
        <p:spPr>
          <a:xfrm>
            <a:off x="10679154" y="48718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70DEB83F-E340-8BAE-FC0E-35A82127B22E}"/>
              </a:ext>
            </a:extLst>
          </p:cNvPr>
          <p:cNvSpPr/>
          <p:nvPr/>
        </p:nvSpPr>
        <p:spPr>
          <a:xfrm>
            <a:off x="7966704" y="3813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C6480918-A8FB-DE77-4924-D9053DA2AA22}"/>
              </a:ext>
            </a:extLst>
          </p:cNvPr>
          <p:cNvSpPr/>
          <p:nvPr/>
        </p:nvSpPr>
        <p:spPr>
          <a:xfrm>
            <a:off x="9552631" y="487184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75B4691A-D24D-D938-C217-ACA85878C865}"/>
              </a:ext>
            </a:extLst>
          </p:cNvPr>
          <p:cNvSpPr/>
          <p:nvPr/>
        </p:nvSpPr>
        <p:spPr>
          <a:xfrm>
            <a:off x="9228163" y="38136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997A59C7-3590-2212-75DE-B9416D44B259}"/>
              </a:ext>
            </a:extLst>
          </p:cNvPr>
          <p:cNvSpPr/>
          <p:nvPr/>
        </p:nvSpPr>
        <p:spPr>
          <a:xfrm>
            <a:off x="11577969" y="38127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 name="文本框 4">
            <a:extLst>
              <a:ext uri="{FF2B5EF4-FFF2-40B4-BE49-F238E27FC236}">
                <a16:creationId xmlns:a16="http://schemas.microsoft.com/office/drawing/2014/main" id="{FFEC3FCF-4F04-9813-431F-B512B63D6371}"/>
              </a:ext>
            </a:extLst>
          </p:cNvPr>
          <p:cNvSpPr txBox="1"/>
          <p:nvPr/>
        </p:nvSpPr>
        <p:spPr>
          <a:xfrm>
            <a:off x="0" y="874250"/>
            <a:ext cx="480536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哈夫曼树的构建方式很简单：让我给你口诀</a:t>
            </a:r>
          </a:p>
        </p:txBody>
      </p:sp>
      <p:sp>
        <p:nvSpPr>
          <p:cNvPr id="8" name="文本框 7">
            <a:extLst>
              <a:ext uri="{FF2B5EF4-FFF2-40B4-BE49-F238E27FC236}">
                <a16:creationId xmlns:a16="http://schemas.microsoft.com/office/drawing/2014/main" id="{8B9A1F78-7805-D484-D00C-A7D1D308DA34}"/>
              </a:ext>
            </a:extLst>
          </p:cNvPr>
          <p:cNvSpPr txBox="1"/>
          <p:nvPr/>
        </p:nvSpPr>
        <p:spPr>
          <a:xfrm>
            <a:off x="58057" y="1836231"/>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取双小</a:t>
            </a:r>
          </a:p>
        </p:txBody>
      </p:sp>
      <p:sp>
        <p:nvSpPr>
          <p:cNvPr id="9" name="文本框 8">
            <a:extLst>
              <a:ext uri="{FF2B5EF4-FFF2-40B4-BE49-F238E27FC236}">
                <a16:creationId xmlns:a16="http://schemas.microsoft.com/office/drawing/2014/main" id="{5198818E-9323-2594-B29B-428E96136146}"/>
              </a:ext>
            </a:extLst>
          </p:cNvPr>
          <p:cNvSpPr txBox="1"/>
          <p:nvPr/>
        </p:nvSpPr>
        <p:spPr>
          <a:xfrm>
            <a:off x="58057" y="3034255"/>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算合值</a:t>
            </a:r>
          </a:p>
        </p:txBody>
      </p:sp>
      <p:sp>
        <p:nvSpPr>
          <p:cNvPr id="11" name="文本框 10">
            <a:extLst>
              <a:ext uri="{FF2B5EF4-FFF2-40B4-BE49-F238E27FC236}">
                <a16:creationId xmlns:a16="http://schemas.microsoft.com/office/drawing/2014/main" id="{9265DB41-F694-D8C7-28D8-F512A14CAA8C}"/>
              </a:ext>
            </a:extLst>
          </p:cNvPr>
          <p:cNvSpPr txBox="1"/>
          <p:nvPr/>
        </p:nvSpPr>
        <p:spPr>
          <a:xfrm>
            <a:off x="58055" y="243138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右边大</a:t>
            </a:r>
          </a:p>
        </p:txBody>
      </p:sp>
      <p:sp>
        <p:nvSpPr>
          <p:cNvPr id="13" name="文本框 12">
            <a:extLst>
              <a:ext uri="{FF2B5EF4-FFF2-40B4-BE49-F238E27FC236}">
                <a16:creationId xmlns:a16="http://schemas.microsoft.com/office/drawing/2014/main" id="{1B2E03E7-8F82-2A9D-9E54-2843CF9F76C6}"/>
              </a:ext>
            </a:extLst>
          </p:cNvPr>
          <p:cNvSpPr txBox="1"/>
          <p:nvPr/>
        </p:nvSpPr>
        <p:spPr>
          <a:xfrm>
            <a:off x="58055" y="3637130"/>
            <a:ext cx="1358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放队列</a:t>
            </a:r>
          </a:p>
        </p:txBody>
      </p:sp>
      <p:cxnSp>
        <p:nvCxnSpPr>
          <p:cNvPr id="18" name="直接连接符 17">
            <a:extLst>
              <a:ext uri="{FF2B5EF4-FFF2-40B4-BE49-F238E27FC236}">
                <a16:creationId xmlns:a16="http://schemas.microsoft.com/office/drawing/2014/main" id="{F12B8F57-CE23-7CA8-4926-066CD4B23E07}"/>
              </a:ext>
            </a:extLst>
          </p:cNvPr>
          <p:cNvCxnSpPr>
            <a:cxnSpLocks/>
          </p:cNvCxnSpPr>
          <p:nvPr/>
        </p:nvCxnSpPr>
        <p:spPr>
          <a:xfrm flipH="1">
            <a:off x="9835441" y="4315613"/>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9D3F2EC-001A-E375-FFF6-038EA807A427}"/>
              </a:ext>
            </a:extLst>
          </p:cNvPr>
          <p:cNvCxnSpPr>
            <a:cxnSpLocks/>
          </p:cNvCxnSpPr>
          <p:nvPr/>
        </p:nvCxnSpPr>
        <p:spPr>
          <a:xfrm>
            <a:off x="10518028" y="4321644"/>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600B8806-3B27-429C-1561-1837EF5D3B84}"/>
              </a:ext>
            </a:extLst>
          </p:cNvPr>
          <p:cNvSpPr/>
          <p:nvPr/>
        </p:nvSpPr>
        <p:spPr>
          <a:xfrm>
            <a:off x="10076068" y="38127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5C16BEA9-77BA-FDA4-3907-4CB181DAE440}"/>
              </a:ext>
            </a:extLst>
          </p:cNvPr>
          <p:cNvCxnSpPr>
            <a:cxnSpLocks/>
          </p:cNvCxnSpPr>
          <p:nvPr/>
        </p:nvCxnSpPr>
        <p:spPr>
          <a:xfrm flipH="1">
            <a:off x="8382328" y="3309533"/>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9992AD6-5247-E717-D53D-9ED4503AE434}"/>
              </a:ext>
            </a:extLst>
          </p:cNvPr>
          <p:cNvCxnSpPr>
            <a:cxnSpLocks/>
          </p:cNvCxnSpPr>
          <p:nvPr/>
        </p:nvCxnSpPr>
        <p:spPr>
          <a:xfrm>
            <a:off x="9064915" y="3315564"/>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3C35584E-2B24-3A56-10AD-D7CD0ADB7F5C}"/>
              </a:ext>
            </a:extLst>
          </p:cNvPr>
          <p:cNvGrpSpPr/>
          <p:nvPr/>
        </p:nvGrpSpPr>
        <p:grpSpPr>
          <a:xfrm>
            <a:off x="8622955" y="2806654"/>
            <a:ext cx="450000" cy="450000"/>
            <a:chOff x="6336627" y="2422041"/>
            <a:chExt cx="450000" cy="450000"/>
          </a:xfrm>
        </p:grpSpPr>
        <p:sp>
          <p:nvSpPr>
            <p:cNvPr id="25" name="椭圆 24">
              <a:extLst>
                <a:ext uri="{FF2B5EF4-FFF2-40B4-BE49-F238E27FC236}">
                  <a16:creationId xmlns:a16="http://schemas.microsoft.com/office/drawing/2014/main" id="{ECF4C1DA-5892-288C-A5F2-E182F4143301}"/>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6" name="文本框 25">
              <a:extLst>
                <a:ext uri="{FF2B5EF4-FFF2-40B4-BE49-F238E27FC236}">
                  <a16:creationId xmlns:a16="http://schemas.microsoft.com/office/drawing/2014/main" id="{011554B3-056B-C441-1709-7A7DFFEA0433}"/>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13</a:t>
              </a:r>
              <a:endParaRPr lang="zh-CN" altLang="en-US" dirty="0">
                <a:solidFill>
                  <a:schemeClr val="bg1"/>
                </a:solidFill>
              </a:endParaRPr>
            </a:p>
          </p:txBody>
        </p:sp>
      </p:grpSp>
      <p:cxnSp>
        <p:nvCxnSpPr>
          <p:cNvPr id="29" name="直接连接符 28">
            <a:extLst>
              <a:ext uri="{FF2B5EF4-FFF2-40B4-BE49-F238E27FC236}">
                <a16:creationId xmlns:a16="http://schemas.microsoft.com/office/drawing/2014/main" id="{255549D6-6881-2CBC-0FC4-665A4C5DB63D}"/>
              </a:ext>
            </a:extLst>
          </p:cNvPr>
          <p:cNvCxnSpPr>
            <a:cxnSpLocks/>
          </p:cNvCxnSpPr>
          <p:nvPr/>
        </p:nvCxnSpPr>
        <p:spPr>
          <a:xfrm flipH="1">
            <a:off x="10455446" y="3221054"/>
            <a:ext cx="35377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729BA02-597C-7EAB-4286-8AE9509F0F74}"/>
              </a:ext>
            </a:extLst>
          </p:cNvPr>
          <p:cNvCxnSpPr>
            <a:cxnSpLocks/>
          </p:cNvCxnSpPr>
          <p:nvPr/>
        </p:nvCxnSpPr>
        <p:spPr>
          <a:xfrm>
            <a:off x="11358332" y="3221054"/>
            <a:ext cx="365232" cy="526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487E14FB-D392-1F0E-5CEB-57B0F1F1B9BB}"/>
              </a:ext>
            </a:extLst>
          </p:cNvPr>
          <p:cNvGrpSpPr/>
          <p:nvPr/>
        </p:nvGrpSpPr>
        <p:grpSpPr>
          <a:xfrm>
            <a:off x="10857340" y="2734444"/>
            <a:ext cx="450000" cy="450000"/>
            <a:chOff x="6593144" y="2182731"/>
            <a:chExt cx="450000" cy="450000"/>
          </a:xfrm>
        </p:grpSpPr>
        <p:sp>
          <p:nvSpPr>
            <p:cNvPr id="34" name="椭圆 33">
              <a:extLst>
                <a:ext uri="{FF2B5EF4-FFF2-40B4-BE49-F238E27FC236}">
                  <a16:creationId xmlns:a16="http://schemas.microsoft.com/office/drawing/2014/main" id="{5EB0847B-3A3D-18FB-4114-E16ED8E53765}"/>
                </a:ext>
              </a:extLst>
            </p:cNvPr>
            <p:cNvSpPr/>
            <p:nvPr/>
          </p:nvSpPr>
          <p:spPr>
            <a:xfrm>
              <a:off x="6593144" y="218273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BE9040F3-A27E-CBA5-8338-14290E02C097}"/>
                </a:ext>
              </a:extLst>
            </p:cNvPr>
            <p:cNvSpPr txBox="1"/>
            <p:nvPr/>
          </p:nvSpPr>
          <p:spPr>
            <a:xfrm>
              <a:off x="6608792" y="2223065"/>
              <a:ext cx="418704" cy="369332"/>
            </a:xfrm>
            <a:prstGeom prst="rect">
              <a:avLst/>
            </a:prstGeom>
            <a:noFill/>
          </p:spPr>
          <p:txBody>
            <a:bodyPr wrap="none" rtlCol="0">
              <a:spAutoFit/>
            </a:bodyPr>
            <a:lstStyle/>
            <a:p>
              <a:r>
                <a:rPr lang="en-US" altLang="zh-CN" dirty="0">
                  <a:solidFill>
                    <a:schemeClr val="bg1"/>
                  </a:solidFill>
                </a:rPr>
                <a:t>16</a:t>
              </a:r>
              <a:endParaRPr lang="zh-CN" altLang="en-US" dirty="0">
                <a:solidFill>
                  <a:schemeClr val="bg1"/>
                </a:solidFill>
              </a:endParaRPr>
            </a:p>
          </p:txBody>
        </p:sp>
      </p:grpSp>
      <p:cxnSp>
        <p:nvCxnSpPr>
          <p:cNvPr id="31" name="直接连接符 30">
            <a:extLst>
              <a:ext uri="{FF2B5EF4-FFF2-40B4-BE49-F238E27FC236}">
                <a16:creationId xmlns:a16="http://schemas.microsoft.com/office/drawing/2014/main" id="{D33B8E0C-14DB-FACE-1EC6-FEF9DBEC5CBB}"/>
              </a:ext>
            </a:extLst>
          </p:cNvPr>
          <p:cNvCxnSpPr>
            <a:cxnSpLocks/>
          </p:cNvCxnSpPr>
          <p:nvPr/>
        </p:nvCxnSpPr>
        <p:spPr>
          <a:xfrm flipH="1">
            <a:off x="9099391" y="2106752"/>
            <a:ext cx="453240" cy="6479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7DD16A8-46E5-1F2B-F023-F60016152ADC}"/>
              </a:ext>
            </a:extLst>
          </p:cNvPr>
          <p:cNvCxnSpPr>
            <a:cxnSpLocks/>
          </p:cNvCxnSpPr>
          <p:nvPr/>
        </p:nvCxnSpPr>
        <p:spPr>
          <a:xfrm>
            <a:off x="10301068" y="2106752"/>
            <a:ext cx="599093" cy="5571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0D329793-AEC2-61E9-EEEE-79B51664DB7F}"/>
              </a:ext>
            </a:extLst>
          </p:cNvPr>
          <p:cNvGrpSpPr/>
          <p:nvPr/>
        </p:nvGrpSpPr>
        <p:grpSpPr>
          <a:xfrm>
            <a:off x="9701849" y="1681868"/>
            <a:ext cx="450000" cy="450000"/>
            <a:chOff x="6336627" y="2422041"/>
            <a:chExt cx="450000" cy="450000"/>
          </a:xfrm>
        </p:grpSpPr>
        <p:sp>
          <p:nvSpPr>
            <p:cNvPr id="40" name="椭圆 39">
              <a:extLst>
                <a:ext uri="{FF2B5EF4-FFF2-40B4-BE49-F238E27FC236}">
                  <a16:creationId xmlns:a16="http://schemas.microsoft.com/office/drawing/2014/main" id="{79F21F5C-43B7-498C-03E5-007A2CB5B96B}"/>
                </a:ext>
              </a:extLst>
            </p:cNvPr>
            <p:cNvSpPr/>
            <p:nvPr/>
          </p:nvSpPr>
          <p:spPr>
            <a:xfrm>
              <a:off x="6336627" y="242204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1" name="文本框 40">
              <a:extLst>
                <a:ext uri="{FF2B5EF4-FFF2-40B4-BE49-F238E27FC236}">
                  <a16:creationId xmlns:a16="http://schemas.microsoft.com/office/drawing/2014/main" id="{5167A616-CF48-873F-5E45-8B1060DC87C3}"/>
                </a:ext>
              </a:extLst>
            </p:cNvPr>
            <p:cNvSpPr txBox="1"/>
            <p:nvPr/>
          </p:nvSpPr>
          <p:spPr>
            <a:xfrm>
              <a:off x="6359883" y="2462375"/>
              <a:ext cx="418704" cy="369332"/>
            </a:xfrm>
            <a:prstGeom prst="rect">
              <a:avLst/>
            </a:prstGeom>
            <a:noFill/>
          </p:spPr>
          <p:txBody>
            <a:bodyPr wrap="none" rtlCol="0">
              <a:spAutoFit/>
            </a:bodyPr>
            <a:lstStyle/>
            <a:p>
              <a:r>
                <a:rPr lang="en-US" altLang="zh-CN" dirty="0">
                  <a:solidFill>
                    <a:schemeClr val="bg1"/>
                  </a:solidFill>
                </a:rPr>
                <a:t>29</a:t>
              </a:r>
              <a:endParaRPr lang="zh-CN" altLang="en-US" dirty="0">
                <a:solidFill>
                  <a:schemeClr val="bg1"/>
                </a:solidFill>
              </a:endParaRPr>
            </a:p>
          </p:txBody>
        </p:sp>
      </p:grpSp>
      <p:sp>
        <p:nvSpPr>
          <p:cNvPr id="32" name="文本框 31">
            <a:extLst>
              <a:ext uri="{FF2B5EF4-FFF2-40B4-BE49-F238E27FC236}">
                <a16:creationId xmlns:a16="http://schemas.microsoft.com/office/drawing/2014/main" id="{43574671-B98D-3E59-0E54-B2216FC481BE}"/>
              </a:ext>
            </a:extLst>
          </p:cNvPr>
          <p:cNvSpPr txBox="1"/>
          <p:nvPr/>
        </p:nvSpPr>
        <p:spPr>
          <a:xfrm>
            <a:off x="1723599" y="2020725"/>
            <a:ext cx="6069674" cy="2246769"/>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通过刚才的动画，你应该了解了哈夫曼树怎么构建，就是每次取两个最小值然后计算，在放回，在取，计算，放回，不断重复，直到最后只有一个节点</a:t>
            </a:r>
          </a:p>
        </p:txBody>
      </p:sp>
      <p:sp>
        <p:nvSpPr>
          <p:cNvPr id="3" name="文本框 2">
            <a:extLst>
              <a:ext uri="{FF2B5EF4-FFF2-40B4-BE49-F238E27FC236}">
                <a16:creationId xmlns:a16="http://schemas.microsoft.com/office/drawing/2014/main" id="{8D81307A-A932-0B2D-1F98-36A23C6596B8}"/>
              </a:ext>
            </a:extLst>
          </p:cNvPr>
          <p:cNvSpPr txBox="1"/>
          <p:nvPr/>
        </p:nvSpPr>
        <p:spPr>
          <a:xfrm>
            <a:off x="250815" y="4538198"/>
            <a:ext cx="606967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还记得我们的任务吗？</a:t>
            </a:r>
          </a:p>
        </p:txBody>
      </p:sp>
      <p:sp>
        <p:nvSpPr>
          <p:cNvPr id="4" name="文本框 3">
            <a:extLst>
              <a:ext uri="{FF2B5EF4-FFF2-40B4-BE49-F238E27FC236}">
                <a16:creationId xmlns:a16="http://schemas.microsoft.com/office/drawing/2014/main" id="{E897E8CA-0894-08EB-0DF1-F4BD0A99B5D3}"/>
              </a:ext>
            </a:extLst>
          </p:cNvPr>
          <p:cNvSpPr txBox="1"/>
          <p:nvPr/>
        </p:nvSpPr>
        <p:spPr>
          <a:xfrm>
            <a:off x="250815" y="5096844"/>
            <a:ext cx="606967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设计一种压缩编码的算法</a:t>
            </a:r>
          </a:p>
        </p:txBody>
      </p:sp>
      <p:sp>
        <p:nvSpPr>
          <p:cNvPr id="6" name="文本框 5">
            <a:extLst>
              <a:ext uri="{FF2B5EF4-FFF2-40B4-BE49-F238E27FC236}">
                <a16:creationId xmlns:a16="http://schemas.microsoft.com/office/drawing/2014/main" id="{20805684-3442-714D-47AF-CA913B2D166E}"/>
              </a:ext>
            </a:extLst>
          </p:cNvPr>
          <p:cNvSpPr txBox="1"/>
          <p:nvPr/>
        </p:nvSpPr>
        <p:spPr>
          <a:xfrm>
            <a:off x="250814" y="5620064"/>
            <a:ext cx="91979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你说这事巧不巧，哈夫曼树有一个应用，叫做哈夫曼编码</a:t>
            </a:r>
          </a:p>
        </p:txBody>
      </p:sp>
    </p:spTree>
    <p:extLst>
      <p:ext uri="{BB962C8B-B14F-4D97-AF65-F5344CB8AC3E}">
        <p14:creationId xmlns:p14="http://schemas.microsoft.com/office/powerpoint/2010/main" val="303448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 grpId="0"/>
      <p:bldP spid="4" grpId="0"/>
      <p:bldP spid="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ED30-9967-D9F9-7E8D-EE496C6A884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3E843D3-3275-E4DE-DC8A-DF53D98EEAB4}"/>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7" name="文本框 6">
            <a:extLst>
              <a:ext uri="{FF2B5EF4-FFF2-40B4-BE49-F238E27FC236}">
                <a16:creationId xmlns:a16="http://schemas.microsoft.com/office/drawing/2014/main" id="{DD4685BC-AC5B-A5A0-E6D7-5FDDF9165D68}"/>
              </a:ext>
            </a:extLst>
          </p:cNvPr>
          <p:cNvSpPr txBox="1"/>
          <p:nvPr/>
        </p:nvSpPr>
        <p:spPr>
          <a:xfrm>
            <a:off x="139700" y="830997"/>
            <a:ext cx="106807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哈夫曼编码是一种基于字符出现频率的最优二叉树编码方法</a:t>
            </a:r>
          </a:p>
        </p:txBody>
      </p:sp>
      <p:sp>
        <p:nvSpPr>
          <p:cNvPr id="10" name="文本框 9">
            <a:extLst>
              <a:ext uri="{FF2B5EF4-FFF2-40B4-BE49-F238E27FC236}">
                <a16:creationId xmlns:a16="http://schemas.microsoft.com/office/drawing/2014/main" id="{0957806E-E3BF-C70C-9CAA-D736CFE1D81A}"/>
              </a:ext>
            </a:extLst>
          </p:cNvPr>
          <p:cNvSpPr txBox="1"/>
          <p:nvPr/>
        </p:nvSpPr>
        <p:spPr>
          <a:xfrm>
            <a:off x="139700" y="1354217"/>
            <a:ext cx="106807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主要应用就是数据压缩、路由算法！</a:t>
            </a:r>
          </a:p>
        </p:txBody>
      </p:sp>
      <p:sp>
        <p:nvSpPr>
          <p:cNvPr id="14" name="文本框 13">
            <a:extLst>
              <a:ext uri="{FF2B5EF4-FFF2-40B4-BE49-F238E27FC236}">
                <a16:creationId xmlns:a16="http://schemas.microsoft.com/office/drawing/2014/main" id="{72C7E24F-2689-4527-A22B-A03510175D53}"/>
              </a:ext>
            </a:extLst>
          </p:cNvPr>
          <p:cNvSpPr txBox="1"/>
          <p:nvPr/>
        </p:nvSpPr>
        <p:spPr>
          <a:xfrm>
            <a:off x="139700" y="1923604"/>
            <a:ext cx="106807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它是哈夫曼树的衍生应用，所以基本原理与哈夫曼树一样</a:t>
            </a:r>
          </a:p>
        </p:txBody>
      </p:sp>
      <p:sp>
        <p:nvSpPr>
          <p:cNvPr id="15" name="文本框 14">
            <a:extLst>
              <a:ext uri="{FF2B5EF4-FFF2-40B4-BE49-F238E27FC236}">
                <a16:creationId xmlns:a16="http://schemas.microsoft.com/office/drawing/2014/main" id="{803782DB-3FD9-DE30-614B-51BF51508BD8}"/>
              </a:ext>
            </a:extLst>
          </p:cNvPr>
          <p:cNvSpPr txBox="1"/>
          <p:nvPr/>
        </p:nvSpPr>
        <p:spPr>
          <a:xfrm>
            <a:off x="139700" y="2446824"/>
            <a:ext cx="106807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直接上例子</a:t>
            </a:r>
          </a:p>
        </p:txBody>
      </p:sp>
      <p:sp>
        <p:nvSpPr>
          <p:cNvPr id="21" name="文本框 20">
            <a:extLst>
              <a:ext uri="{FF2B5EF4-FFF2-40B4-BE49-F238E27FC236}">
                <a16:creationId xmlns:a16="http://schemas.microsoft.com/office/drawing/2014/main" id="{E40E880E-0FD1-298F-B823-C064C50AEC97}"/>
              </a:ext>
            </a:extLst>
          </p:cNvPr>
          <p:cNvSpPr txBox="1"/>
          <p:nvPr/>
        </p:nvSpPr>
        <p:spPr>
          <a:xfrm>
            <a:off x="139700" y="3167390"/>
            <a:ext cx="106807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现在给了你一个句子</a:t>
            </a:r>
          </a:p>
        </p:txBody>
      </p:sp>
      <p:sp>
        <p:nvSpPr>
          <p:cNvPr id="35" name="文本框 34">
            <a:extLst>
              <a:ext uri="{FF2B5EF4-FFF2-40B4-BE49-F238E27FC236}">
                <a16:creationId xmlns:a16="http://schemas.microsoft.com/office/drawing/2014/main" id="{2D3DB208-9326-6048-183A-DF7FAA316077}"/>
              </a:ext>
            </a:extLst>
          </p:cNvPr>
          <p:cNvSpPr txBox="1"/>
          <p:nvPr/>
        </p:nvSpPr>
        <p:spPr>
          <a:xfrm>
            <a:off x="139700" y="3690610"/>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30C5E2E8-BD91-0A5B-2F20-9A64EFA78CD3}"/>
              </a:ext>
            </a:extLst>
          </p:cNvPr>
          <p:cNvSpPr txBox="1"/>
          <p:nvPr/>
        </p:nvSpPr>
        <p:spPr>
          <a:xfrm>
            <a:off x="139700" y="4213830"/>
            <a:ext cx="54991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要求你对这个句子进行编码设计</a:t>
            </a:r>
          </a:p>
        </p:txBody>
      </p:sp>
      <p:sp>
        <p:nvSpPr>
          <p:cNvPr id="42" name="文本框 41">
            <a:extLst>
              <a:ext uri="{FF2B5EF4-FFF2-40B4-BE49-F238E27FC236}">
                <a16:creationId xmlns:a16="http://schemas.microsoft.com/office/drawing/2014/main" id="{5B696C50-F43A-2397-050E-D85E683B25F6}"/>
              </a:ext>
            </a:extLst>
          </p:cNvPr>
          <p:cNvSpPr txBox="1"/>
          <p:nvPr/>
        </p:nvSpPr>
        <p:spPr>
          <a:xfrm>
            <a:off x="139700" y="4737050"/>
            <a:ext cx="54991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比如设计成</a:t>
            </a:r>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011100</a:t>
            </a:r>
            <a:endParaRPr lang="zh-CN" altLang="en-US" sz="2800" dirty="0">
              <a:latin typeface="宋体" panose="02010600030101010101" pitchFamily="2" charset="-122"/>
              <a:ea typeface="宋体" panose="02010600030101010101" pitchFamily="2" charset="-122"/>
            </a:endParaRPr>
          </a:p>
        </p:txBody>
      </p:sp>
      <p:sp>
        <p:nvSpPr>
          <p:cNvPr id="43" name="文本框 42">
            <a:extLst>
              <a:ext uri="{FF2B5EF4-FFF2-40B4-BE49-F238E27FC236}">
                <a16:creationId xmlns:a16="http://schemas.microsoft.com/office/drawing/2014/main" id="{22749FB8-1284-E243-011D-F2AE422A358D}"/>
              </a:ext>
            </a:extLst>
          </p:cNvPr>
          <p:cNvSpPr txBox="1"/>
          <p:nvPr/>
        </p:nvSpPr>
        <p:spPr>
          <a:xfrm>
            <a:off x="139700" y="5242173"/>
            <a:ext cx="6946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那我需要摁</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个</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和</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个</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才能打出一个</a:t>
            </a:r>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字符</a:t>
            </a:r>
          </a:p>
        </p:txBody>
      </p:sp>
      <p:sp>
        <p:nvSpPr>
          <p:cNvPr id="44" name="文本框 43">
            <a:extLst>
              <a:ext uri="{FF2B5EF4-FFF2-40B4-BE49-F238E27FC236}">
                <a16:creationId xmlns:a16="http://schemas.microsoft.com/office/drawing/2014/main" id="{8FEB0C23-BB1F-A674-4BDD-4E85C38AC2DF}"/>
              </a:ext>
            </a:extLst>
          </p:cNvPr>
          <p:cNvSpPr txBox="1"/>
          <p:nvPr/>
        </p:nvSpPr>
        <p:spPr>
          <a:xfrm>
            <a:off x="139700" y="5783490"/>
            <a:ext cx="69469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怎么样设计才是最优？</a:t>
            </a:r>
          </a:p>
        </p:txBody>
      </p:sp>
      <p:sp>
        <p:nvSpPr>
          <p:cNvPr id="45" name="文本框 44">
            <a:extLst>
              <a:ext uri="{FF2B5EF4-FFF2-40B4-BE49-F238E27FC236}">
                <a16:creationId xmlns:a16="http://schemas.microsoft.com/office/drawing/2014/main" id="{E8563570-8289-9C9D-91BE-5130FA0FBBDF}"/>
              </a:ext>
            </a:extLst>
          </p:cNvPr>
          <p:cNvSpPr txBox="1"/>
          <p:nvPr/>
        </p:nvSpPr>
        <p:spPr>
          <a:xfrm>
            <a:off x="8178800" y="4136817"/>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Tree>
    <p:extLst>
      <p:ext uri="{BB962C8B-B14F-4D97-AF65-F5344CB8AC3E}">
        <p14:creationId xmlns:p14="http://schemas.microsoft.com/office/powerpoint/2010/main" val="3070280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p:bldP spid="15" grpId="0"/>
      <p:bldP spid="21" grpId="0"/>
      <p:bldP spid="35" grpId="0"/>
      <p:bldP spid="38" grpId="0"/>
      <p:bldP spid="42" grpId="0"/>
      <p:bldP spid="43" grpId="0"/>
      <p:bldP spid="44" grpId="0"/>
      <p:bldP spid="4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0E9E5-48AB-9E21-A322-53A219DF578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241B0F7-B822-F7B9-8CB2-5BE124B584DA}"/>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50598AA6-F50F-E971-8B32-B22EDC9F668B}"/>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3" name="箭头: 左 2">
            <a:extLst>
              <a:ext uri="{FF2B5EF4-FFF2-40B4-BE49-F238E27FC236}">
                <a16:creationId xmlns:a16="http://schemas.microsoft.com/office/drawing/2014/main" id="{A79B33BF-B6A8-BCBE-F5CE-6019150262FB}"/>
              </a:ext>
            </a:extLst>
          </p:cNvPr>
          <p:cNvSpPr/>
          <p:nvPr/>
        </p:nvSpPr>
        <p:spPr>
          <a:xfrm rot="20967875">
            <a:off x="3068331" y="742505"/>
            <a:ext cx="9017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96CA9E0-7C57-80FF-6363-55AD73121FC0}"/>
              </a:ext>
            </a:extLst>
          </p:cNvPr>
          <p:cNvSpPr txBox="1"/>
          <p:nvPr/>
        </p:nvSpPr>
        <p:spPr>
          <a:xfrm>
            <a:off x="4149964" y="480895"/>
            <a:ext cx="556553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我们先对这个句子进行字符统计</a:t>
            </a:r>
          </a:p>
        </p:txBody>
      </p:sp>
      <p:sp>
        <p:nvSpPr>
          <p:cNvPr id="5" name="文本框 4">
            <a:extLst>
              <a:ext uri="{FF2B5EF4-FFF2-40B4-BE49-F238E27FC236}">
                <a16:creationId xmlns:a16="http://schemas.microsoft.com/office/drawing/2014/main" id="{A5932282-3CE5-982C-11F8-E46C9E9A3213}"/>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3772143C-E05E-6D58-71DF-011C37F26E82}"/>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E1E09F9A-C987-82A3-94D2-7D416BB3F1D2}"/>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4DFA6057-C874-D768-E7BC-EF4009330AB6}"/>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506333BF-331B-524C-5FD9-0593BF75A1EB}"/>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16" name="矩形: 圆角 15">
            <a:extLst>
              <a:ext uri="{FF2B5EF4-FFF2-40B4-BE49-F238E27FC236}">
                <a16:creationId xmlns:a16="http://schemas.microsoft.com/office/drawing/2014/main" id="{422F49B5-4CBF-1E42-F7E6-1B3E4D907A4E}"/>
              </a:ext>
            </a:extLst>
          </p:cNvPr>
          <p:cNvSpPr/>
          <p:nvPr/>
        </p:nvSpPr>
        <p:spPr>
          <a:xfrm>
            <a:off x="1000125" y="1311433"/>
            <a:ext cx="409576" cy="2150160"/>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 16">
            <a:extLst>
              <a:ext uri="{FF2B5EF4-FFF2-40B4-BE49-F238E27FC236}">
                <a16:creationId xmlns:a16="http://schemas.microsoft.com/office/drawing/2014/main" id="{6C8954D2-5F66-292B-3B7B-C09530BA7E85}"/>
              </a:ext>
            </a:extLst>
          </p:cNvPr>
          <p:cNvSpPr/>
          <p:nvPr/>
        </p:nvSpPr>
        <p:spPr>
          <a:xfrm rot="21308007">
            <a:off x="1793449" y="2152683"/>
            <a:ext cx="9017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A4A523C-A369-5BEA-751B-7AF61C494F8F}"/>
              </a:ext>
            </a:extLst>
          </p:cNvPr>
          <p:cNvSpPr txBox="1"/>
          <p:nvPr/>
        </p:nvSpPr>
        <p:spPr>
          <a:xfrm>
            <a:off x="2902189" y="1782344"/>
            <a:ext cx="5565536"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每个字符统计了出现频率，聪明的你就会发现，这个好像就是哈夫曼树的节点权值！</a:t>
            </a:r>
          </a:p>
        </p:txBody>
      </p:sp>
      <p:sp>
        <p:nvSpPr>
          <p:cNvPr id="19" name="文本框 18">
            <a:extLst>
              <a:ext uri="{FF2B5EF4-FFF2-40B4-BE49-F238E27FC236}">
                <a16:creationId xmlns:a16="http://schemas.microsoft.com/office/drawing/2014/main" id="{7116EC1A-6470-873A-F301-DF4C76BE47E8}"/>
              </a:ext>
            </a:extLst>
          </p:cNvPr>
          <p:cNvSpPr txBox="1"/>
          <p:nvPr/>
        </p:nvSpPr>
        <p:spPr>
          <a:xfrm>
            <a:off x="2902189" y="3242767"/>
            <a:ext cx="556553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YES</a:t>
            </a:r>
            <a:r>
              <a:rPr lang="zh-CN" altLang="en-US" sz="2800" dirty="0">
                <a:latin typeface="宋体" panose="02010600030101010101" pitchFamily="2" charset="-122"/>
                <a:ea typeface="宋体" panose="02010600030101010101" pitchFamily="2" charset="-122"/>
              </a:rPr>
              <a:t>！这个就是节点权值！</a:t>
            </a:r>
          </a:p>
        </p:txBody>
      </p:sp>
      <p:sp>
        <p:nvSpPr>
          <p:cNvPr id="20" name="椭圆 19">
            <a:extLst>
              <a:ext uri="{FF2B5EF4-FFF2-40B4-BE49-F238E27FC236}">
                <a16:creationId xmlns:a16="http://schemas.microsoft.com/office/drawing/2014/main" id="{2F117F90-8D68-D451-DC1C-642665E9099F}"/>
              </a:ext>
            </a:extLst>
          </p:cNvPr>
          <p:cNvSpPr/>
          <p:nvPr/>
        </p:nvSpPr>
        <p:spPr>
          <a:xfrm>
            <a:off x="4963167" y="5241478"/>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42957787-704A-3A52-D951-1BC198E7ADBB}"/>
              </a:ext>
            </a:extLst>
          </p:cNvPr>
          <p:cNvSpPr/>
          <p:nvPr/>
        </p:nvSpPr>
        <p:spPr>
          <a:xfrm>
            <a:off x="6428813" y="5241478"/>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56CEA7B2-304C-536E-6968-9B6F083EF063}"/>
              </a:ext>
            </a:extLst>
          </p:cNvPr>
          <p:cNvSpPr/>
          <p:nvPr/>
        </p:nvSpPr>
        <p:spPr>
          <a:xfrm>
            <a:off x="4230344" y="5243592"/>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501D3F24-4BAB-B089-8433-97C667447741}"/>
              </a:ext>
            </a:extLst>
          </p:cNvPr>
          <p:cNvSpPr/>
          <p:nvPr/>
        </p:nvSpPr>
        <p:spPr>
          <a:xfrm>
            <a:off x="7161636" y="5241478"/>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C56AC451-7CB2-A347-8A11-CB04DC8A342D}"/>
              </a:ext>
            </a:extLst>
          </p:cNvPr>
          <p:cNvSpPr/>
          <p:nvPr/>
        </p:nvSpPr>
        <p:spPr>
          <a:xfrm>
            <a:off x="5695990" y="5241478"/>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6" name="箭头: 左 25">
            <a:extLst>
              <a:ext uri="{FF2B5EF4-FFF2-40B4-BE49-F238E27FC236}">
                <a16:creationId xmlns:a16="http://schemas.microsoft.com/office/drawing/2014/main" id="{1D334BB6-53BE-34D4-A308-0FA5F19400FD}"/>
              </a:ext>
            </a:extLst>
          </p:cNvPr>
          <p:cNvSpPr/>
          <p:nvPr/>
        </p:nvSpPr>
        <p:spPr>
          <a:xfrm rot="16200000">
            <a:off x="5441587" y="4134808"/>
            <a:ext cx="9017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D7F98AC-996C-36F5-653A-2D5A317E4980}"/>
              </a:ext>
            </a:extLst>
          </p:cNvPr>
          <p:cNvSpPr txBox="1"/>
          <p:nvPr/>
        </p:nvSpPr>
        <p:spPr>
          <a:xfrm>
            <a:off x="4265466" y="5691478"/>
            <a:ext cx="32260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1CCF96ED-D797-735A-0A1D-CFF0AC012FE6}"/>
              </a:ext>
            </a:extLst>
          </p:cNvPr>
          <p:cNvSpPr txBox="1"/>
          <p:nvPr/>
        </p:nvSpPr>
        <p:spPr>
          <a:xfrm>
            <a:off x="4994709" y="5691478"/>
            <a:ext cx="32260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0FC56B4E-B45E-11E4-A946-EABA0B449AB1}"/>
              </a:ext>
            </a:extLst>
          </p:cNvPr>
          <p:cNvSpPr txBox="1"/>
          <p:nvPr/>
        </p:nvSpPr>
        <p:spPr>
          <a:xfrm>
            <a:off x="5755566" y="5691478"/>
            <a:ext cx="32260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E7EFD99E-F48B-032A-592D-0AE7A1744A35}"/>
              </a:ext>
            </a:extLst>
          </p:cNvPr>
          <p:cNvSpPr txBox="1"/>
          <p:nvPr/>
        </p:nvSpPr>
        <p:spPr>
          <a:xfrm>
            <a:off x="6458711" y="5691478"/>
            <a:ext cx="32260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1A871716-190A-097B-E288-765502E6775C}"/>
              </a:ext>
            </a:extLst>
          </p:cNvPr>
          <p:cNvSpPr txBox="1"/>
          <p:nvPr/>
        </p:nvSpPr>
        <p:spPr>
          <a:xfrm>
            <a:off x="7201059" y="5691478"/>
            <a:ext cx="32260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35460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p:bldP spid="11" grpId="0"/>
      <p:bldP spid="13" grpId="0"/>
      <p:bldP spid="16" grpId="0" animBg="1"/>
      <p:bldP spid="17" grpId="0" animBg="1"/>
      <p:bldP spid="18" grpId="0"/>
      <p:bldP spid="19" grpId="0"/>
      <p:bldP spid="20" grpId="0" animBg="1"/>
      <p:bldP spid="22" grpId="0" animBg="1"/>
      <p:bldP spid="23" grpId="0" animBg="1"/>
      <p:bldP spid="24" grpId="0" animBg="1"/>
      <p:bldP spid="25" grpId="0" animBg="1"/>
      <p:bldP spid="26" grpId="0" animBg="1"/>
      <p:bldP spid="27" grpId="0"/>
      <p:bldP spid="29" grpId="0"/>
      <p:bldP spid="30" grpId="0"/>
      <p:bldP spid="31" grpId="0"/>
      <p:bldP spid="3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95A4C-6D79-FAEB-CDC0-EFAAACE19C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38D2F9A-CED7-F1C6-7C2B-B38E658F97EE}"/>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8D550B49-1223-59D7-D6CA-A692DA641A41}"/>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13C841EC-959C-064E-6930-FCC762787CE2}"/>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A2375C58-15D1-210F-F54A-999834BA0D02}"/>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AE5B5F46-F725-38BC-2870-25639ADAEB49}"/>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11EF753C-7FFA-CDFE-7DFD-A4D29A5048E9}"/>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1D3579-3357-6CA5-9C4F-023E31D863BD}"/>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2068EDBA-A75E-DEBF-2B29-94AA13306CB0}"/>
              </a:ext>
            </a:extLst>
          </p:cNvPr>
          <p:cNvSpPr/>
          <p:nvPr/>
        </p:nvSpPr>
        <p:spPr>
          <a:xfrm>
            <a:off x="8696967" y="605997"/>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BACFB805-F247-A7D6-30B0-441EDCE154F0}"/>
              </a:ext>
            </a:extLst>
          </p:cNvPr>
          <p:cNvSpPr/>
          <p:nvPr/>
        </p:nvSpPr>
        <p:spPr>
          <a:xfrm>
            <a:off x="10162613" y="605997"/>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43808BB4-3939-8E05-C3B4-6BCFBF26E62E}"/>
              </a:ext>
            </a:extLst>
          </p:cNvPr>
          <p:cNvSpPr/>
          <p:nvPr/>
        </p:nvSpPr>
        <p:spPr>
          <a:xfrm>
            <a:off x="7964144" y="608111"/>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170714AB-638D-95CF-46EB-8078DE8FDAB1}"/>
              </a:ext>
            </a:extLst>
          </p:cNvPr>
          <p:cNvSpPr/>
          <p:nvPr/>
        </p:nvSpPr>
        <p:spPr>
          <a:xfrm>
            <a:off x="10895436" y="605997"/>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7C46D4AC-6D7A-3757-8FA9-52D3EBD0CEFF}"/>
              </a:ext>
            </a:extLst>
          </p:cNvPr>
          <p:cNvSpPr/>
          <p:nvPr/>
        </p:nvSpPr>
        <p:spPr>
          <a:xfrm>
            <a:off x="9429790" y="605997"/>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D94142BC-F793-2670-2F09-A12455299FED}"/>
              </a:ext>
            </a:extLst>
          </p:cNvPr>
          <p:cNvSpPr/>
          <p:nvPr/>
        </p:nvSpPr>
        <p:spPr>
          <a:xfrm>
            <a:off x="224776" y="1417251"/>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3BD6136F-C93C-FE14-4DA9-46165B068720}"/>
              </a:ext>
            </a:extLst>
          </p:cNvPr>
          <p:cNvSpPr/>
          <p:nvPr/>
        </p:nvSpPr>
        <p:spPr>
          <a:xfrm>
            <a:off x="224776" y="1845378"/>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EFCC2B0D-492B-61C4-E743-0E43E2CF30F6}"/>
              </a:ext>
            </a:extLst>
          </p:cNvPr>
          <p:cNvSpPr/>
          <p:nvPr/>
        </p:nvSpPr>
        <p:spPr>
          <a:xfrm>
            <a:off x="224776" y="2280009"/>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39982AE3-B958-8094-A984-F709B25FFE06}"/>
              </a:ext>
            </a:extLst>
          </p:cNvPr>
          <p:cNvSpPr/>
          <p:nvPr/>
        </p:nvSpPr>
        <p:spPr>
          <a:xfrm>
            <a:off x="224776" y="2701632"/>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B120E267-B64F-BE27-588F-EA394C8C7280}"/>
              </a:ext>
            </a:extLst>
          </p:cNvPr>
          <p:cNvSpPr/>
          <p:nvPr/>
        </p:nvSpPr>
        <p:spPr>
          <a:xfrm>
            <a:off x="224776" y="3130257"/>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4114272A-5623-4907-7BD2-26A52D9A9CBF}"/>
              </a:ext>
            </a:extLst>
          </p:cNvPr>
          <p:cNvSpPr txBox="1"/>
          <p:nvPr/>
        </p:nvSpPr>
        <p:spPr>
          <a:xfrm>
            <a:off x="3437659" y="2474219"/>
            <a:ext cx="49764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让我们来构建这个哈夫曼树</a:t>
            </a:r>
          </a:p>
        </p:txBody>
      </p:sp>
    </p:spTree>
    <p:extLst>
      <p:ext uri="{BB962C8B-B14F-4D97-AF65-F5344CB8AC3E}">
        <p14:creationId xmlns:p14="http://schemas.microsoft.com/office/powerpoint/2010/main" val="1428143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0CB36-7026-2B74-FC1E-81E7C5FE546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35A0D55-1E28-CD2F-D856-9DF24A6328D6}"/>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214EBBD8-0FAF-3943-54C0-152FA9403C72}"/>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99470A6F-BC4E-6B9B-C482-3F8B31FC8E01}"/>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6E018224-798A-A481-95D9-429D2EE845F0}"/>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507F751D-A840-DA5B-F341-9C0B0640B156}"/>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3A709BE9-3A1A-6ECA-0AD1-4DE0396401BB}"/>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44D213A0-F6F9-FDC2-7684-EA53C60AFE44}"/>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55EE501F-16BB-44B6-13D7-7F6CC2E06535}"/>
              </a:ext>
            </a:extLst>
          </p:cNvPr>
          <p:cNvSpPr/>
          <p:nvPr/>
        </p:nvSpPr>
        <p:spPr>
          <a:xfrm>
            <a:off x="8696967" y="605997"/>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4EB31C41-5EAC-490B-5649-62DF869B1AAB}"/>
              </a:ext>
            </a:extLst>
          </p:cNvPr>
          <p:cNvSpPr/>
          <p:nvPr/>
        </p:nvSpPr>
        <p:spPr>
          <a:xfrm>
            <a:off x="5476313" y="3399434"/>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B2DCE509-1A45-3C48-9588-B630AE5751A5}"/>
              </a:ext>
            </a:extLst>
          </p:cNvPr>
          <p:cNvSpPr/>
          <p:nvPr/>
        </p:nvSpPr>
        <p:spPr>
          <a:xfrm>
            <a:off x="4344644" y="3400257"/>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567690DF-683B-F99C-C647-34B40F587394}"/>
              </a:ext>
            </a:extLst>
          </p:cNvPr>
          <p:cNvSpPr/>
          <p:nvPr/>
        </p:nvSpPr>
        <p:spPr>
          <a:xfrm>
            <a:off x="10895436" y="605997"/>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6D5B98B4-6008-9100-2DD9-718A7C553200}"/>
              </a:ext>
            </a:extLst>
          </p:cNvPr>
          <p:cNvSpPr/>
          <p:nvPr/>
        </p:nvSpPr>
        <p:spPr>
          <a:xfrm>
            <a:off x="9429790" y="605997"/>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7FFF496D-9184-2EE2-EE88-1D202B2C24FA}"/>
              </a:ext>
            </a:extLst>
          </p:cNvPr>
          <p:cNvSpPr/>
          <p:nvPr/>
        </p:nvSpPr>
        <p:spPr>
          <a:xfrm>
            <a:off x="224776" y="1417251"/>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C3BD7BEF-5D18-84F6-66E3-0286EB638B31}"/>
              </a:ext>
            </a:extLst>
          </p:cNvPr>
          <p:cNvSpPr/>
          <p:nvPr/>
        </p:nvSpPr>
        <p:spPr>
          <a:xfrm>
            <a:off x="224776" y="1845378"/>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77E034FF-3D54-26EF-EB3C-FC6324D309AA}"/>
              </a:ext>
            </a:extLst>
          </p:cNvPr>
          <p:cNvSpPr/>
          <p:nvPr/>
        </p:nvSpPr>
        <p:spPr>
          <a:xfrm>
            <a:off x="224776" y="2280009"/>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43F45BCA-8048-829A-B2DA-4326340EC7AD}"/>
              </a:ext>
            </a:extLst>
          </p:cNvPr>
          <p:cNvSpPr/>
          <p:nvPr/>
        </p:nvSpPr>
        <p:spPr>
          <a:xfrm>
            <a:off x="224776" y="2701632"/>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AD5B2695-D797-2F00-AC08-79472B901C3B}"/>
              </a:ext>
            </a:extLst>
          </p:cNvPr>
          <p:cNvSpPr/>
          <p:nvPr/>
        </p:nvSpPr>
        <p:spPr>
          <a:xfrm>
            <a:off x="224776" y="3130257"/>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2BA3BABE-C556-3A4C-0FE6-E8203406ADA8}"/>
              </a:ext>
            </a:extLst>
          </p:cNvPr>
          <p:cNvCxnSpPr>
            <a:cxnSpLocks/>
          </p:cNvCxnSpPr>
          <p:nvPr/>
        </p:nvCxnSpPr>
        <p:spPr>
          <a:xfrm flipH="1">
            <a:off x="4650655" y="284414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CD69771A-ECD8-6210-4001-9F9EB01312B7}"/>
              </a:ext>
            </a:extLst>
          </p:cNvPr>
          <p:cNvCxnSpPr>
            <a:cxnSpLocks/>
          </p:cNvCxnSpPr>
          <p:nvPr/>
        </p:nvCxnSpPr>
        <p:spPr>
          <a:xfrm>
            <a:off x="5333242" y="285017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51CE7D19-D159-54A6-ADCC-51512B081FF1}"/>
              </a:ext>
            </a:extLst>
          </p:cNvPr>
          <p:cNvSpPr/>
          <p:nvPr/>
        </p:nvSpPr>
        <p:spPr>
          <a:xfrm>
            <a:off x="4938632" y="2345763"/>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Tree>
    <p:extLst>
      <p:ext uri="{BB962C8B-B14F-4D97-AF65-F5344CB8AC3E}">
        <p14:creationId xmlns:p14="http://schemas.microsoft.com/office/powerpoint/2010/main" val="318698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D4E87-EEFB-302F-0776-3F87A8C0B699}"/>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F5DBB8D4-F715-BF8B-D13E-884ABF431B6A}"/>
              </a:ext>
            </a:extLst>
          </p:cNvPr>
          <p:cNvSpPr/>
          <p:nvPr/>
        </p:nvSpPr>
        <p:spPr>
          <a:xfrm rot="9229481">
            <a:off x="3640310" y="4070169"/>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56495986-41FA-2221-AC72-661CF1C12DD4}"/>
              </a:ext>
            </a:extLst>
          </p:cNvPr>
          <p:cNvSpPr/>
          <p:nvPr/>
        </p:nvSpPr>
        <p:spPr>
          <a:xfrm>
            <a:off x="702406" y="291384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643F5DC6-260C-DC10-D689-12C3D1E4BF29}"/>
              </a:ext>
            </a:extLst>
          </p:cNvPr>
          <p:cNvSpPr/>
          <p:nvPr/>
        </p:nvSpPr>
        <p:spPr>
          <a:xfrm>
            <a:off x="4530805" y="548191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C53BC520-410C-4A70-7582-AAE670E29972}"/>
              </a:ext>
            </a:extLst>
          </p:cNvPr>
          <p:cNvSpPr/>
          <p:nvPr/>
        </p:nvSpPr>
        <p:spPr>
          <a:xfrm>
            <a:off x="4530805"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8DAE5EBA-AB87-60C1-B267-3551F9B434B2}"/>
              </a:ext>
            </a:extLst>
          </p:cNvPr>
          <p:cNvCxnSpPr>
            <a:cxnSpLocks/>
          </p:cNvCxnSpPr>
          <p:nvPr/>
        </p:nvCxnSpPr>
        <p:spPr>
          <a:xfrm flipV="1">
            <a:off x="2985481" y="3436362"/>
            <a:ext cx="1320146" cy="368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3FAA9629-241E-E39C-12CD-3DD6EA21FD6F}"/>
              </a:ext>
            </a:extLst>
          </p:cNvPr>
          <p:cNvSpPr/>
          <p:nvPr/>
        </p:nvSpPr>
        <p:spPr>
          <a:xfrm>
            <a:off x="823875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22428C7D-6DCE-483B-AD88-4A983D11E1B3}"/>
              </a:ext>
            </a:extLst>
          </p:cNvPr>
          <p:cNvCxnSpPr>
            <a:cxnSpLocks/>
          </p:cNvCxnSpPr>
          <p:nvPr/>
        </p:nvCxnSpPr>
        <p:spPr>
          <a:xfrm>
            <a:off x="6887821" y="3436362"/>
            <a:ext cx="114452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箭头: 下 7">
            <a:extLst>
              <a:ext uri="{FF2B5EF4-FFF2-40B4-BE49-F238E27FC236}">
                <a16:creationId xmlns:a16="http://schemas.microsoft.com/office/drawing/2014/main" id="{B23754F3-4376-31F7-E39B-6D474F77E5B6}"/>
              </a:ext>
            </a:extLst>
          </p:cNvPr>
          <p:cNvSpPr/>
          <p:nvPr/>
        </p:nvSpPr>
        <p:spPr>
          <a:xfrm rot="2543886">
            <a:off x="14220288" y="1741063"/>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A351F64-91A9-9C80-0FEC-F239ECB52DAC}"/>
              </a:ext>
            </a:extLst>
          </p:cNvPr>
          <p:cNvSpPr txBox="1"/>
          <p:nvPr/>
        </p:nvSpPr>
        <p:spPr>
          <a:xfrm>
            <a:off x="8353142" y="4741364"/>
            <a:ext cx="2884123" cy="584775"/>
          </a:xfrm>
          <a:prstGeom prst="rect">
            <a:avLst/>
          </a:prstGeom>
          <a:noFill/>
        </p:spPr>
        <p:txBody>
          <a:bodyPr wrap="none" rtlCol="0">
            <a:spAutoFit/>
          </a:bodyPr>
          <a:lstStyle/>
          <a:p>
            <a:r>
              <a:rPr lang="zh-CN" altLang="en-US" sz="3200" dirty="0"/>
              <a:t>我要和小</a:t>
            </a:r>
            <a:r>
              <a:rPr lang="en-US" altLang="zh-CN" sz="3200" dirty="0"/>
              <a:t>A</a:t>
            </a:r>
            <a:r>
              <a:rPr lang="zh-CN" altLang="en-US" sz="3200" dirty="0"/>
              <a:t>贴贴</a:t>
            </a:r>
          </a:p>
        </p:txBody>
      </p:sp>
    </p:spTree>
    <p:extLst>
      <p:ext uri="{BB962C8B-B14F-4D97-AF65-F5344CB8AC3E}">
        <p14:creationId xmlns:p14="http://schemas.microsoft.com/office/powerpoint/2010/main" val="133379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58B40-4651-96B7-3392-0C1217ED0EA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BEA701D-6CF8-8391-03E5-903EBE5D01AF}"/>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027EF046-2FB1-AC99-CFE9-6654EA4D2487}"/>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E2FCAA59-9A16-01AD-418C-297574832603}"/>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6D7C8F9A-EFD2-BD89-F98E-1E77B74BF15F}"/>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E07B96F8-E6F4-E55A-D905-677C3F445E24}"/>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0906550E-D30C-7F9F-F8CD-8AD287E2725F}"/>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7CB7556A-C001-093F-21FD-30ACECD2798A}"/>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48560451-ED74-E4D9-4034-05982044FBBB}"/>
              </a:ext>
            </a:extLst>
          </p:cNvPr>
          <p:cNvSpPr/>
          <p:nvPr/>
        </p:nvSpPr>
        <p:spPr>
          <a:xfrm>
            <a:off x="8696967" y="605997"/>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66437852-930B-77EE-2331-B555237E3E5D}"/>
              </a:ext>
            </a:extLst>
          </p:cNvPr>
          <p:cNvSpPr/>
          <p:nvPr/>
        </p:nvSpPr>
        <p:spPr>
          <a:xfrm>
            <a:off x="8077402" y="1664555"/>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E8CE5F77-2775-289C-222A-BA8DCE19F8B2}"/>
              </a:ext>
            </a:extLst>
          </p:cNvPr>
          <p:cNvSpPr/>
          <p:nvPr/>
        </p:nvSpPr>
        <p:spPr>
          <a:xfrm>
            <a:off x="6945733" y="1665378"/>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D6089B04-BEFB-C226-DC68-1BA99FD75BC1}"/>
              </a:ext>
            </a:extLst>
          </p:cNvPr>
          <p:cNvSpPr/>
          <p:nvPr/>
        </p:nvSpPr>
        <p:spPr>
          <a:xfrm>
            <a:off x="10895436" y="605997"/>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9AB8B663-65B4-4DB7-EC33-31C0A3295A5D}"/>
              </a:ext>
            </a:extLst>
          </p:cNvPr>
          <p:cNvSpPr/>
          <p:nvPr/>
        </p:nvSpPr>
        <p:spPr>
          <a:xfrm>
            <a:off x="9429790" y="605997"/>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EBA69C08-B53C-4291-F001-5EC725B61FE0}"/>
              </a:ext>
            </a:extLst>
          </p:cNvPr>
          <p:cNvSpPr/>
          <p:nvPr/>
        </p:nvSpPr>
        <p:spPr>
          <a:xfrm>
            <a:off x="224776" y="1417251"/>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304B922B-B108-4F81-9869-707BAA98E714}"/>
              </a:ext>
            </a:extLst>
          </p:cNvPr>
          <p:cNvSpPr/>
          <p:nvPr/>
        </p:nvSpPr>
        <p:spPr>
          <a:xfrm>
            <a:off x="224776" y="1845378"/>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D56C2D31-1391-376A-CCF9-066B08006D86}"/>
              </a:ext>
            </a:extLst>
          </p:cNvPr>
          <p:cNvSpPr/>
          <p:nvPr/>
        </p:nvSpPr>
        <p:spPr>
          <a:xfrm>
            <a:off x="224776" y="2280009"/>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45B723D2-294C-F5F9-C1E6-240AECA2ABF9}"/>
              </a:ext>
            </a:extLst>
          </p:cNvPr>
          <p:cNvSpPr/>
          <p:nvPr/>
        </p:nvSpPr>
        <p:spPr>
          <a:xfrm>
            <a:off x="224776" y="2701632"/>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795F1B85-7348-FA43-55E4-619AAD8225B7}"/>
              </a:ext>
            </a:extLst>
          </p:cNvPr>
          <p:cNvSpPr/>
          <p:nvPr/>
        </p:nvSpPr>
        <p:spPr>
          <a:xfrm>
            <a:off x="224776" y="3130257"/>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F6EE43BD-6BC7-296D-3F3B-4FEF179DA01B}"/>
              </a:ext>
            </a:extLst>
          </p:cNvPr>
          <p:cNvCxnSpPr>
            <a:cxnSpLocks/>
          </p:cNvCxnSpPr>
          <p:nvPr/>
        </p:nvCxnSpPr>
        <p:spPr>
          <a:xfrm flipH="1">
            <a:off x="7251744" y="1109261"/>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9F6D77E-A27F-E9D5-EF1D-C12A6251447D}"/>
              </a:ext>
            </a:extLst>
          </p:cNvPr>
          <p:cNvCxnSpPr>
            <a:cxnSpLocks/>
          </p:cNvCxnSpPr>
          <p:nvPr/>
        </p:nvCxnSpPr>
        <p:spPr>
          <a:xfrm>
            <a:off x="7934331" y="1115292"/>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AE6A0422-EB0C-F8C4-1F89-3BE168915C27}"/>
              </a:ext>
            </a:extLst>
          </p:cNvPr>
          <p:cNvSpPr/>
          <p:nvPr/>
        </p:nvSpPr>
        <p:spPr>
          <a:xfrm>
            <a:off x="7539721" y="610884"/>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Tree>
    <p:extLst>
      <p:ext uri="{BB962C8B-B14F-4D97-AF65-F5344CB8AC3E}">
        <p14:creationId xmlns:p14="http://schemas.microsoft.com/office/powerpoint/2010/main" val="256604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E97DA-E6A8-320C-B3FF-BFD4CD9299A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D4EEEBD-1A4F-8E4B-EFE2-438E49F78097}"/>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C3EF776C-7BCF-5FE6-5FB5-CA4FE941CA2C}"/>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3F4D012A-3EC5-C31E-E865-7D78FC751D3D}"/>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A71EE4F7-8B27-92AE-89B5-CA1DFB58E623}"/>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C77284C4-F78E-2598-9A54-42482D482DE9}"/>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E8A1A98E-0B83-52B7-F4DB-5D688046E2E4}"/>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9EF62770-CD52-2FC0-E390-41331039CED7}"/>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A0664E3F-0BDE-2D07-3B00-A12E5CB360FC}"/>
              </a:ext>
            </a:extLst>
          </p:cNvPr>
          <p:cNvSpPr/>
          <p:nvPr/>
        </p:nvSpPr>
        <p:spPr>
          <a:xfrm>
            <a:off x="4801242" y="3711999"/>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41D2F3AE-234C-D6C5-54E4-CF081E845007}"/>
              </a:ext>
            </a:extLst>
          </p:cNvPr>
          <p:cNvSpPr/>
          <p:nvPr/>
        </p:nvSpPr>
        <p:spPr>
          <a:xfrm>
            <a:off x="8077402" y="1664555"/>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CE31DDC-8D97-F6C7-7181-FAF0FBEAAE05}"/>
              </a:ext>
            </a:extLst>
          </p:cNvPr>
          <p:cNvSpPr/>
          <p:nvPr/>
        </p:nvSpPr>
        <p:spPr>
          <a:xfrm>
            <a:off x="6945733" y="1665378"/>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28F6377A-1B45-9F11-4D15-922626A55EDB}"/>
              </a:ext>
            </a:extLst>
          </p:cNvPr>
          <p:cNvSpPr/>
          <p:nvPr/>
        </p:nvSpPr>
        <p:spPr>
          <a:xfrm>
            <a:off x="10895436" y="605997"/>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E80EEC74-FE60-EE3C-55C8-93EA33F5BD5B}"/>
              </a:ext>
            </a:extLst>
          </p:cNvPr>
          <p:cNvSpPr/>
          <p:nvPr/>
        </p:nvSpPr>
        <p:spPr>
          <a:xfrm>
            <a:off x="5994825" y="3711999"/>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61FC7A69-5455-5212-88CF-BED3E9606331}"/>
              </a:ext>
            </a:extLst>
          </p:cNvPr>
          <p:cNvSpPr/>
          <p:nvPr/>
        </p:nvSpPr>
        <p:spPr>
          <a:xfrm>
            <a:off x="224776" y="1417251"/>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D553368B-64E1-A8ED-ABE3-F8E9EC6EB317}"/>
              </a:ext>
            </a:extLst>
          </p:cNvPr>
          <p:cNvSpPr/>
          <p:nvPr/>
        </p:nvSpPr>
        <p:spPr>
          <a:xfrm>
            <a:off x="224776" y="1845378"/>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7C65C284-9497-CA5B-2294-C401A5BCEC14}"/>
              </a:ext>
            </a:extLst>
          </p:cNvPr>
          <p:cNvSpPr/>
          <p:nvPr/>
        </p:nvSpPr>
        <p:spPr>
          <a:xfrm>
            <a:off x="224776" y="2280009"/>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F14B7E66-A921-6869-01A0-2812D2C9001D}"/>
              </a:ext>
            </a:extLst>
          </p:cNvPr>
          <p:cNvSpPr/>
          <p:nvPr/>
        </p:nvSpPr>
        <p:spPr>
          <a:xfrm>
            <a:off x="224776" y="2701632"/>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2A782A95-A0E2-8E3D-23F7-4893138CAA69}"/>
              </a:ext>
            </a:extLst>
          </p:cNvPr>
          <p:cNvSpPr/>
          <p:nvPr/>
        </p:nvSpPr>
        <p:spPr>
          <a:xfrm>
            <a:off x="224776" y="3130257"/>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6467F0B7-3231-8106-3A74-412D7D75C1F9}"/>
              </a:ext>
            </a:extLst>
          </p:cNvPr>
          <p:cNvCxnSpPr>
            <a:cxnSpLocks/>
          </p:cNvCxnSpPr>
          <p:nvPr/>
        </p:nvCxnSpPr>
        <p:spPr>
          <a:xfrm flipH="1">
            <a:off x="7251744" y="1109261"/>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965CD2BF-D3D6-D1C9-5209-4F67E7FB0914}"/>
              </a:ext>
            </a:extLst>
          </p:cNvPr>
          <p:cNvCxnSpPr>
            <a:cxnSpLocks/>
          </p:cNvCxnSpPr>
          <p:nvPr/>
        </p:nvCxnSpPr>
        <p:spPr>
          <a:xfrm>
            <a:off x="7934331" y="1115292"/>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05B6FE0C-6B33-B48F-9B1A-E70CFB0829AD}"/>
              </a:ext>
            </a:extLst>
          </p:cNvPr>
          <p:cNvSpPr/>
          <p:nvPr/>
        </p:nvSpPr>
        <p:spPr>
          <a:xfrm>
            <a:off x="7539721" y="610884"/>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9" name="直接连接符 18">
            <a:extLst>
              <a:ext uri="{FF2B5EF4-FFF2-40B4-BE49-F238E27FC236}">
                <a16:creationId xmlns:a16="http://schemas.microsoft.com/office/drawing/2014/main" id="{7427DB7B-61ED-87D8-4C78-E2C2E88D5C92}"/>
              </a:ext>
            </a:extLst>
          </p:cNvPr>
          <p:cNvCxnSpPr>
            <a:cxnSpLocks/>
          </p:cNvCxnSpPr>
          <p:nvPr/>
        </p:nvCxnSpPr>
        <p:spPr>
          <a:xfrm flipH="1">
            <a:off x="5166643" y="3194896"/>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E0ECD13-35EA-18B2-8910-BB5B7DB3C2FA}"/>
              </a:ext>
            </a:extLst>
          </p:cNvPr>
          <p:cNvCxnSpPr>
            <a:cxnSpLocks/>
          </p:cNvCxnSpPr>
          <p:nvPr/>
        </p:nvCxnSpPr>
        <p:spPr>
          <a:xfrm>
            <a:off x="5849230" y="3200927"/>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C5757E1-D792-FE88-76A5-784306185A71}"/>
              </a:ext>
            </a:extLst>
          </p:cNvPr>
          <p:cNvSpPr/>
          <p:nvPr/>
        </p:nvSpPr>
        <p:spPr>
          <a:xfrm>
            <a:off x="5454620" y="2701632"/>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111310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163A8-0FB9-6A76-EADB-BC6189D69A1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B2F99AA-6F6E-2C14-BB5A-B8BEF2374A82}"/>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0BB2AA0A-0D42-4538-FA6E-26442F96D0E4}"/>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5FBF17A1-BF82-38DA-774F-B751EB87E36E}"/>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18EA6BF0-50C8-6C83-A1DE-9E2AA37C9659}"/>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98F6FA44-D064-00C7-BC74-0789020A9F30}"/>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6EC642F9-C6BF-C6D9-BD68-9D1781AA07FB}"/>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36502864-1C54-D107-BEB8-F0031080C4DD}"/>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D3696054-0DA0-6F2D-81FA-C449638B3245}"/>
              </a:ext>
            </a:extLst>
          </p:cNvPr>
          <p:cNvSpPr/>
          <p:nvPr/>
        </p:nvSpPr>
        <p:spPr>
          <a:xfrm>
            <a:off x="8882865" y="1616364"/>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B06E0B43-ED67-3661-1A50-AE8E3453B148}"/>
              </a:ext>
            </a:extLst>
          </p:cNvPr>
          <p:cNvSpPr/>
          <p:nvPr/>
        </p:nvSpPr>
        <p:spPr>
          <a:xfrm>
            <a:off x="8077402" y="1664555"/>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B51DC59C-ADF1-6095-A997-D83E93E45AC3}"/>
              </a:ext>
            </a:extLst>
          </p:cNvPr>
          <p:cNvSpPr/>
          <p:nvPr/>
        </p:nvSpPr>
        <p:spPr>
          <a:xfrm>
            <a:off x="6945733" y="1665378"/>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2F9E8040-B4F4-8E87-01DF-96AC0341127E}"/>
              </a:ext>
            </a:extLst>
          </p:cNvPr>
          <p:cNvSpPr/>
          <p:nvPr/>
        </p:nvSpPr>
        <p:spPr>
          <a:xfrm>
            <a:off x="10895436" y="605997"/>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FB5FA972-FDD6-0746-F297-945AE59C832D}"/>
              </a:ext>
            </a:extLst>
          </p:cNvPr>
          <p:cNvSpPr/>
          <p:nvPr/>
        </p:nvSpPr>
        <p:spPr>
          <a:xfrm>
            <a:off x="10076448" y="1616364"/>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42251CEB-5D39-DD8F-330C-868F8C7B15E9}"/>
              </a:ext>
            </a:extLst>
          </p:cNvPr>
          <p:cNvSpPr/>
          <p:nvPr/>
        </p:nvSpPr>
        <p:spPr>
          <a:xfrm>
            <a:off x="224776" y="1417251"/>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340B4EF1-3AF4-CFA4-DF8C-30A6FD38D5DA}"/>
              </a:ext>
            </a:extLst>
          </p:cNvPr>
          <p:cNvSpPr/>
          <p:nvPr/>
        </p:nvSpPr>
        <p:spPr>
          <a:xfrm>
            <a:off x="224776" y="1845378"/>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C60F4462-5757-7B0C-E5F2-7432C5E77A48}"/>
              </a:ext>
            </a:extLst>
          </p:cNvPr>
          <p:cNvSpPr/>
          <p:nvPr/>
        </p:nvSpPr>
        <p:spPr>
          <a:xfrm>
            <a:off x="224776" y="2280009"/>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1E86918C-E9C9-F5C3-16A6-2D540E5DADBB}"/>
              </a:ext>
            </a:extLst>
          </p:cNvPr>
          <p:cNvSpPr/>
          <p:nvPr/>
        </p:nvSpPr>
        <p:spPr>
          <a:xfrm>
            <a:off x="224776" y="2701632"/>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AE9FAF3B-46CD-AF4B-050C-A6C8B369539B}"/>
              </a:ext>
            </a:extLst>
          </p:cNvPr>
          <p:cNvSpPr/>
          <p:nvPr/>
        </p:nvSpPr>
        <p:spPr>
          <a:xfrm>
            <a:off x="224776" y="3130257"/>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937DDA41-E856-A07C-AF72-ED26499283BD}"/>
              </a:ext>
            </a:extLst>
          </p:cNvPr>
          <p:cNvCxnSpPr>
            <a:cxnSpLocks/>
          </p:cNvCxnSpPr>
          <p:nvPr/>
        </p:nvCxnSpPr>
        <p:spPr>
          <a:xfrm flipH="1">
            <a:off x="7251744" y="1109261"/>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91020F3-5267-AD0A-5647-D34145F61141}"/>
              </a:ext>
            </a:extLst>
          </p:cNvPr>
          <p:cNvCxnSpPr>
            <a:cxnSpLocks/>
          </p:cNvCxnSpPr>
          <p:nvPr/>
        </p:nvCxnSpPr>
        <p:spPr>
          <a:xfrm>
            <a:off x="7934331" y="1115292"/>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E0954A60-79B0-CB61-4A76-39E8DE8BAEB2}"/>
              </a:ext>
            </a:extLst>
          </p:cNvPr>
          <p:cNvSpPr/>
          <p:nvPr/>
        </p:nvSpPr>
        <p:spPr>
          <a:xfrm>
            <a:off x="7539721" y="610884"/>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9" name="直接连接符 18">
            <a:extLst>
              <a:ext uri="{FF2B5EF4-FFF2-40B4-BE49-F238E27FC236}">
                <a16:creationId xmlns:a16="http://schemas.microsoft.com/office/drawing/2014/main" id="{8529B6FF-1909-8260-9290-DAB9EDB23E15}"/>
              </a:ext>
            </a:extLst>
          </p:cNvPr>
          <p:cNvCxnSpPr>
            <a:cxnSpLocks/>
          </p:cNvCxnSpPr>
          <p:nvPr/>
        </p:nvCxnSpPr>
        <p:spPr>
          <a:xfrm flipH="1">
            <a:off x="9248266" y="1099261"/>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F0CA868-E521-D01C-B32C-29632DFDA6A5}"/>
              </a:ext>
            </a:extLst>
          </p:cNvPr>
          <p:cNvCxnSpPr>
            <a:cxnSpLocks/>
          </p:cNvCxnSpPr>
          <p:nvPr/>
        </p:nvCxnSpPr>
        <p:spPr>
          <a:xfrm>
            <a:off x="9930853" y="1105292"/>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255AF88F-34DD-10CE-19DD-ECD223401464}"/>
              </a:ext>
            </a:extLst>
          </p:cNvPr>
          <p:cNvSpPr/>
          <p:nvPr/>
        </p:nvSpPr>
        <p:spPr>
          <a:xfrm>
            <a:off x="9536243" y="605997"/>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3371052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FD064-5C21-4173-E93F-BB7A53A1A63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F3D97D2-6345-D9D0-4BB5-4A0AE5EDB030}"/>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C2DBC941-35DF-95FD-1AF6-9066A522C949}"/>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33C21764-C592-7B24-0431-F403B715EC70}"/>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6C60471B-44ED-33AF-2607-109D53C6A48A}"/>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B902AD9B-9DE1-7CE3-2EBB-4858C74E38F8}"/>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4B7A6B46-C090-EE16-63CC-29BD12B893E2}"/>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52791D8D-C008-2F47-4D13-8126AF10443D}"/>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6427CD89-871E-5792-DAC1-66E8CB0C3162}"/>
              </a:ext>
            </a:extLst>
          </p:cNvPr>
          <p:cNvSpPr/>
          <p:nvPr/>
        </p:nvSpPr>
        <p:spPr>
          <a:xfrm>
            <a:off x="8882865" y="1616364"/>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3A68FEB7-991E-A779-63D0-87CA44698E53}"/>
              </a:ext>
            </a:extLst>
          </p:cNvPr>
          <p:cNvSpPr/>
          <p:nvPr/>
        </p:nvSpPr>
        <p:spPr>
          <a:xfrm>
            <a:off x="5515177" y="3792842"/>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C179D567-E226-DE00-D5C7-FD420AD19DD0}"/>
              </a:ext>
            </a:extLst>
          </p:cNvPr>
          <p:cNvSpPr/>
          <p:nvPr/>
        </p:nvSpPr>
        <p:spPr>
          <a:xfrm>
            <a:off x="4383508" y="3793665"/>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E5948E3E-5982-5D19-95C5-02C9BAE37C54}"/>
              </a:ext>
            </a:extLst>
          </p:cNvPr>
          <p:cNvSpPr/>
          <p:nvPr/>
        </p:nvSpPr>
        <p:spPr>
          <a:xfrm>
            <a:off x="6314506" y="2739171"/>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BBC845AA-8D48-57D5-E17E-DFC36A2066A4}"/>
              </a:ext>
            </a:extLst>
          </p:cNvPr>
          <p:cNvSpPr/>
          <p:nvPr/>
        </p:nvSpPr>
        <p:spPr>
          <a:xfrm>
            <a:off x="10076448" y="1616364"/>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C111E2E4-4F18-83A6-6484-9D216FEF7D8C}"/>
              </a:ext>
            </a:extLst>
          </p:cNvPr>
          <p:cNvSpPr/>
          <p:nvPr/>
        </p:nvSpPr>
        <p:spPr>
          <a:xfrm>
            <a:off x="224776" y="1417251"/>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F5E64273-5A5E-BA34-4F0A-9230831A50A3}"/>
              </a:ext>
            </a:extLst>
          </p:cNvPr>
          <p:cNvSpPr/>
          <p:nvPr/>
        </p:nvSpPr>
        <p:spPr>
          <a:xfrm>
            <a:off x="224776" y="1845378"/>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D067E242-9568-C2C4-2546-95C842F65EEE}"/>
              </a:ext>
            </a:extLst>
          </p:cNvPr>
          <p:cNvSpPr/>
          <p:nvPr/>
        </p:nvSpPr>
        <p:spPr>
          <a:xfrm>
            <a:off x="224776" y="2280009"/>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199E83FF-E32C-05D8-E5B4-364E1B11B5D8}"/>
              </a:ext>
            </a:extLst>
          </p:cNvPr>
          <p:cNvSpPr/>
          <p:nvPr/>
        </p:nvSpPr>
        <p:spPr>
          <a:xfrm>
            <a:off x="224776" y="2701632"/>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0FE9BD8C-172F-964D-96BB-973BB860510B}"/>
              </a:ext>
            </a:extLst>
          </p:cNvPr>
          <p:cNvSpPr/>
          <p:nvPr/>
        </p:nvSpPr>
        <p:spPr>
          <a:xfrm>
            <a:off x="224776" y="3130257"/>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732B82E8-FF42-64F9-562C-9526125D59C3}"/>
              </a:ext>
            </a:extLst>
          </p:cNvPr>
          <p:cNvCxnSpPr>
            <a:cxnSpLocks/>
          </p:cNvCxnSpPr>
          <p:nvPr/>
        </p:nvCxnSpPr>
        <p:spPr>
          <a:xfrm flipH="1">
            <a:off x="4689519" y="3237548"/>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D89379CA-3E1C-AD6A-E076-0FBE49DE6291}"/>
              </a:ext>
            </a:extLst>
          </p:cNvPr>
          <p:cNvCxnSpPr>
            <a:cxnSpLocks/>
          </p:cNvCxnSpPr>
          <p:nvPr/>
        </p:nvCxnSpPr>
        <p:spPr>
          <a:xfrm>
            <a:off x="5372106" y="3243579"/>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88F4279E-27AD-0D62-D03B-25FD4652BF8C}"/>
              </a:ext>
            </a:extLst>
          </p:cNvPr>
          <p:cNvSpPr/>
          <p:nvPr/>
        </p:nvSpPr>
        <p:spPr>
          <a:xfrm>
            <a:off x="4977496" y="2739171"/>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9" name="直接连接符 18">
            <a:extLst>
              <a:ext uri="{FF2B5EF4-FFF2-40B4-BE49-F238E27FC236}">
                <a16:creationId xmlns:a16="http://schemas.microsoft.com/office/drawing/2014/main" id="{B17828F5-CF5D-C2F7-D06C-57CFA0542AFF}"/>
              </a:ext>
            </a:extLst>
          </p:cNvPr>
          <p:cNvCxnSpPr>
            <a:cxnSpLocks/>
          </p:cNvCxnSpPr>
          <p:nvPr/>
        </p:nvCxnSpPr>
        <p:spPr>
          <a:xfrm flipH="1">
            <a:off x="9248266" y="1099261"/>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ABB7641-0DB1-7E04-8216-C8DBEFA2CEAF}"/>
              </a:ext>
            </a:extLst>
          </p:cNvPr>
          <p:cNvCxnSpPr>
            <a:cxnSpLocks/>
          </p:cNvCxnSpPr>
          <p:nvPr/>
        </p:nvCxnSpPr>
        <p:spPr>
          <a:xfrm>
            <a:off x="9930853" y="1105292"/>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4A086A5A-06EB-E71D-F2E3-CA3631CE657F}"/>
              </a:ext>
            </a:extLst>
          </p:cNvPr>
          <p:cNvSpPr/>
          <p:nvPr/>
        </p:nvSpPr>
        <p:spPr>
          <a:xfrm>
            <a:off x="9536243" y="605997"/>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6" name="直接连接符 15">
            <a:extLst>
              <a:ext uri="{FF2B5EF4-FFF2-40B4-BE49-F238E27FC236}">
                <a16:creationId xmlns:a16="http://schemas.microsoft.com/office/drawing/2014/main" id="{4C753A3F-9239-1713-753D-B24BE427D85A}"/>
              </a:ext>
            </a:extLst>
          </p:cNvPr>
          <p:cNvCxnSpPr>
            <a:cxnSpLocks/>
          </p:cNvCxnSpPr>
          <p:nvPr/>
        </p:nvCxnSpPr>
        <p:spPr>
          <a:xfrm flipH="1">
            <a:off x="5413413" y="2219720"/>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06A0E7C-6BC2-0B8F-C992-B91B60059E22}"/>
              </a:ext>
            </a:extLst>
          </p:cNvPr>
          <p:cNvCxnSpPr>
            <a:cxnSpLocks/>
          </p:cNvCxnSpPr>
          <p:nvPr/>
        </p:nvCxnSpPr>
        <p:spPr>
          <a:xfrm>
            <a:off x="6096000" y="2225751"/>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C07E7D0D-05A0-1242-939A-9AA155D8D0A1}"/>
              </a:ext>
            </a:extLst>
          </p:cNvPr>
          <p:cNvSpPr/>
          <p:nvPr/>
        </p:nvSpPr>
        <p:spPr>
          <a:xfrm>
            <a:off x="5701390" y="1665378"/>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1622802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01366-72C0-1D54-E939-E0A7F3806E9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1CE307A-5FEE-1292-9540-4592339CB3C4}"/>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52F10EB5-1B53-AA3D-8691-52DCAACF29ED}"/>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4FCEB200-C882-F01A-2F6B-95E145E1BBD0}"/>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ADF5BA9E-21FC-9AAC-FF44-9E1CEFB9FA75}"/>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4BBE5389-1BAE-D12B-AEA0-D3E594E0736B}"/>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F926B2C0-BABC-AC82-6671-70126A58AEF4}"/>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3693BC64-EBEF-AAA3-6E2A-0248C947146A}"/>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99AAE75A-DC49-72A7-E210-115362CD0CFA}"/>
              </a:ext>
            </a:extLst>
          </p:cNvPr>
          <p:cNvSpPr/>
          <p:nvPr/>
        </p:nvSpPr>
        <p:spPr>
          <a:xfrm>
            <a:off x="8882865" y="1616364"/>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50FD4144-5183-02BA-2877-F2B78ACCB05C}"/>
              </a:ext>
            </a:extLst>
          </p:cNvPr>
          <p:cNvSpPr/>
          <p:nvPr/>
        </p:nvSpPr>
        <p:spPr>
          <a:xfrm>
            <a:off x="7241769" y="2679266"/>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CB063139-E928-07A8-0B37-AB45FE3C1E28}"/>
              </a:ext>
            </a:extLst>
          </p:cNvPr>
          <p:cNvSpPr/>
          <p:nvPr/>
        </p:nvSpPr>
        <p:spPr>
          <a:xfrm>
            <a:off x="6110100" y="2680089"/>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1F04EE92-EE89-4B4C-43A1-B3A775384E44}"/>
              </a:ext>
            </a:extLst>
          </p:cNvPr>
          <p:cNvSpPr/>
          <p:nvPr/>
        </p:nvSpPr>
        <p:spPr>
          <a:xfrm>
            <a:off x="8041098" y="1625595"/>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A6C74F6F-49EC-C426-8784-319465A1DDBA}"/>
              </a:ext>
            </a:extLst>
          </p:cNvPr>
          <p:cNvSpPr/>
          <p:nvPr/>
        </p:nvSpPr>
        <p:spPr>
          <a:xfrm>
            <a:off x="10076448" y="1616364"/>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2FFDA09F-1491-A418-5F19-88C488870ECC}"/>
              </a:ext>
            </a:extLst>
          </p:cNvPr>
          <p:cNvSpPr/>
          <p:nvPr/>
        </p:nvSpPr>
        <p:spPr>
          <a:xfrm>
            <a:off x="224776" y="1417251"/>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F7D119FC-6460-418C-2C82-2B8EA47E0543}"/>
              </a:ext>
            </a:extLst>
          </p:cNvPr>
          <p:cNvSpPr/>
          <p:nvPr/>
        </p:nvSpPr>
        <p:spPr>
          <a:xfrm>
            <a:off x="224776" y="1845378"/>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B91274E6-784B-1648-6A00-29D64FBB0E61}"/>
              </a:ext>
            </a:extLst>
          </p:cNvPr>
          <p:cNvSpPr/>
          <p:nvPr/>
        </p:nvSpPr>
        <p:spPr>
          <a:xfrm>
            <a:off x="224776" y="2280009"/>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1C8E26F1-9AE2-BD30-6658-461BED79C658}"/>
              </a:ext>
            </a:extLst>
          </p:cNvPr>
          <p:cNvSpPr/>
          <p:nvPr/>
        </p:nvSpPr>
        <p:spPr>
          <a:xfrm>
            <a:off x="224776" y="2701632"/>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B4F52524-C962-C5C9-68D6-16CB11990527}"/>
              </a:ext>
            </a:extLst>
          </p:cNvPr>
          <p:cNvSpPr/>
          <p:nvPr/>
        </p:nvSpPr>
        <p:spPr>
          <a:xfrm>
            <a:off x="224776" y="3130257"/>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2D6E1BBB-D486-5716-679F-CCACE34CB0D2}"/>
              </a:ext>
            </a:extLst>
          </p:cNvPr>
          <p:cNvCxnSpPr>
            <a:cxnSpLocks/>
          </p:cNvCxnSpPr>
          <p:nvPr/>
        </p:nvCxnSpPr>
        <p:spPr>
          <a:xfrm flipH="1">
            <a:off x="6416111" y="2123972"/>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06748E6-5C4B-A38A-DEB4-91FF0FB8C954}"/>
              </a:ext>
            </a:extLst>
          </p:cNvPr>
          <p:cNvCxnSpPr>
            <a:cxnSpLocks/>
          </p:cNvCxnSpPr>
          <p:nvPr/>
        </p:nvCxnSpPr>
        <p:spPr>
          <a:xfrm>
            <a:off x="7098698" y="2130003"/>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E2393247-2632-1A05-3501-158D72ED834B}"/>
              </a:ext>
            </a:extLst>
          </p:cNvPr>
          <p:cNvSpPr/>
          <p:nvPr/>
        </p:nvSpPr>
        <p:spPr>
          <a:xfrm>
            <a:off x="6704088" y="1625595"/>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9" name="直接连接符 18">
            <a:extLst>
              <a:ext uri="{FF2B5EF4-FFF2-40B4-BE49-F238E27FC236}">
                <a16:creationId xmlns:a16="http://schemas.microsoft.com/office/drawing/2014/main" id="{2FD26AFB-90BE-3812-1F90-C4988A738F17}"/>
              </a:ext>
            </a:extLst>
          </p:cNvPr>
          <p:cNvCxnSpPr>
            <a:cxnSpLocks/>
          </p:cNvCxnSpPr>
          <p:nvPr/>
        </p:nvCxnSpPr>
        <p:spPr>
          <a:xfrm flipH="1">
            <a:off x="9248266" y="1099261"/>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128B506-1206-DE24-71F0-11C2D801BFB2}"/>
              </a:ext>
            </a:extLst>
          </p:cNvPr>
          <p:cNvCxnSpPr>
            <a:cxnSpLocks/>
          </p:cNvCxnSpPr>
          <p:nvPr/>
        </p:nvCxnSpPr>
        <p:spPr>
          <a:xfrm>
            <a:off x="9930853" y="1105292"/>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2FA19281-7F4E-005B-1DB4-CC6C9F8503BD}"/>
              </a:ext>
            </a:extLst>
          </p:cNvPr>
          <p:cNvSpPr/>
          <p:nvPr/>
        </p:nvSpPr>
        <p:spPr>
          <a:xfrm>
            <a:off x="9536243" y="605997"/>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6" name="直接连接符 15">
            <a:extLst>
              <a:ext uri="{FF2B5EF4-FFF2-40B4-BE49-F238E27FC236}">
                <a16:creationId xmlns:a16="http://schemas.microsoft.com/office/drawing/2014/main" id="{78BEE4A1-0A40-92D9-722A-50665A506C3A}"/>
              </a:ext>
            </a:extLst>
          </p:cNvPr>
          <p:cNvCxnSpPr>
            <a:cxnSpLocks/>
          </p:cNvCxnSpPr>
          <p:nvPr/>
        </p:nvCxnSpPr>
        <p:spPr>
          <a:xfrm flipH="1">
            <a:off x="7140005" y="1106144"/>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4312BF1-C369-391F-F0DA-939D56108A32}"/>
              </a:ext>
            </a:extLst>
          </p:cNvPr>
          <p:cNvCxnSpPr>
            <a:cxnSpLocks/>
          </p:cNvCxnSpPr>
          <p:nvPr/>
        </p:nvCxnSpPr>
        <p:spPr>
          <a:xfrm>
            <a:off x="7822592" y="1112175"/>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17B51FFD-F81C-3DEC-60D9-757EC1B29A11}"/>
              </a:ext>
            </a:extLst>
          </p:cNvPr>
          <p:cNvSpPr/>
          <p:nvPr/>
        </p:nvSpPr>
        <p:spPr>
          <a:xfrm>
            <a:off x="7427982" y="551802"/>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201137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7B981-E6A7-8539-00D9-7D0CBD15E5C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D77F04B-720B-D336-C86C-9B85F26255B3}"/>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28352C54-8507-8D08-FB3F-AB1E75919612}"/>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AC35675B-36CA-32EC-5EDF-5ABC4F4EF2C1}"/>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20AF11F8-17C1-042C-799D-56390ECB84F6}"/>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C52EB36B-C995-434C-F051-93F327F5BC92}"/>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D37C3C6D-61C2-025C-874D-1B55360DCD78}"/>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9D2DCC52-C32A-F545-67C5-716B22AA2614}"/>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C0A91422-35B6-A580-D427-CF58EAB018D8}"/>
              </a:ext>
            </a:extLst>
          </p:cNvPr>
          <p:cNvSpPr/>
          <p:nvPr/>
        </p:nvSpPr>
        <p:spPr>
          <a:xfrm>
            <a:off x="6131809" y="3672988"/>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DAE42E96-E0AB-646A-0D08-17B451211FEF}"/>
              </a:ext>
            </a:extLst>
          </p:cNvPr>
          <p:cNvSpPr/>
          <p:nvPr/>
        </p:nvSpPr>
        <p:spPr>
          <a:xfrm>
            <a:off x="4574769" y="4786281"/>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E563C3CC-1797-55E9-0051-5B9D4161C896}"/>
              </a:ext>
            </a:extLst>
          </p:cNvPr>
          <p:cNvSpPr/>
          <p:nvPr/>
        </p:nvSpPr>
        <p:spPr>
          <a:xfrm>
            <a:off x="3443100" y="4787104"/>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068E5101-F951-A806-27D6-EB24D84FBC0C}"/>
              </a:ext>
            </a:extLst>
          </p:cNvPr>
          <p:cNvSpPr/>
          <p:nvPr/>
        </p:nvSpPr>
        <p:spPr>
          <a:xfrm>
            <a:off x="5374098" y="3732610"/>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1DF4FB22-B8D0-42A5-9C04-D3CCC1104730}"/>
              </a:ext>
            </a:extLst>
          </p:cNvPr>
          <p:cNvSpPr/>
          <p:nvPr/>
        </p:nvSpPr>
        <p:spPr>
          <a:xfrm>
            <a:off x="7325392" y="3672988"/>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75479C00-7B90-A5BB-7B45-5325CD3A4D95}"/>
              </a:ext>
            </a:extLst>
          </p:cNvPr>
          <p:cNvSpPr/>
          <p:nvPr/>
        </p:nvSpPr>
        <p:spPr>
          <a:xfrm>
            <a:off x="224776" y="1417251"/>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AA1EC290-2545-33A1-C0A5-5B8E77C90AA5}"/>
              </a:ext>
            </a:extLst>
          </p:cNvPr>
          <p:cNvSpPr/>
          <p:nvPr/>
        </p:nvSpPr>
        <p:spPr>
          <a:xfrm>
            <a:off x="224776" y="1845378"/>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834997F7-ECDE-C8FD-FB22-A0370859E292}"/>
              </a:ext>
            </a:extLst>
          </p:cNvPr>
          <p:cNvSpPr/>
          <p:nvPr/>
        </p:nvSpPr>
        <p:spPr>
          <a:xfrm>
            <a:off x="224776" y="2280009"/>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53D5762E-D174-F695-76C9-5E1D15C58422}"/>
              </a:ext>
            </a:extLst>
          </p:cNvPr>
          <p:cNvSpPr/>
          <p:nvPr/>
        </p:nvSpPr>
        <p:spPr>
          <a:xfrm>
            <a:off x="224776" y="2701632"/>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A71C6878-9BB9-A253-024D-263245827CE3}"/>
              </a:ext>
            </a:extLst>
          </p:cNvPr>
          <p:cNvSpPr/>
          <p:nvPr/>
        </p:nvSpPr>
        <p:spPr>
          <a:xfrm>
            <a:off x="224776" y="3130257"/>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7F57D6E8-05C8-7554-C9D1-9C52C191FF91}"/>
              </a:ext>
            </a:extLst>
          </p:cNvPr>
          <p:cNvCxnSpPr>
            <a:cxnSpLocks/>
          </p:cNvCxnSpPr>
          <p:nvPr/>
        </p:nvCxnSpPr>
        <p:spPr>
          <a:xfrm flipH="1">
            <a:off x="3749111" y="4230987"/>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3000626D-22C5-6C29-97F6-8A8DC95C5A67}"/>
              </a:ext>
            </a:extLst>
          </p:cNvPr>
          <p:cNvCxnSpPr>
            <a:cxnSpLocks/>
          </p:cNvCxnSpPr>
          <p:nvPr/>
        </p:nvCxnSpPr>
        <p:spPr>
          <a:xfrm>
            <a:off x="4431698" y="4237018"/>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C425F11F-707E-E0FA-8486-1B12716C9B3B}"/>
              </a:ext>
            </a:extLst>
          </p:cNvPr>
          <p:cNvSpPr/>
          <p:nvPr/>
        </p:nvSpPr>
        <p:spPr>
          <a:xfrm>
            <a:off x="4037088" y="3732610"/>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9" name="直接连接符 18">
            <a:extLst>
              <a:ext uri="{FF2B5EF4-FFF2-40B4-BE49-F238E27FC236}">
                <a16:creationId xmlns:a16="http://schemas.microsoft.com/office/drawing/2014/main" id="{30060D35-8AE7-9B87-53E0-33CE98E89531}"/>
              </a:ext>
            </a:extLst>
          </p:cNvPr>
          <p:cNvCxnSpPr>
            <a:cxnSpLocks/>
          </p:cNvCxnSpPr>
          <p:nvPr/>
        </p:nvCxnSpPr>
        <p:spPr>
          <a:xfrm flipH="1">
            <a:off x="6497210" y="3155885"/>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8829492-2DD4-FE17-1C1C-605B1F44970F}"/>
              </a:ext>
            </a:extLst>
          </p:cNvPr>
          <p:cNvCxnSpPr>
            <a:cxnSpLocks/>
          </p:cNvCxnSpPr>
          <p:nvPr/>
        </p:nvCxnSpPr>
        <p:spPr>
          <a:xfrm>
            <a:off x="7179797" y="3161916"/>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379A4665-2E5E-659E-0A1B-E9D07B0C1EAC}"/>
              </a:ext>
            </a:extLst>
          </p:cNvPr>
          <p:cNvSpPr/>
          <p:nvPr/>
        </p:nvSpPr>
        <p:spPr>
          <a:xfrm>
            <a:off x="6785187" y="2662621"/>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6" name="直接连接符 15">
            <a:extLst>
              <a:ext uri="{FF2B5EF4-FFF2-40B4-BE49-F238E27FC236}">
                <a16:creationId xmlns:a16="http://schemas.microsoft.com/office/drawing/2014/main" id="{89260EE3-0D8B-D69A-A8FA-DAA619A55D76}"/>
              </a:ext>
            </a:extLst>
          </p:cNvPr>
          <p:cNvCxnSpPr>
            <a:cxnSpLocks/>
          </p:cNvCxnSpPr>
          <p:nvPr/>
        </p:nvCxnSpPr>
        <p:spPr>
          <a:xfrm flipH="1">
            <a:off x="4473005" y="3213159"/>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A227C09-61EE-E3BD-A979-F70DB4454D77}"/>
              </a:ext>
            </a:extLst>
          </p:cNvPr>
          <p:cNvCxnSpPr>
            <a:cxnSpLocks/>
          </p:cNvCxnSpPr>
          <p:nvPr/>
        </p:nvCxnSpPr>
        <p:spPr>
          <a:xfrm>
            <a:off x="5155592" y="3219190"/>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4DF1312A-450D-5DA2-3CD7-47E7F19B9289}"/>
              </a:ext>
            </a:extLst>
          </p:cNvPr>
          <p:cNvSpPr/>
          <p:nvPr/>
        </p:nvSpPr>
        <p:spPr>
          <a:xfrm>
            <a:off x="4760982" y="2658817"/>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27" name="直接连接符 26">
            <a:extLst>
              <a:ext uri="{FF2B5EF4-FFF2-40B4-BE49-F238E27FC236}">
                <a16:creationId xmlns:a16="http://schemas.microsoft.com/office/drawing/2014/main" id="{CD19DAEA-49D3-220A-9416-A27EFBEBC5D5}"/>
              </a:ext>
            </a:extLst>
          </p:cNvPr>
          <p:cNvCxnSpPr>
            <a:cxnSpLocks/>
          </p:cNvCxnSpPr>
          <p:nvPr/>
        </p:nvCxnSpPr>
        <p:spPr>
          <a:xfrm>
            <a:off x="6210300" y="1980378"/>
            <a:ext cx="675304" cy="6232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0F294EA-279F-B966-8E67-C12BEAD71FD4}"/>
              </a:ext>
            </a:extLst>
          </p:cNvPr>
          <p:cNvCxnSpPr>
            <a:cxnSpLocks/>
          </p:cNvCxnSpPr>
          <p:nvPr/>
        </p:nvCxnSpPr>
        <p:spPr>
          <a:xfrm flipH="1">
            <a:off x="5024769" y="1980378"/>
            <a:ext cx="653776" cy="6232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69D5A86A-507E-5FEA-705E-E0ECCF6413CA}"/>
              </a:ext>
            </a:extLst>
          </p:cNvPr>
          <p:cNvSpPr/>
          <p:nvPr/>
        </p:nvSpPr>
        <p:spPr>
          <a:xfrm>
            <a:off x="5718387" y="1620378"/>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2" name="文本框 31">
            <a:extLst>
              <a:ext uri="{FF2B5EF4-FFF2-40B4-BE49-F238E27FC236}">
                <a16:creationId xmlns:a16="http://schemas.microsoft.com/office/drawing/2014/main" id="{7B14D4F2-D543-3D81-0DB1-47D4E718B346}"/>
              </a:ext>
            </a:extLst>
          </p:cNvPr>
          <p:cNvSpPr txBox="1"/>
          <p:nvPr/>
        </p:nvSpPr>
        <p:spPr>
          <a:xfrm>
            <a:off x="7325392" y="305017"/>
            <a:ext cx="480295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现在我们得到这颗哈夫曼树，那怎么构建哈夫曼编码呢？</a:t>
            </a:r>
          </a:p>
        </p:txBody>
      </p:sp>
      <p:sp>
        <p:nvSpPr>
          <p:cNvPr id="33" name="文本框 32">
            <a:extLst>
              <a:ext uri="{FF2B5EF4-FFF2-40B4-BE49-F238E27FC236}">
                <a16:creationId xmlns:a16="http://schemas.microsoft.com/office/drawing/2014/main" id="{9042A4E9-22C7-1661-8438-AD5987B4A80E}"/>
              </a:ext>
            </a:extLst>
          </p:cNvPr>
          <p:cNvSpPr txBox="1"/>
          <p:nvPr/>
        </p:nvSpPr>
        <p:spPr>
          <a:xfrm>
            <a:off x="7325392" y="1278845"/>
            <a:ext cx="480295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从根节点开始，所有的路径变成左</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右</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6881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3"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F69C1-30F1-F9BA-ACFF-BE25B010770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2ECBE6B-F9A7-2565-BA6A-2AB1F0933295}"/>
              </a:ext>
            </a:extLst>
          </p:cNvPr>
          <p:cNvSpPr txBox="1"/>
          <p:nvPr/>
        </p:nvSpPr>
        <p:spPr>
          <a:xfrm>
            <a:off x="0" y="0"/>
            <a:ext cx="3262432"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哈夫曼编码</a:t>
            </a:r>
          </a:p>
        </p:txBody>
      </p:sp>
      <p:sp>
        <p:nvSpPr>
          <p:cNvPr id="35" name="文本框 34">
            <a:extLst>
              <a:ext uri="{FF2B5EF4-FFF2-40B4-BE49-F238E27FC236}">
                <a16:creationId xmlns:a16="http://schemas.microsoft.com/office/drawing/2014/main" id="{77ECF79C-D914-533D-9209-F6669D885A81}"/>
              </a:ext>
            </a:extLst>
          </p:cNvPr>
          <p:cNvSpPr txBox="1"/>
          <p:nvPr/>
        </p:nvSpPr>
        <p:spPr>
          <a:xfrm>
            <a:off x="493832" y="830997"/>
            <a:ext cx="30226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Hi </a:t>
            </a:r>
            <a:r>
              <a:rPr lang="en-US" altLang="zh-CN" sz="2800" dirty="0" err="1">
                <a:latin typeface="宋体" panose="02010600030101010101" pitchFamily="2" charset="-122"/>
                <a:ea typeface="宋体" panose="02010600030101010101" pitchFamily="2" charset="-122"/>
              </a:rPr>
              <a:t>Shuiys</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67C7BAEB-BFEE-7D77-5865-5FC1612FA70B}"/>
              </a:ext>
            </a:extLst>
          </p:cNvPr>
          <p:cNvSpPr txBox="1"/>
          <p:nvPr/>
        </p:nvSpPr>
        <p:spPr>
          <a:xfrm>
            <a:off x="493832" y="1259124"/>
            <a:ext cx="98216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7F2B02D6-9805-99BC-28C3-E3BD23CAF360}"/>
              </a:ext>
            </a:extLst>
          </p:cNvPr>
          <p:cNvSpPr txBox="1"/>
          <p:nvPr/>
        </p:nvSpPr>
        <p:spPr>
          <a:xfrm>
            <a:off x="493832" y="1677726"/>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852D641E-462B-5A53-710D-680946DC72D4}"/>
              </a:ext>
            </a:extLst>
          </p:cNvPr>
          <p:cNvSpPr txBox="1"/>
          <p:nvPr/>
        </p:nvSpPr>
        <p:spPr>
          <a:xfrm>
            <a:off x="493832" y="2115378"/>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406A4DDF-11C2-2B16-5BD2-FF5EB498645E}"/>
              </a:ext>
            </a:extLst>
          </p:cNvPr>
          <p:cNvSpPr txBox="1"/>
          <p:nvPr/>
        </p:nvSpPr>
        <p:spPr>
          <a:xfrm>
            <a:off x="493832" y="2981157"/>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64264E82-4B09-5EC3-6130-81DC825C0FBB}"/>
              </a:ext>
            </a:extLst>
          </p:cNvPr>
          <p:cNvSpPr txBox="1"/>
          <p:nvPr/>
        </p:nvSpPr>
        <p:spPr>
          <a:xfrm>
            <a:off x="493832" y="2543505"/>
            <a:ext cx="9158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20" name="椭圆 19">
            <a:extLst>
              <a:ext uri="{FF2B5EF4-FFF2-40B4-BE49-F238E27FC236}">
                <a16:creationId xmlns:a16="http://schemas.microsoft.com/office/drawing/2014/main" id="{95470555-EE28-8D90-FEF9-55BB07A37661}"/>
              </a:ext>
            </a:extLst>
          </p:cNvPr>
          <p:cNvSpPr/>
          <p:nvPr/>
        </p:nvSpPr>
        <p:spPr>
          <a:xfrm>
            <a:off x="6131809" y="3672988"/>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2" name="椭圆 21">
            <a:extLst>
              <a:ext uri="{FF2B5EF4-FFF2-40B4-BE49-F238E27FC236}">
                <a16:creationId xmlns:a16="http://schemas.microsoft.com/office/drawing/2014/main" id="{031466CB-11F8-D8F4-F7A2-35215EE64E4A}"/>
              </a:ext>
            </a:extLst>
          </p:cNvPr>
          <p:cNvSpPr/>
          <p:nvPr/>
        </p:nvSpPr>
        <p:spPr>
          <a:xfrm>
            <a:off x="4574769" y="4786281"/>
            <a:ext cx="450000" cy="45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1CE9C6A4-20CB-6F4C-6081-C1DC54D1AA83}"/>
              </a:ext>
            </a:extLst>
          </p:cNvPr>
          <p:cNvSpPr/>
          <p:nvPr/>
        </p:nvSpPr>
        <p:spPr>
          <a:xfrm>
            <a:off x="3443100" y="4787104"/>
            <a:ext cx="450000" cy="45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椭圆 23">
            <a:extLst>
              <a:ext uri="{FF2B5EF4-FFF2-40B4-BE49-F238E27FC236}">
                <a16:creationId xmlns:a16="http://schemas.microsoft.com/office/drawing/2014/main" id="{5A0494EC-6B40-F755-1AAF-356B933A988E}"/>
              </a:ext>
            </a:extLst>
          </p:cNvPr>
          <p:cNvSpPr/>
          <p:nvPr/>
        </p:nvSpPr>
        <p:spPr>
          <a:xfrm>
            <a:off x="5374098" y="3732610"/>
            <a:ext cx="450000" cy="45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27128155-B853-DE39-F63B-19DDD25BFA3B}"/>
              </a:ext>
            </a:extLst>
          </p:cNvPr>
          <p:cNvSpPr/>
          <p:nvPr/>
        </p:nvSpPr>
        <p:spPr>
          <a:xfrm>
            <a:off x="7325392" y="3672988"/>
            <a:ext cx="450000" cy="45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C62CF268-EE79-3C4D-CC30-67CF16B8C49D}"/>
              </a:ext>
            </a:extLst>
          </p:cNvPr>
          <p:cNvSpPr/>
          <p:nvPr/>
        </p:nvSpPr>
        <p:spPr>
          <a:xfrm>
            <a:off x="224776" y="1417251"/>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525A88F4-9799-5B1A-BB20-1D5ADF4F1651}"/>
              </a:ext>
            </a:extLst>
          </p:cNvPr>
          <p:cNvSpPr/>
          <p:nvPr/>
        </p:nvSpPr>
        <p:spPr>
          <a:xfrm>
            <a:off x="224776" y="1845378"/>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3EA71112-A25E-0D8C-816B-A4FBE64915C5}"/>
              </a:ext>
            </a:extLst>
          </p:cNvPr>
          <p:cNvSpPr/>
          <p:nvPr/>
        </p:nvSpPr>
        <p:spPr>
          <a:xfrm>
            <a:off x="224776" y="2280009"/>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C9291668-BA12-3249-AF5E-6C536307D6D5}"/>
              </a:ext>
            </a:extLst>
          </p:cNvPr>
          <p:cNvSpPr/>
          <p:nvPr/>
        </p:nvSpPr>
        <p:spPr>
          <a:xfrm>
            <a:off x="224776" y="2701632"/>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BDD33EC8-F13B-F8EA-FF42-45D509DBC648}"/>
              </a:ext>
            </a:extLst>
          </p:cNvPr>
          <p:cNvSpPr/>
          <p:nvPr/>
        </p:nvSpPr>
        <p:spPr>
          <a:xfrm>
            <a:off x="224776" y="3130257"/>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3A734B5A-A6E9-CEC4-7A7D-B0FB70204DBA}"/>
              </a:ext>
            </a:extLst>
          </p:cNvPr>
          <p:cNvCxnSpPr>
            <a:cxnSpLocks/>
          </p:cNvCxnSpPr>
          <p:nvPr/>
        </p:nvCxnSpPr>
        <p:spPr>
          <a:xfrm flipH="1">
            <a:off x="3749111" y="4230987"/>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183AD12E-7564-59B0-5931-A0ED1800A9AF}"/>
              </a:ext>
            </a:extLst>
          </p:cNvPr>
          <p:cNvCxnSpPr>
            <a:cxnSpLocks/>
          </p:cNvCxnSpPr>
          <p:nvPr/>
        </p:nvCxnSpPr>
        <p:spPr>
          <a:xfrm>
            <a:off x="4431698" y="4237018"/>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977ADEB8-0793-2D3A-009B-82CCC5E53F88}"/>
              </a:ext>
            </a:extLst>
          </p:cNvPr>
          <p:cNvSpPr/>
          <p:nvPr/>
        </p:nvSpPr>
        <p:spPr>
          <a:xfrm>
            <a:off x="4037088" y="3732610"/>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19" name="直接连接符 18">
            <a:extLst>
              <a:ext uri="{FF2B5EF4-FFF2-40B4-BE49-F238E27FC236}">
                <a16:creationId xmlns:a16="http://schemas.microsoft.com/office/drawing/2014/main" id="{6F1F59CB-7CD1-17B6-FC81-8A919E45D4F8}"/>
              </a:ext>
            </a:extLst>
          </p:cNvPr>
          <p:cNvCxnSpPr>
            <a:cxnSpLocks/>
          </p:cNvCxnSpPr>
          <p:nvPr/>
        </p:nvCxnSpPr>
        <p:spPr>
          <a:xfrm flipH="1">
            <a:off x="6497210" y="3155885"/>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96C36F3-D6DF-104C-DFF9-3957B5D2BC65}"/>
              </a:ext>
            </a:extLst>
          </p:cNvPr>
          <p:cNvCxnSpPr>
            <a:cxnSpLocks/>
          </p:cNvCxnSpPr>
          <p:nvPr/>
        </p:nvCxnSpPr>
        <p:spPr>
          <a:xfrm>
            <a:off x="7179797" y="3161916"/>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79E7380B-6B9D-5E14-47EE-FEB8AF31515D}"/>
              </a:ext>
            </a:extLst>
          </p:cNvPr>
          <p:cNvSpPr/>
          <p:nvPr/>
        </p:nvSpPr>
        <p:spPr>
          <a:xfrm>
            <a:off x="6785187" y="2662621"/>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6" name="直接连接符 15">
            <a:extLst>
              <a:ext uri="{FF2B5EF4-FFF2-40B4-BE49-F238E27FC236}">
                <a16:creationId xmlns:a16="http://schemas.microsoft.com/office/drawing/2014/main" id="{ED54BF73-D46F-E782-148D-021C39F1A64D}"/>
              </a:ext>
            </a:extLst>
          </p:cNvPr>
          <p:cNvCxnSpPr>
            <a:cxnSpLocks/>
          </p:cNvCxnSpPr>
          <p:nvPr/>
        </p:nvCxnSpPr>
        <p:spPr>
          <a:xfrm flipH="1">
            <a:off x="4473005" y="3213159"/>
            <a:ext cx="287977" cy="445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1A071EF-E500-F68E-5163-09A18343495F}"/>
              </a:ext>
            </a:extLst>
          </p:cNvPr>
          <p:cNvCxnSpPr>
            <a:cxnSpLocks/>
          </p:cNvCxnSpPr>
          <p:nvPr/>
        </p:nvCxnSpPr>
        <p:spPr>
          <a:xfrm>
            <a:off x="5155592" y="3219190"/>
            <a:ext cx="291190" cy="4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E06E7BDD-5931-EB31-DFC5-B5AF90E30ADD}"/>
              </a:ext>
            </a:extLst>
          </p:cNvPr>
          <p:cNvSpPr/>
          <p:nvPr/>
        </p:nvSpPr>
        <p:spPr>
          <a:xfrm>
            <a:off x="4760982" y="2658817"/>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27" name="直接连接符 26">
            <a:extLst>
              <a:ext uri="{FF2B5EF4-FFF2-40B4-BE49-F238E27FC236}">
                <a16:creationId xmlns:a16="http://schemas.microsoft.com/office/drawing/2014/main" id="{6AB90060-7CA8-F0B6-CDBD-055FB17BAF22}"/>
              </a:ext>
            </a:extLst>
          </p:cNvPr>
          <p:cNvCxnSpPr>
            <a:cxnSpLocks/>
          </p:cNvCxnSpPr>
          <p:nvPr/>
        </p:nvCxnSpPr>
        <p:spPr>
          <a:xfrm>
            <a:off x="6210300" y="1980378"/>
            <a:ext cx="675304" cy="6232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A1A9799-898A-DD8C-1E10-5742FF802B7C}"/>
              </a:ext>
            </a:extLst>
          </p:cNvPr>
          <p:cNvCxnSpPr>
            <a:cxnSpLocks/>
          </p:cNvCxnSpPr>
          <p:nvPr/>
        </p:nvCxnSpPr>
        <p:spPr>
          <a:xfrm flipH="1">
            <a:off x="5024769" y="1980378"/>
            <a:ext cx="653776" cy="6232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5609EB5E-5A6B-1DBB-4541-044DF56013A8}"/>
              </a:ext>
            </a:extLst>
          </p:cNvPr>
          <p:cNvSpPr/>
          <p:nvPr/>
        </p:nvSpPr>
        <p:spPr>
          <a:xfrm>
            <a:off x="5718387" y="1620378"/>
            <a:ext cx="450000" cy="450000"/>
          </a:xfrm>
          <a:prstGeom prst="ellipse">
            <a:avLst/>
          </a:prstGeom>
          <a:solidFill>
            <a:schemeClr val="accent6">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29" name="文本框 28">
            <a:extLst>
              <a:ext uri="{FF2B5EF4-FFF2-40B4-BE49-F238E27FC236}">
                <a16:creationId xmlns:a16="http://schemas.microsoft.com/office/drawing/2014/main" id="{CEEE4D9D-B1F3-43BB-66A7-884D4CE57B34}"/>
              </a:ext>
            </a:extLst>
          </p:cNvPr>
          <p:cNvSpPr txBox="1"/>
          <p:nvPr/>
        </p:nvSpPr>
        <p:spPr>
          <a:xfrm>
            <a:off x="4785249" y="1782344"/>
            <a:ext cx="39521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43BB6A03-3D62-095E-7AB1-0339E512A3D6}"/>
              </a:ext>
            </a:extLst>
          </p:cNvPr>
          <p:cNvSpPr txBox="1"/>
          <p:nvPr/>
        </p:nvSpPr>
        <p:spPr>
          <a:xfrm>
            <a:off x="4179556" y="3003647"/>
            <a:ext cx="39521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66AC655A-6D8B-D405-4CA0-B5CF43E03357}"/>
              </a:ext>
            </a:extLst>
          </p:cNvPr>
          <p:cNvSpPr txBox="1"/>
          <p:nvPr/>
        </p:nvSpPr>
        <p:spPr>
          <a:xfrm>
            <a:off x="3531770" y="3991448"/>
            <a:ext cx="39521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3F5D6C7E-7265-AB46-C17A-06F3F159A10D}"/>
              </a:ext>
            </a:extLst>
          </p:cNvPr>
          <p:cNvSpPr txBox="1"/>
          <p:nvPr/>
        </p:nvSpPr>
        <p:spPr>
          <a:xfrm>
            <a:off x="6186596" y="2981157"/>
            <a:ext cx="39521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63515803-0849-D940-B7EA-BF3B449D32E7}"/>
              </a:ext>
            </a:extLst>
          </p:cNvPr>
          <p:cNvSpPr txBox="1"/>
          <p:nvPr/>
        </p:nvSpPr>
        <p:spPr>
          <a:xfrm>
            <a:off x="4650725" y="4004617"/>
            <a:ext cx="39521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61F07CC7-042D-60E4-6C95-B4159DF5CAF1}"/>
              </a:ext>
            </a:extLst>
          </p:cNvPr>
          <p:cNvSpPr txBox="1"/>
          <p:nvPr/>
        </p:nvSpPr>
        <p:spPr>
          <a:xfrm>
            <a:off x="5362183" y="3003647"/>
            <a:ext cx="39521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6DCCC6C8-0237-3DB4-BC51-3871DEBBD19F}"/>
              </a:ext>
            </a:extLst>
          </p:cNvPr>
          <p:cNvSpPr txBox="1"/>
          <p:nvPr/>
        </p:nvSpPr>
        <p:spPr>
          <a:xfrm>
            <a:off x="6614974" y="1765911"/>
            <a:ext cx="39521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1049739F-2BE4-58EA-3243-5174BDFED80A}"/>
              </a:ext>
            </a:extLst>
          </p:cNvPr>
          <p:cNvSpPr txBox="1"/>
          <p:nvPr/>
        </p:nvSpPr>
        <p:spPr>
          <a:xfrm>
            <a:off x="7440402" y="2971632"/>
            <a:ext cx="39521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EDFE17B0-56C5-5B1B-78AF-0FA404370824}"/>
              </a:ext>
            </a:extLst>
          </p:cNvPr>
          <p:cNvSpPr txBox="1"/>
          <p:nvPr/>
        </p:nvSpPr>
        <p:spPr>
          <a:xfrm>
            <a:off x="7470987" y="183834"/>
            <a:ext cx="4417368"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现在从根节点到对应节点的编号连成一起，就是最后的哈夫曼编码</a:t>
            </a:r>
          </a:p>
        </p:txBody>
      </p:sp>
      <p:sp>
        <p:nvSpPr>
          <p:cNvPr id="42" name="文本框 41">
            <a:extLst>
              <a:ext uri="{FF2B5EF4-FFF2-40B4-BE49-F238E27FC236}">
                <a16:creationId xmlns:a16="http://schemas.microsoft.com/office/drawing/2014/main" id="{0D7EC80D-968E-83B1-D622-CF0EF8F197B2}"/>
              </a:ext>
            </a:extLst>
          </p:cNvPr>
          <p:cNvSpPr txBox="1"/>
          <p:nvPr/>
        </p:nvSpPr>
        <p:spPr>
          <a:xfrm>
            <a:off x="9095105" y="1950955"/>
            <a:ext cx="209676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H</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000</a:t>
            </a:r>
            <a:endParaRPr lang="zh-CN" altLang="en-US" sz="2800" dirty="0">
              <a:latin typeface="宋体" panose="02010600030101010101" pitchFamily="2" charset="-122"/>
              <a:ea typeface="宋体" panose="02010600030101010101" pitchFamily="2" charset="-122"/>
            </a:endParaRPr>
          </a:p>
        </p:txBody>
      </p:sp>
      <p:sp>
        <p:nvSpPr>
          <p:cNvPr id="43" name="文本框 42">
            <a:extLst>
              <a:ext uri="{FF2B5EF4-FFF2-40B4-BE49-F238E27FC236}">
                <a16:creationId xmlns:a16="http://schemas.microsoft.com/office/drawing/2014/main" id="{A4B56350-1BE4-4A00-3886-14DDD8F4FEF5}"/>
              </a:ext>
            </a:extLst>
          </p:cNvPr>
          <p:cNvSpPr txBox="1"/>
          <p:nvPr/>
        </p:nvSpPr>
        <p:spPr>
          <a:xfrm>
            <a:off x="9095106" y="2369557"/>
            <a:ext cx="140556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31C3352E-B657-D1A2-3C9C-C1855A88DF02}"/>
              </a:ext>
            </a:extLst>
          </p:cNvPr>
          <p:cNvSpPr txBox="1"/>
          <p:nvPr/>
        </p:nvSpPr>
        <p:spPr>
          <a:xfrm>
            <a:off x="9095106" y="2807209"/>
            <a:ext cx="182779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11</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7D2D5FFC-F2BB-B96C-7BF6-EE52D1E04149}"/>
              </a:ext>
            </a:extLst>
          </p:cNvPr>
          <p:cNvSpPr txBox="1"/>
          <p:nvPr/>
        </p:nvSpPr>
        <p:spPr>
          <a:xfrm>
            <a:off x="9095106" y="3672988"/>
            <a:ext cx="140556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Y</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01</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727DC8D4-7B9B-32CE-E05C-6E06F1703B35}"/>
              </a:ext>
            </a:extLst>
          </p:cNvPr>
          <p:cNvSpPr txBox="1"/>
          <p:nvPr/>
        </p:nvSpPr>
        <p:spPr>
          <a:xfrm>
            <a:off x="9095106" y="3235336"/>
            <a:ext cx="13550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001</a:t>
            </a:r>
            <a:endParaRPr lang="zh-CN" altLang="en-US" sz="2800" dirty="0">
              <a:latin typeface="宋体" panose="02010600030101010101" pitchFamily="2" charset="-122"/>
              <a:ea typeface="宋体" panose="02010600030101010101" pitchFamily="2" charset="-122"/>
            </a:endParaRPr>
          </a:p>
        </p:txBody>
      </p:sp>
      <p:sp>
        <p:nvSpPr>
          <p:cNvPr id="47" name="椭圆 46">
            <a:extLst>
              <a:ext uri="{FF2B5EF4-FFF2-40B4-BE49-F238E27FC236}">
                <a16:creationId xmlns:a16="http://schemas.microsoft.com/office/drawing/2014/main" id="{0B63B1F0-F2A8-2EC1-8B0D-A280F78F2261}"/>
              </a:ext>
            </a:extLst>
          </p:cNvPr>
          <p:cNvSpPr/>
          <p:nvPr/>
        </p:nvSpPr>
        <p:spPr>
          <a:xfrm>
            <a:off x="8826050" y="2109082"/>
            <a:ext cx="269056" cy="270000"/>
          </a:xfrm>
          <a:prstGeom prst="ellipse">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BF45A126-7140-107F-F8D7-8BCCFE501DD3}"/>
              </a:ext>
            </a:extLst>
          </p:cNvPr>
          <p:cNvSpPr/>
          <p:nvPr/>
        </p:nvSpPr>
        <p:spPr>
          <a:xfrm>
            <a:off x="8826050" y="2537209"/>
            <a:ext cx="269056" cy="27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a:extLst>
              <a:ext uri="{FF2B5EF4-FFF2-40B4-BE49-F238E27FC236}">
                <a16:creationId xmlns:a16="http://schemas.microsoft.com/office/drawing/2014/main" id="{05D51C82-10FA-BA0F-7878-883F386ED6AB}"/>
              </a:ext>
            </a:extLst>
          </p:cNvPr>
          <p:cNvSpPr/>
          <p:nvPr/>
        </p:nvSpPr>
        <p:spPr>
          <a:xfrm>
            <a:off x="8826050" y="2971840"/>
            <a:ext cx="269056" cy="270000"/>
          </a:xfrm>
          <a:prstGeom prst="ellipse">
            <a:avLst/>
          </a:prstGeom>
          <a:solidFill>
            <a:schemeClr val="accent3">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3493C6AA-9CD9-FC34-3988-DAF06C24E661}"/>
              </a:ext>
            </a:extLst>
          </p:cNvPr>
          <p:cNvSpPr/>
          <p:nvPr/>
        </p:nvSpPr>
        <p:spPr>
          <a:xfrm>
            <a:off x="8826050" y="3393463"/>
            <a:ext cx="269056" cy="270000"/>
          </a:xfrm>
          <a:prstGeom prst="ellipse">
            <a:avLst/>
          </a:prstGeom>
          <a:solidFill>
            <a:schemeClr val="accent4">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 50">
            <a:extLst>
              <a:ext uri="{FF2B5EF4-FFF2-40B4-BE49-F238E27FC236}">
                <a16:creationId xmlns:a16="http://schemas.microsoft.com/office/drawing/2014/main" id="{A678F4C8-6851-0F44-8285-024AF77B0280}"/>
              </a:ext>
            </a:extLst>
          </p:cNvPr>
          <p:cNvSpPr/>
          <p:nvPr/>
        </p:nvSpPr>
        <p:spPr>
          <a:xfrm>
            <a:off x="8826050" y="3822088"/>
            <a:ext cx="269056" cy="270000"/>
          </a:xfrm>
          <a:prstGeom prst="ellipse">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19FA032A-1642-7785-60B6-6F179023239C}"/>
              </a:ext>
            </a:extLst>
          </p:cNvPr>
          <p:cNvSpPr txBox="1"/>
          <p:nvPr/>
        </p:nvSpPr>
        <p:spPr>
          <a:xfrm>
            <a:off x="7010187" y="5352339"/>
            <a:ext cx="441736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恭喜你掌握了哈夫曼编码！</a:t>
            </a:r>
          </a:p>
        </p:txBody>
      </p:sp>
    </p:spTree>
    <p:extLst>
      <p:ext uri="{BB962C8B-B14F-4D97-AF65-F5344CB8AC3E}">
        <p14:creationId xmlns:p14="http://schemas.microsoft.com/office/powerpoint/2010/main" val="2712486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4" grpId="0"/>
      <p:bldP spid="36" grpId="0"/>
      <p:bldP spid="37" grpId="0"/>
      <p:bldP spid="38" grpId="0"/>
      <p:bldP spid="39" grpId="0"/>
      <p:bldP spid="40" grpId="0"/>
      <p:bldP spid="41" grpId="0"/>
      <p:bldP spid="42" grpId="0"/>
      <p:bldP spid="43" grpId="0"/>
      <p:bldP spid="44" grpId="0"/>
      <p:bldP spid="45" grpId="0"/>
      <p:bldP spid="46" grpId="0"/>
      <p:bldP spid="47" grpId="0" animBg="1"/>
      <p:bldP spid="48" grpId="0" animBg="1"/>
      <p:bldP spid="49" grpId="0" animBg="1"/>
      <p:bldP spid="50" grpId="0" animBg="1"/>
      <p:bldP spid="51" grpId="0" animBg="1"/>
      <p:bldP spid="5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81BB-BC77-FCF6-112B-D1CAB59F26DE}"/>
            </a:ext>
          </a:extLst>
        </p:cNvPr>
        <p:cNvGrpSpPr/>
        <p:nvPr/>
      </p:nvGrpSpPr>
      <p:grpSpPr>
        <a:xfrm>
          <a:off x="0" y="0"/>
          <a:ext cx="0" cy="0"/>
          <a:chOff x="0" y="0"/>
          <a:chExt cx="0" cy="0"/>
        </a:xfrm>
      </p:grpSpPr>
      <p:sp>
        <p:nvSpPr>
          <p:cNvPr id="32" name="文本框 31">
            <a:extLst>
              <a:ext uri="{FF2B5EF4-FFF2-40B4-BE49-F238E27FC236}">
                <a16:creationId xmlns:a16="http://schemas.microsoft.com/office/drawing/2014/main" id="{9F586E8F-8F35-08AE-8BC0-51AB53D98E7D}"/>
              </a:ext>
            </a:extLst>
          </p:cNvPr>
          <p:cNvSpPr txBox="1"/>
          <p:nvPr/>
        </p:nvSpPr>
        <p:spPr>
          <a:xfrm>
            <a:off x="145489" y="308483"/>
            <a:ext cx="538445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回顾一下我们这趟道路</a:t>
            </a:r>
          </a:p>
        </p:txBody>
      </p:sp>
      <p:sp>
        <p:nvSpPr>
          <p:cNvPr id="33" name="文本框 32">
            <a:extLst>
              <a:ext uri="{FF2B5EF4-FFF2-40B4-BE49-F238E27FC236}">
                <a16:creationId xmlns:a16="http://schemas.microsoft.com/office/drawing/2014/main" id="{3ADB3BDD-3B0F-D438-FC16-FDFEF5FF7F8A}"/>
              </a:ext>
            </a:extLst>
          </p:cNvPr>
          <p:cNvSpPr txBox="1"/>
          <p:nvPr/>
        </p:nvSpPr>
        <p:spPr>
          <a:xfrm>
            <a:off x="145489" y="831703"/>
            <a:ext cx="538445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其中的艰辛只有你自己知道</a:t>
            </a:r>
          </a:p>
        </p:txBody>
      </p:sp>
      <p:sp>
        <p:nvSpPr>
          <p:cNvPr id="53" name="文本框 52">
            <a:extLst>
              <a:ext uri="{FF2B5EF4-FFF2-40B4-BE49-F238E27FC236}">
                <a16:creationId xmlns:a16="http://schemas.microsoft.com/office/drawing/2014/main" id="{EEC06233-B8D4-8148-77E5-CAB59537734C}"/>
              </a:ext>
            </a:extLst>
          </p:cNvPr>
          <p:cNvSpPr txBox="1"/>
          <p:nvPr/>
        </p:nvSpPr>
        <p:spPr>
          <a:xfrm>
            <a:off x="145489" y="1354923"/>
            <a:ext cx="65165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我由衷的希望你可以掌握这部分内容</a:t>
            </a:r>
          </a:p>
        </p:txBody>
      </p:sp>
      <p:sp>
        <p:nvSpPr>
          <p:cNvPr id="58" name="文本框 57">
            <a:extLst>
              <a:ext uri="{FF2B5EF4-FFF2-40B4-BE49-F238E27FC236}">
                <a16:creationId xmlns:a16="http://schemas.microsoft.com/office/drawing/2014/main" id="{52CBFEEE-2335-6DE2-0E1E-60124BB3346E}"/>
              </a:ext>
            </a:extLst>
          </p:cNvPr>
          <p:cNvSpPr txBox="1"/>
          <p:nvPr/>
        </p:nvSpPr>
        <p:spPr>
          <a:xfrm>
            <a:off x="145489" y="4377334"/>
            <a:ext cx="65165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时间会见证你在黑夜里做的</a:t>
            </a:r>
            <a:r>
              <a:rPr lang="en-US" altLang="zh-CN" sz="2800" dirty="0">
                <a:latin typeface="宋体" panose="02010600030101010101" pitchFamily="2" charset="-122"/>
                <a:ea typeface="宋体" panose="02010600030101010101" pitchFamily="2" charset="-122"/>
              </a:rPr>
              <a:t>hustle</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5BBF281D-34B2-44D4-E4B8-FDC34575469C}"/>
              </a:ext>
            </a:extLst>
          </p:cNvPr>
          <p:cNvSpPr txBox="1"/>
          <p:nvPr/>
        </p:nvSpPr>
        <p:spPr>
          <a:xfrm>
            <a:off x="145489" y="4900555"/>
            <a:ext cx="65165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天上的星星观望着你经历过的</a:t>
            </a:r>
            <a:r>
              <a:rPr lang="en-US" altLang="zh-CN" sz="2800" dirty="0">
                <a:latin typeface="宋体" panose="02010600030101010101" pitchFamily="2" charset="-122"/>
                <a:ea typeface="宋体" panose="02010600030101010101" pitchFamily="2" charset="-122"/>
              </a:rPr>
              <a:t>struggle</a:t>
            </a:r>
            <a:endParaRPr lang="zh-CN" altLang="en-US" sz="2800" dirty="0">
              <a:latin typeface="宋体" panose="02010600030101010101" pitchFamily="2" charset="-122"/>
              <a:ea typeface="宋体" panose="02010600030101010101" pitchFamily="2" charset="-122"/>
            </a:endParaRPr>
          </a:p>
        </p:txBody>
      </p:sp>
      <p:sp>
        <p:nvSpPr>
          <p:cNvPr id="61" name="文本框 60">
            <a:extLst>
              <a:ext uri="{FF2B5EF4-FFF2-40B4-BE49-F238E27FC236}">
                <a16:creationId xmlns:a16="http://schemas.microsoft.com/office/drawing/2014/main" id="{9EE95CAF-805E-A41A-19C3-78E0FC373BE4}"/>
              </a:ext>
            </a:extLst>
          </p:cNvPr>
          <p:cNvSpPr txBox="1"/>
          <p:nvPr/>
        </p:nvSpPr>
        <p:spPr>
          <a:xfrm>
            <a:off x="145489" y="5765798"/>
            <a:ext cx="65165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我们下一章节见</a:t>
            </a:r>
          </a:p>
        </p:txBody>
      </p:sp>
      <p:sp>
        <p:nvSpPr>
          <p:cNvPr id="62" name="文本框 61">
            <a:extLst>
              <a:ext uri="{FF2B5EF4-FFF2-40B4-BE49-F238E27FC236}">
                <a16:creationId xmlns:a16="http://schemas.microsoft.com/office/drawing/2014/main" id="{21EB679D-225E-5DF9-DC19-ECB2CD80DCF9}"/>
              </a:ext>
            </a:extLst>
          </p:cNvPr>
          <p:cNvSpPr txBox="1"/>
          <p:nvPr/>
        </p:nvSpPr>
        <p:spPr>
          <a:xfrm>
            <a:off x="145489" y="2010448"/>
            <a:ext cx="65165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至此，树的章节就讲完了！</a:t>
            </a:r>
          </a:p>
        </p:txBody>
      </p:sp>
      <p:sp>
        <p:nvSpPr>
          <p:cNvPr id="63" name="文本框 62">
            <a:extLst>
              <a:ext uri="{FF2B5EF4-FFF2-40B4-BE49-F238E27FC236}">
                <a16:creationId xmlns:a16="http://schemas.microsoft.com/office/drawing/2014/main" id="{33ED5948-2356-67AB-C034-5191BEC8F25D}"/>
              </a:ext>
            </a:extLst>
          </p:cNvPr>
          <p:cNvSpPr txBox="1"/>
          <p:nvPr/>
        </p:nvSpPr>
        <p:spPr>
          <a:xfrm>
            <a:off x="145489" y="2620752"/>
            <a:ext cx="1190102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我们从基础概念一步一步累加，从简单的层次遍历到攻克先序中序后序遍历三幻神！又了解了树与森林的概念以及之间的转换，现在的我们甚至明白了哈夫曼树，并且可以拿它设计编码！</a:t>
            </a:r>
          </a:p>
        </p:txBody>
      </p:sp>
    </p:spTree>
    <p:extLst>
      <p:ext uri="{BB962C8B-B14F-4D97-AF65-F5344CB8AC3E}">
        <p14:creationId xmlns:p14="http://schemas.microsoft.com/office/powerpoint/2010/main" val="559337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53" grpId="0"/>
      <p:bldP spid="58" grpId="0"/>
      <p:bldP spid="59" grpId="0"/>
      <p:bldP spid="61" grpId="0"/>
      <p:bldP spid="62" grpId="0"/>
      <p:bldP spid="6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C2F6E-F79C-B138-B842-6A2BA9A0F35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AD0F03B9-133A-2C01-98D0-CFE78BCA8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143" y="2586059"/>
            <a:ext cx="8897714" cy="1685882"/>
          </a:xfrm>
          <a:prstGeom prst="rect">
            <a:avLst/>
          </a:prstGeom>
        </p:spPr>
      </p:pic>
    </p:spTree>
    <p:extLst>
      <p:ext uri="{BB962C8B-B14F-4D97-AF65-F5344CB8AC3E}">
        <p14:creationId xmlns:p14="http://schemas.microsoft.com/office/powerpoint/2010/main" val="284016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E61E1-AAD9-C5F7-A381-450637DDE56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520144EB-B8EB-23D7-F634-252E4BAFC5C0}"/>
              </a:ext>
            </a:extLst>
          </p:cNvPr>
          <p:cNvSpPr txBox="1"/>
          <p:nvPr/>
        </p:nvSpPr>
        <p:spPr>
          <a:xfrm>
            <a:off x="5388112" y="264417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pic>
        <p:nvPicPr>
          <p:cNvPr id="4" name="图片 3">
            <a:extLst>
              <a:ext uri="{FF2B5EF4-FFF2-40B4-BE49-F238E27FC236}">
                <a16:creationId xmlns:a16="http://schemas.microsoft.com/office/drawing/2014/main" id="{748DE488-D2A2-5487-4190-38C526AE7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Tree>
    <p:extLst>
      <p:ext uri="{BB962C8B-B14F-4D97-AF65-F5344CB8AC3E}">
        <p14:creationId xmlns:p14="http://schemas.microsoft.com/office/powerpoint/2010/main" val="2546698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1C6F2-B709-72AC-8108-6C310FF9F361}"/>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F794D696-E434-B1F2-D138-FD42FF929150}"/>
              </a:ext>
            </a:extLst>
          </p:cNvPr>
          <p:cNvSpPr/>
          <p:nvPr/>
        </p:nvSpPr>
        <p:spPr>
          <a:xfrm rot="9229481">
            <a:off x="-4264826" y="4362557"/>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2D56B399-C25E-9F3B-5294-EF35D92C2734}"/>
              </a:ext>
            </a:extLst>
          </p:cNvPr>
          <p:cNvSpPr/>
          <p:nvPr/>
        </p:nvSpPr>
        <p:spPr>
          <a:xfrm>
            <a:off x="179892"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2FB5CA03-CDCA-7785-F583-1F6407BF1B02}"/>
              </a:ext>
            </a:extLst>
          </p:cNvPr>
          <p:cNvSpPr/>
          <p:nvPr/>
        </p:nvSpPr>
        <p:spPr>
          <a:xfrm>
            <a:off x="2923083" y="4667015"/>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86CFDF9A-EDFC-BBC5-4530-030DA9E7B177}"/>
              </a:ext>
            </a:extLst>
          </p:cNvPr>
          <p:cNvSpPr/>
          <p:nvPr/>
        </p:nvSpPr>
        <p:spPr>
          <a:xfrm>
            <a:off x="5701023"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E8562529-7118-4F64-DD57-D9B4861E9664}"/>
              </a:ext>
            </a:extLst>
          </p:cNvPr>
          <p:cNvCxnSpPr>
            <a:cxnSpLocks/>
          </p:cNvCxnSpPr>
          <p:nvPr/>
        </p:nvCxnSpPr>
        <p:spPr>
          <a:xfrm>
            <a:off x="2536908" y="2285988"/>
            <a:ext cx="293497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A96EB4B3-A40B-332B-E843-753523FD9817}"/>
              </a:ext>
            </a:extLst>
          </p:cNvPr>
          <p:cNvSpPr/>
          <p:nvPr/>
        </p:nvSpPr>
        <p:spPr>
          <a:xfrm>
            <a:off x="9655092"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4407EBEB-B049-21BE-5855-567FD7C59188}"/>
              </a:ext>
            </a:extLst>
          </p:cNvPr>
          <p:cNvCxnSpPr>
            <a:cxnSpLocks/>
          </p:cNvCxnSpPr>
          <p:nvPr/>
        </p:nvCxnSpPr>
        <p:spPr>
          <a:xfrm flipV="1">
            <a:off x="8026400" y="2278626"/>
            <a:ext cx="1465943"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箭头: 下 7">
            <a:extLst>
              <a:ext uri="{FF2B5EF4-FFF2-40B4-BE49-F238E27FC236}">
                <a16:creationId xmlns:a16="http://schemas.microsoft.com/office/drawing/2014/main" id="{83CF8553-070C-13F8-ED71-6E29844805DB}"/>
              </a:ext>
            </a:extLst>
          </p:cNvPr>
          <p:cNvSpPr/>
          <p:nvPr/>
        </p:nvSpPr>
        <p:spPr>
          <a:xfrm rot="2543886">
            <a:off x="14220288" y="1741063"/>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36E2631-BC62-1790-17E7-54C147E0D8FB}"/>
              </a:ext>
            </a:extLst>
          </p:cNvPr>
          <p:cNvSpPr txBox="1"/>
          <p:nvPr/>
        </p:nvSpPr>
        <p:spPr>
          <a:xfrm>
            <a:off x="12661307" y="4897142"/>
            <a:ext cx="2884123" cy="584775"/>
          </a:xfrm>
          <a:prstGeom prst="rect">
            <a:avLst/>
          </a:prstGeom>
          <a:noFill/>
        </p:spPr>
        <p:txBody>
          <a:bodyPr wrap="none" rtlCol="0">
            <a:spAutoFit/>
          </a:bodyPr>
          <a:lstStyle/>
          <a:p>
            <a:r>
              <a:rPr lang="zh-CN" altLang="en-US" sz="3200" dirty="0"/>
              <a:t>我要和小</a:t>
            </a:r>
            <a:r>
              <a:rPr lang="en-US" altLang="zh-CN" sz="3200" dirty="0"/>
              <a:t>A</a:t>
            </a:r>
            <a:r>
              <a:rPr lang="zh-CN" altLang="en-US" sz="3200" dirty="0"/>
              <a:t>贴贴</a:t>
            </a:r>
          </a:p>
        </p:txBody>
      </p:sp>
    </p:spTree>
    <p:extLst>
      <p:ext uri="{BB962C8B-B14F-4D97-AF65-F5344CB8AC3E}">
        <p14:creationId xmlns:p14="http://schemas.microsoft.com/office/powerpoint/2010/main" val="3765053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0F5D9-749B-FCE0-D9E5-D1FD51AB4681}"/>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5B017CA-45AB-931B-0693-CDD216D98150}"/>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pic>
        <p:nvPicPr>
          <p:cNvPr id="4" name="图片 3">
            <a:extLst>
              <a:ext uri="{FF2B5EF4-FFF2-40B4-BE49-F238E27FC236}">
                <a16:creationId xmlns:a16="http://schemas.microsoft.com/office/drawing/2014/main" id="{331A5CF5-A257-16AA-D5AE-8E2ABB096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210834"/>
            <a:ext cx="2581275" cy="1504950"/>
          </a:xfrm>
          <a:prstGeom prst="rect">
            <a:avLst/>
          </a:prstGeom>
        </p:spPr>
      </p:pic>
      <p:sp>
        <p:nvSpPr>
          <p:cNvPr id="2" name="文本框 1">
            <a:extLst>
              <a:ext uri="{FF2B5EF4-FFF2-40B4-BE49-F238E27FC236}">
                <a16:creationId xmlns:a16="http://schemas.microsoft.com/office/drawing/2014/main" id="{6EB6324F-E095-D30D-F5DB-B9DED3A68ED7}"/>
              </a:ext>
            </a:extLst>
          </p:cNvPr>
          <p:cNvSpPr txBox="1"/>
          <p:nvPr/>
        </p:nvSpPr>
        <p:spPr>
          <a:xfrm>
            <a:off x="145488" y="308483"/>
            <a:ext cx="1021771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图，是一种数据结构，并不是图片的意思</a:t>
            </a:r>
          </a:p>
        </p:txBody>
      </p:sp>
      <p:sp>
        <p:nvSpPr>
          <p:cNvPr id="5" name="文本框 4">
            <a:extLst>
              <a:ext uri="{FF2B5EF4-FFF2-40B4-BE49-F238E27FC236}">
                <a16:creationId xmlns:a16="http://schemas.microsoft.com/office/drawing/2014/main" id="{E2C1F309-823D-251B-73B5-A8D953B75A4F}"/>
              </a:ext>
            </a:extLst>
          </p:cNvPr>
          <p:cNvSpPr txBox="1"/>
          <p:nvPr/>
        </p:nvSpPr>
        <p:spPr>
          <a:xfrm>
            <a:off x="145487" y="831703"/>
            <a:ext cx="1021771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它的形式化定义为</a:t>
            </a:r>
          </a:p>
        </p:txBody>
      </p:sp>
      <p:sp>
        <p:nvSpPr>
          <p:cNvPr id="6" name="文本框 5">
            <a:extLst>
              <a:ext uri="{FF2B5EF4-FFF2-40B4-BE49-F238E27FC236}">
                <a16:creationId xmlns:a16="http://schemas.microsoft.com/office/drawing/2014/main" id="{13597808-9547-22F5-8447-D59463D759D1}"/>
              </a:ext>
            </a:extLst>
          </p:cNvPr>
          <p:cNvSpPr txBox="1"/>
          <p:nvPr/>
        </p:nvSpPr>
        <p:spPr>
          <a:xfrm>
            <a:off x="4836969" y="2064355"/>
            <a:ext cx="251805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 = </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V , E</a:t>
            </a:r>
            <a:r>
              <a:rPr lang="zh-CN" altLang="en-US" sz="2800" dirty="0">
                <a:latin typeface="宋体" panose="02010600030101010101" pitchFamily="2" charset="-122"/>
                <a:ea typeface="宋体" panose="02010600030101010101" pitchFamily="2" charset="-122"/>
              </a:rPr>
              <a:t>）</a:t>
            </a:r>
          </a:p>
        </p:txBody>
      </p:sp>
      <p:sp>
        <p:nvSpPr>
          <p:cNvPr id="7" name="箭头: 上 6">
            <a:extLst>
              <a:ext uri="{FF2B5EF4-FFF2-40B4-BE49-F238E27FC236}">
                <a16:creationId xmlns:a16="http://schemas.microsoft.com/office/drawing/2014/main" id="{1AF7B6CE-423F-7024-5DAE-764093AE82E9}"/>
              </a:ext>
            </a:extLst>
          </p:cNvPr>
          <p:cNvSpPr/>
          <p:nvPr/>
        </p:nvSpPr>
        <p:spPr>
          <a:xfrm rot="2003118">
            <a:off x="5608989" y="2571263"/>
            <a:ext cx="368300" cy="54190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上 7">
            <a:extLst>
              <a:ext uri="{FF2B5EF4-FFF2-40B4-BE49-F238E27FC236}">
                <a16:creationId xmlns:a16="http://schemas.microsoft.com/office/drawing/2014/main" id="{092F9160-F280-6935-4990-522FE3A85B99}"/>
              </a:ext>
            </a:extLst>
          </p:cNvPr>
          <p:cNvSpPr/>
          <p:nvPr/>
        </p:nvSpPr>
        <p:spPr>
          <a:xfrm rot="18917305" flipH="1">
            <a:off x="7052200" y="2492562"/>
            <a:ext cx="368300" cy="52757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98AC28C-D975-9AFF-27FF-F5095D86C09B}"/>
              </a:ext>
            </a:extLst>
          </p:cNvPr>
          <p:cNvSpPr txBox="1"/>
          <p:nvPr/>
        </p:nvSpPr>
        <p:spPr>
          <a:xfrm>
            <a:off x="1869407" y="3008168"/>
            <a:ext cx="4405171" cy="954107"/>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a:t>
            </a:r>
            <a:r>
              <a:rPr lang="zh-CN" altLang="en-US" sz="2800" dirty="0">
                <a:latin typeface="宋体" panose="02010600030101010101" pitchFamily="2" charset="-122"/>
                <a:ea typeface="宋体" panose="02010600030101010101" pitchFamily="2" charset="-122"/>
              </a:rPr>
              <a:t>是一个非空有限集合</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元素为顶点</a:t>
            </a:r>
          </a:p>
        </p:txBody>
      </p:sp>
      <p:sp>
        <p:nvSpPr>
          <p:cNvPr id="10" name="文本框 9">
            <a:extLst>
              <a:ext uri="{FF2B5EF4-FFF2-40B4-BE49-F238E27FC236}">
                <a16:creationId xmlns:a16="http://schemas.microsoft.com/office/drawing/2014/main" id="{28CA5B78-C71E-899A-70FD-F32CCEAB72C0}"/>
              </a:ext>
            </a:extLst>
          </p:cNvPr>
          <p:cNvSpPr txBox="1"/>
          <p:nvPr/>
        </p:nvSpPr>
        <p:spPr>
          <a:xfrm>
            <a:off x="7386636" y="2978758"/>
            <a:ext cx="440517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顶点的偶对叫做边</a:t>
            </a:r>
            <a:br>
              <a:rPr lang="en-US" altLang="zh-CN" sz="2800" dirty="0">
                <a:latin typeface="宋体" panose="02010600030101010101" pitchFamily="2" charset="-122"/>
                <a:ea typeface="宋体" panose="02010600030101010101" pitchFamily="2" charset="-122"/>
              </a:rPr>
            </a:br>
            <a:r>
              <a:rPr lang="en-US" altLang="zh-CN" sz="2800" dirty="0">
                <a:latin typeface="宋体" panose="02010600030101010101" pitchFamily="2" charset="-122"/>
                <a:ea typeface="宋体" panose="02010600030101010101" pitchFamily="2" charset="-122"/>
              </a:rPr>
              <a:t>E</a:t>
            </a:r>
            <a:r>
              <a:rPr lang="zh-CN" altLang="en-US" sz="2800" dirty="0">
                <a:latin typeface="宋体" panose="02010600030101010101" pitchFamily="2" charset="-122"/>
                <a:ea typeface="宋体" panose="02010600030101010101" pitchFamily="2" charset="-122"/>
              </a:rPr>
              <a:t>是边的有限集合</a:t>
            </a:r>
          </a:p>
        </p:txBody>
      </p:sp>
      <p:sp>
        <p:nvSpPr>
          <p:cNvPr id="11" name="文本框 10">
            <a:extLst>
              <a:ext uri="{FF2B5EF4-FFF2-40B4-BE49-F238E27FC236}">
                <a16:creationId xmlns:a16="http://schemas.microsoft.com/office/drawing/2014/main" id="{CA403A11-29C5-3087-C0C1-AD600147E869}"/>
              </a:ext>
            </a:extLst>
          </p:cNvPr>
          <p:cNvSpPr txBox="1"/>
          <p:nvPr/>
        </p:nvSpPr>
        <p:spPr>
          <a:xfrm>
            <a:off x="1869407" y="3979210"/>
            <a:ext cx="3405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 = {A,B,C,D}</a:t>
            </a:r>
            <a:endParaRPr lang="zh-CN" altLang="en-US" sz="28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427F1299-2AC9-FC7D-238E-2BB9495D07F3}"/>
              </a:ext>
            </a:extLst>
          </p:cNvPr>
          <p:cNvSpPr txBox="1"/>
          <p:nvPr/>
        </p:nvSpPr>
        <p:spPr>
          <a:xfrm>
            <a:off x="6957443" y="3979210"/>
            <a:ext cx="3405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 = {&lt;A,B&gt;,&lt;A,C&gt;…}</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6632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animBg="1"/>
      <p:bldP spid="8" grpId="0" animBg="1"/>
      <p:bldP spid="9" grpId="0"/>
      <p:bldP spid="10" grpId="0"/>
      <p:bldP spid="11" grpId="0"/>
      <p:bldP spid="12"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064A3-7158-DDDB-6D3F-FEFECFA1142F}"/>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C4B6FEC-1BFA-1040-AC67-B25EF6D04EB1}"/>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sp>
        <p:nvSpPr>
          <p:cNvPr id="11" name="文本框 10">
            <a:extLst>
              <a:ext uri="{FF2B5EF4-FFF2-40B4-BE49-F238E27FC236}">
                <a16:creationId xmlns:a16="http://schemas.microsoft.com/office/drawing/2014/main" id="{6F4099A6-3737-E836-6514-FE4E1039C504}"/>
              </a:ext>
            </a:extLst>
          </p:cNvPr>
          <p:cNvSpPr txBox="1"/>
          <p:nvPr/>
        </p:nvSpPr>
        <p:spPr>
          <a:xfrm>
            <a:off x="166529" y="220010"/>
            <a:ext cx="3405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 = {A,B,C,D}</a:t>
            </a:r>
            <a:endParaRPr lang="zh-CN" altLang="en-US" sz="28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9F37BBF9-CB11-E4DA-B970-94D7B5A627A5}"/>
              </a:ext>
            </a:extLst>
          </p:cNvPr>
          <p:cNvSpPr txBox="1"/>
          <p:nvPr/>
        </p:nvSpPr>
        <p:spPr>
          <a:xfrm>
            <a:off x="166529" y="877879"/>
            <a:ext cx="55558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 = {(A,B),(A,C),(A,D),(B,C)}</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C2802092-9459-F862-C722-106A89684B14}"/>
              </a:ext>
            </a:extLst>
          </p:cNvPr>
          <p:cNvSpPr txBox="1"/>
          <p:nvPr/>
        </p:nvSpPr>
        <p:spPr>
          <a:xfrm>
            <a:off x="4177178" y="220010"/>
            <a:ext cx="493447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我们现在把这个图绘制出来</a:t>
            </a:r>
          </a:p>
        </p:txBody>
      </p:sp>
      <p:sp>
        <p:nvSpPr>
          <p:cNvPr id="14" name="椭圆 13">
            <a:extLst>
              <a:ext uri="{FF2B5EF4-FFF2-40B4-BE49-F238E27FC236}">
                <a16:creationId xmlns:a16="http://schemas.microsoft.com/office/drawing/2014/main" id="{75CBF1F0-DDED-8717-64E5-8EEABC9C3F6D}"/>
              </a:ext>
            </a:extLst>
          </p:cNvPr>
          <p:cNvSpPr/>
          <p:nvPr/>
        </p:nvSpPr>
        <p:spPr>
          <a:xfrm>
            <a:off x="4580361" y="225503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5" name="椭圆 14">
            <a:extLst>
              <a:ext uri="{FF2B5EF4-FFF2-40B4-BE49-F238E27FC236}">
                <a16:creationId xmlns:a16="http://schemas.microsoft.com/office/drawing/2014/main" id="{8594BDD1-9A76-E37E-9EB1-E35AE5C8966B}"/>
              </a:ext>
            </a:extLst>
          </p:cNvPr>
          <p:cNvSpPr/>
          <p:nvPr/>
        </p:nvSpPr>
        <p:spPr>
          <a:xfrm>
            <a:off x="6578884" y="225503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6" name="椭圆 15">
            <a:extLst>
              <a:ext uri="{FF2B5EF4-FFF2-40B4-BE49-F238E27FC236}">
                <a16:creationId xmlns:a16="http://schemas.microsoft.com/office/drawing/2014/main" id="{C31BE697-8F59-9650-0C2C-BA8A0E4C99DB}"/>
              </a:ext>
            </a:extLst>
          </p:cNvPr>
          <p:cNvSpPr/>
          <p:nvPr/>
        </p:nvSpPr>
        <p:spPr>
          <a:xfrm>
            <a:off x="4580361" y="3702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7" name="椭圆 16">
            <a:extLst>
              <a:ext uri="{FF2B5EF4-FFF2-40B4-BE49-F238E27FC236}">
                <a16:creationId xmlns:a16="http://schemas.microsoft.com/office/drawing/2014/main" id="{D94F6BDB-0BE9-5044-4220-872CF3741C4F}"/>
              </a:ext>
            </a:extLst>
          </p:cNvPr>
          <p:cNvSpPr/>
          <p:nvPr/>
        </p:nvSpPr>
        <p:spPr>
          <a:xfrm>
            <a:off x="6578884" y="3702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18" name="直接连接符 17">
            <a:extLst>
              <a:ext uri="{FF2B5EF4-FFF2-40B4-BE49-F238E27FC236}">
                <a16:creationId xmlns:a16="http://schemas.microsoft.com/office/drawing/2014/main" id="{627E3E88-DDC5-9DA4-3C6E-0F387771C1F3}"/>
              </a:ext>
            </a:extLst>
          </p:cNvPr>
          <p:cNvCxnSpPr>
            <a:cxnSpLocks/>
          </p:cNvCxnSpPr>
          <p:nvPr/>
        </p:nvCxnSpPr>
        <p:spPr>
          <a:xfrm flipH="1">
            <a:off x="5152103" y="2464236"/>
            <a:ext cx="13076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CD97EE4-81DA-C14E-5301-870CCE694E42}"/>
              </a:ext>
            </a:extLst>
          </p:cNvPr>
          <p:cNvCxnSpPr>
            <a:cxnSpLocks/>
          </p:cNvCxnSpPr>
          <p:nvPr/>
        </p:nvCxnSpPr>
        <p:spPr>
          <a:xfrm flipV="1">
            <a:off x="4805361" y="2781300"/>
            <a:ext cx="0" cy="838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1FF3FFC-7C18-22BD-1C83-0DD8D69EF075}"/>
              </a:ext>
            </a:extLst>
          </p:cNvPr>
          <p:cNvCxnSpPr>
            <a:cxnSpLocks/>
          </p:cNvCxnSpPr>
          <p:nvPr/>
        </p:nvCxnSpPr>
        <p:spPr>
          <a:xfrm flipH="1" flipV="1">
            <a:off x="5030361" y="2705032"/>
            <a:ext cx="1429433" cy="9979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F638757-8C3A-45F4-192A-7FCDB3E85B72}"/>
              </a:ext>
            </a:extLst>
          </p:cNvPr>
          <p:cNvCxnSpPr>
            <a:cxnSpLocks/>
          </p:cNvCxnSpPr>
          <p:nvPr/>
        </p:nvCxnSpPr>
        <p:spPr>
          <a:xfrm flipH="1">
            <a:off x="5030361" y="2705032"/>
            <a:ext cx="1429433" cy="1061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423D1FE-49C3-8D64-CE6C-74C2B25850FD}"/>
              </a:ext>
            </a:extLst>
          </p:cNvPr>
          <p:cNvSpPr txBox="1"/>
          <p:nvPr/>
        </p:nvSpPr>
        <p:spPr>
          <a:xfrm>
            <a:off x="293764" y="5906901"/>
            <a:ext cx="77668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图很好绘制，把节点摆上，然后按照边连起来</a:t>
            </a:r>
          </a:p>
        </p:txBody>
      </p:sp>
      <p:sp>
        <p:nvSpPr>
          <p:cNvPr id="32" name="文本框 31">
            <a:extLst>
              <a:ext uri="{FF2B5EF4-FFF2-40B4-BE49-F238E27FC236}">
                <a16:creationId xmlns:a16="http://schemas.microsoft.com/office/drawing/2014/main" id="{BAB86E5C-3558-B7D4-F761-16F003C517B4}"/>
              </a:ext>
            </a:extLst>
          </p:cNvPr>
          <p:cNvSpPr txBox="1"/>
          <p:nvPr/>
        </p:nvSpPr>
        <p:spPr>
          <a:xfrm>
            <a:off x="166529" y="1993422"/>
            <a:ext cx="121279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但是！</a:t>
            </a:r>
          </a:p>
        </p:txBody>
      </p:sp>
      <p:sp>
        <p:nvSpPr>
          <p:cNvPr id="33" name="箭头: 上 32">
            <a:extLst>
              <a:ext uri="{FF2B5EF4-FFF2-40B4-BE49-F238E27FC236}">
                <a16:creationId xmlns:a16="http://schemas.microsoft.com/office/drawing/2014/main" id="{858B96E9-053A-08FC-986F-298234F1CB3D}"/>
              </a:ext>
            </a:extLst>
          </p:cNvPr>
          <p:cNvSpPr/>
          <p:nvPr/>
        </p:nvSpPr>
        <p:spPr>
          <a:xfrm rot="1548998">
            <a:off x="2050347" y="1395195"/>
            <a:ext cx="206477" cy="9979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78C89EC-DBFE-D577-8553-7F3BD2AD440F}"/>
              </a:ext>
            </a:extLst>
          </p:cNvPr>
          <p:cNvSpPr txBox="1"/>
          <p:nvPr/>
        </p:nvSpPr>
        <p:spPr>
          <a:xfrm>
            <a:off x="110796" y="2464236"/>
            <a:ext cx="245542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这里是圆括号</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不是尖括号</a:t>
            </a:r>
          </a:p>
        </p:txBody>
      </p:sp>
      <p:sp>
        <p:nvSpPr>
          <p:cNvPr id="35" name="文本框 34">
            <a:extLst>
              <a:ext uri="{FF2B5EF4-FFF2-40B4-BE49-F238E27FC236}">
                <a16:creationId xmlns:a16="http://schemas.microsoft.com/office/drawing/2014/main" id="{BF715E6F-C0E1-0272-B237-6936D840282F}"/>
              </a:ext>
            </a:extLst>
          </p:cNvPr>
          <p:cNvSpPr txBox="1"/>
          <p:nvPr/>
        </p:nvSpPr>
        <p:spPr>
          <a:xfrm>
            <a:off x="110796" y="3397737"/>
            <a:ext cx="329116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圆括号代表无向图</a:t>
            </a:r>
          </a:p>
        </p:txBody>
      </p:sp>
      <p:sp>
        <p:nvSpPr>
          <p:cNvPr id="36" name="箭头: 上 35">
            <a:extLst>
              <a:ext uri="{FF2B5EF4-FFF2-40B4-BE49-F238E27FC236}">
                <a16:creationId xmlns:a16="http://schemas.microsoft.com/office/drawing/2014/main" id="{197845FA-1E6F-5F39-FB5A-FA6B270D9260}"/>
              </a:ext>
            </a:extLst>
          </p:cNvPr>
          <p:cNvSpPr/>
          <p:nvPr/>
        </p:nvSpPr>
        <p:spPr>
          <a:xfrm rot="13685491">
            <a:off x="6367923" y="1561314"/>
            <a:ext cx="364402" cy="9595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B484F515-4918-2CCF-9907-FA075E2B4722}"/>
              </a:ext>
            </a:extLst>
          </p:cNvPr>
          <p:cNvSpPr txBox="1"/>
          <p:nvPr/>
        </p:nvSpPr>
        <p:spPr>
          <a:xfrm>
            <a:off x="7028884" y="912228"/>
            <a:ext cx="3291165"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路径没有箭头指向</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代表可以从</a:t>
            </a:r>
            <a:r>
              <a:rPr lang="en-US" altLang="zh-CN" sz="2800" dirty="0">
                <a:latin typeface="宋体" panose="02010600030101010101" pitchFamily="2" charset="-122"/>
                <a:ea typeface="宋体" panose="02010600030101010101" pitchFamily="2" charset="-122"/>
              </a:rPr>
              <a:t>A-&gt;B,</a:t>
            </a:r>
            <a:r>
              <a:rPr lang="zh-CN" altLang="en-US" sz="2800" dirty="0">
                <a:latin typeface="宋体" panose="02010600030101010101" pitchFamily="2" charset="-122"/>
                <a:ea typeface="宋体" panose="02010600030101010101" pitchFamily="2" charset="-122"/>
              </a:rPr>
              <a:t>也可以从</a:t>
            </a:r>
            <a:r>
              <a:rPr lang="en-US" altLang="zh-CN" sz="2800" dirty="0">
                <a:latin typeface="宋体" panose="02010600030101010101" pitchFamily="2" charset="-122"/>
                <a:ea typeface="宋体" panose="02010600030101010101" pitchFamily="2" charset="-122"/>
              </a:rPr>
              <a:t>B-&gt;A</a:t>
            </a:r>
            <a:endParaRPr lang="zh-CN" altLang="en-US" sz="28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8490C19D-AAF5-DD6E-8F9F-8A2E4B91A24B}"/>
              </a:ext>
            </a:extLst>
          </p:cNvPr>
          <p:cNvSpPr txBox="1"/>
          <p:nvPr/>
        </p:nvSpPr>
        <p:spPr>
          <a:xfrm>
            <a:off x="7386636" y="4768325"/>
            <a:ext cx="449943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如果变成尖括号会怎么样？</a:t>
            </a:r>
          </a:p>
        </p:txBody>
      </p:sp>
    </p:spTree>
    <p:extLst>
      <p:ext uri="{BB962C8B-B14F-4D97-AF65-F5344CB8AC3E}">
        <p14:creationId xmlns:p14="http://schemas.microsoft.com/office/powerpoint/2010/main" val="143058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P spid="17" grpId="0" animBg="1"/>
      <p:bldP spid="31" grpId="0"/>
      <p:bldP spid="32" grpId="0"/>
      <p:bldP spid="33" grpId="0" animBg="1"/>
      <p:bldP spid="34" grpId="0"/>
      <p:bldP spid="35" grpId="0"/>
      <p:bldP spid="36" grpId="0" animBg="1"/>
      <p:bldP spid="37" grpId="0"/>
      <p:bldP spid="38"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3F5A-C57B-D390-D1C4-2B4C42683C3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A84EFF8-B576-DB1C-7A6A-92AC5671660C}"/>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sp>
        <p:nvSpPr>
          <p:cNvPr id="11" name="文本框 10">
            <a:extLst>
              <a:ext uri="{FF2B5EF4-FFF2-40B4-BE49-F238E27FC236}">
                <a16:creationId xmlns:a16="http://schemas.microsoft.com/office/drawing/2014/main" id="{E7FC170A-2273-7CF1-608C-73637607ED6F}"/>
              </a:ext>
            </a:extLst>
          </p:cNvPr>
          <p:cNvSpPr txBox="1"/>
          <p:nvPr/>
        </p:nvSpPr>
        <p:spPr>
          <a:xfrm>
            <a:off x="166529" y="220010"/>
            <a:ext cx="3405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 = {A,B,C,D}</a:t>
            </a:r>
            <a:endParaRPr lang="zh-CN" altLang="en-US" sz="28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BF842387-7EB3-204C-4868-4386618D51E7}"/>
              </a:ext>
            </a:extLst>
          </p:cNvPr>
          <p:cNvSpPr txBox="1"/>
          <p:nvPr/>
        </p:nvSpPr>
        <p:spPr>
          <a:xfrm>
            <a:off x="166529" y="877879"/>
            <a:ext cx="55558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 = {&lt;A,B&gt;,&lt;A,C&gt;,&lt;A,D&gt;,&lt;B,C&gt;}</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E466EEE8-DC32-DCA9-430B-8DDB971494E9}"/>
              </a:ext>
            </a:extLst>
          </p:cNvPr>
          <p:cNvSpPr txBox="1"/>
          <p:nvPr/>
        </p:nvSpPr>
        <p:spPr>
          <a:xfrm>
            <a:off x="4177178" y="220010"/>
            <a:ext cx="493447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我们现在把这个图绘制出来</a:t>
            </a:r>
          </a:p>
        </p:txBody>
      </p:sp>
      <p:sp>
        <p:nvSpPr>
          <p:cNvPr id="14" name="椭圆 13">
            <a:extLst>
              <a:ext uri="{FF2B5EF4-FFF2-40B4-BE49-F238E27FC236}">
                <a16:creationId xmlns:a16="http://schemas.microsoft.com/office/drawing/2014/main" id="{9A89306E-F957-0BB0-0F8A-FA762AD93392}"/>
              </a:ext>
            </a:extLst>
          </p:cNvPr>
          <p:cNvSpPr/>
          <p:nvPr/>
        </p:nvSpPr>
        <p:spPr>
          <a:xfrm>
            <a:off x="4580361" y="225503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5" name="椭圆 14">
            <a:extLst>
              <a:ext uri="{FF2B5EF4-FFF2-40B4-BE49-F238E27FC236}">
                <a16:creationId xmlns:a16="http://schemas.microsoft.com/office/drawing/2014/main" id="{70B01465-FFF5-37BF-6F45-53ED565BF7D7}"/>
              </a:ext>
            </a:extLst>
          </p:cNvPr>
          <p:cNvSpPr/>
          <p:nvPr/>
        </p:nvSpPr>
        <p:spPr>
          <a:xfrm>
            <a:off x="6578884" y="225503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6" name="椭圆 15">
            <a:extLst>
              <a:ext uri="{FF2B5EF4-FFF2-40B4-BE49-F238E27FC236}">
                <a16:creationId xmlns:a16="http://schemas.microsoft.com/office/drawing/2014/main" id="{294C7494-D7B6-862C-7DF5-EEFDAB3E5DAE}"/>
              </a:ext>
            </a:extLst>
          </p:cNvPr>
          <p:cNvSpPr/>
          <p:nvPr/>
        </p:nvSpPr>
        <p:spPr>
          <a:xfrm>
            <a:off x="4580361" y="3702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7" name="椭圆 16">
            <a:extLst>
              <a:ext uri="{FF2B5EF4-FFF2-40B4-BE49-F238E27FC236}">
                <a16:creationId xmlns:a16="http://schemas.microsoft.com/office/drawing/2014/main" id="{2BDBF17A-F5A6-E937-3FCA-53D42005CAA5}"/>
              </a:ext>
            </a:extLst>
          </p:cNvPr>
          <p:cNvSpPr/>
          <p:nvPr/>
        </p:nvSpPr>
        <p:spPr>
          <a:xfrm>
            <a:off x="6578884" y="370296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18" name="直接连接符 17">
            <a:extLst>
              <a:ext uri="{FF2B5EF4-FFF2-40B4-BE49-F238E27FC236}">
                <a16:creationId xmlns:a16="http://schemas.microsoft.com/office/drawing/2014/main" id="{38CB8FA1-2FDD-8298-05A5-6B4F069EFD36}"/>
              </a:ext>
            </a:extLst>
          </p:cNvPr>
          <p:cNvCxnSpPr>
            <a:cxnSpLocks/>
          </p:cNvCxnSpPr>
          <p:nvPr/>
        </p:nvCxnSpPr>
        <p:spPr>
          <a:xfrm flipH="1">
            <a:off x="5152103" y="2464236"/>
            <a:ext cx="1307691" cy="0"/>
          </a:xfrm>
          <a:prstGeom prst="line">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55B5CF1-369D-86A2-F107-0AD3D3CB021F}"/>
              </a:ext>
            </a:extLst>
          </p:cNvPr>
          <p:cNvCxnSpPr>
            <a:cxnSpLocks/>
          </p:cNvCxnSpPr>
          <p:nvPr/>
        </p:nvCxnSpPr>
        <p:spPr>
          <a:xfrm flipV="1">
            <a:off x="4805361" y="2781300"/>
            <a:ext cx="0" cy="8382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D01FFA9-4F32-2648-E487-9D527DE9E0F4}"/>
              </a:ext>
            </a:extLst>
          </p:cNvPr>
          <p:cNvCxnSpPr>
            <a:cxnSpLocks/>
          </p:cNvCxnSpPr>
          <p:nvPr/>
        </p:nvCxnSpPr>
        <p:spPr>
          <a:xfrm flipH="1" flipV="1">
            <a:off x="5030361" y="2705032"/>
            <a:ext cx="1429433" cy="997937"/>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136C7F2-BA57-733A-61F4-96F90D37D047}"/>
              </a:ext>
            </a:extLst>
          </p:cNvPr>
          <p:cNvCxnSpPr>
            <a:cxnSpLocks/>
          </p:cNvCxnSpPr>
          <p:nvPr/>
        </p:nvCxnSpPr>
        <p:spPr>
          <a:xfrm flipH="1">
            <a:off x="5030361" y="2705032"/>
            <a:ext cx="1429433" cy="106125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箭头: 上 1">
            <a:extLst>
              <a:ext uri="{FF2B5EF4-FFF2-40B4-BE49-F238E27FC236}">
                <a16:creationId xmlns:a16="http://schemas.microsoft.com/office/drawing/2014/main" id="{D6A6ACF5-47D5-B091-61E2-D385E865124B}"/>
              </a:ext>
            </a:extLst>
          </p:cNvPr>
          <p:cNvSpPr/>
          <p:nvPr/>
        </p:nvSpPr>
        <p:spPr>
          <a:xfrm rot="1548998">
            <a:off x="2020530" y="1396258"/>
            <a:ext cx="206477" cy="9979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C4E6145-3C24-BA94-F227-D2A554BEE117}"/>
              </a:ext>
            </a:extLst>
          </p:cNvPr>
          <p:cNvSpPr txBox="1"/>
          <p:nvPr/>
        </p:nvSpPr>
        <p:spPr>
          <a:xfrm>
            <a:off x="138515" y="2480032"/>
            <a:ext cx="31509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这里变成了尖括号</a:t>
            </a:r>
          </a:p>
        </p:txBody>
      </p:sp>
      <p:sp>
        <p:nvSpPr>
          <p:cNvPr id="6" name="文本框 5">
            <a:extLst>
              <a:ext uri="{FF2B5EF4-FFF2-40B4-BE49-F238E27FC236}">
                <a16:creationId xmlns:a16="http://schemas.microsoft.com/office/drawing/2014/main" id="{7BE7E105-1C20-B67D-0C66-91AE9CACC09C}"/>
              </a:ext>
            </a:extLst>
          </p:cNvPr>
          <p:cNvSpPr txBox="1"/>
          <p:nvPr/>
        </p:nvSpPr>
        <p:spPr>
          <a:xfrm>
            <a:off x="6750701" y="1139489"/>
            <a:ext cx="472190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现在这个路径只允许从</a:t>
            </a:r>
            <a:r>
              <a:rPr lang="en-US" altLang="zh-CN" sz="2800" dirty="0">
                <a:latin typeface="宋体" panose="02010600030101010101" pitchFamily="2" charset="-122"/>
                <a:ea typeface="宋体" panose="02010600030101010101" pitchFamily="2" charset="-122"/>
              </a:rPr>
              <a:t>A-&gt;B</a:t>
            </a:r>
            <a:endParaRPr lang="zh-CN" altLang="en-US" sz="2800" dirty="0">
              <a:latin typeface="宋体" panose="02010600030101010101" pitchFamily="2" charset="-122"/>
              <a:ea typeface="宋体" panose="02010600030101010101" pitchFamily="2" charset="-122"/>
            </a:endParaRPr>
          </a:p>
        </p:txBody>
      </p:sp>
      <p:sp>
        <p:nvSpPr>
          <p:cNvPr id="7" name="箭头: 上 6">
            <a:extLst>
              <a:ext uri="{FF2B5EF4-FFF2-40B4-BE49-F238E27FC236}">
                <a16:creationId xmlns:a16="http://schemas.microsoft.com/office/drawing/2014/main" id="{75DA13C2-8EC8-07A9-1E7E-7A2C26E7FD8F}"/>
              </a:ext>
            </a:extLst>
          </p:cNvPr>
          <p:cNvSpPr/>
          <p:nvPr/>
        </p:nvSpPr>
        <p:spPr>
          <a:xfrm rot="13308660">
            <a:off x="6286637" y="1703570"/>
            <a:ext cx="399289" cy="72442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C5379D2-A689-CC5A-0A22-C83EBF78BB64}"/>
              </a:ext>
            </a:extLst>
          </p:cNvPr>
          <p:cNvSpPr txBox="1"/>
          <p:nvPr/>
        </p:nvSpPr>
        <p:spPr>
          <a:xfrm>
            <a:off x="4019327" y="5033604"/>
            <a:ext cx="472190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有向图的边也被称为弧</a:t>
            </a:r>
          </a:p>
        </p:txBody>
      </p:sp>
      <p:sp>
        <p:nvSpPr>
          <p:cNvPr id="19" name="椭圆 18">
            <a:extLst>
              <a:ext uri="{FF2B5EF4-FFF2-40B4-BE49-F238E27FC236}">
                <a16:creationId xmlns:a16="http://schemas.microsoft.com/office/drawing/2014/main" id="{968911AF-908B-EFA1-0AEF-E6E05742AC7D}"/>
              </a:ext>
            </a:extLst>
          </p:cNvPr>
          <p:cNvSpPr/>
          <p:nvPr/>
        </p:nvSpPr>
        <p:spPr>
          <a:xfrm>
            <a:off x="6282182" y="2569964"/>
            <a:ext cx="306000" cy="306000"/>
          </a:xfrm>
          <a:prstGeom prst="ellipse">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DF82CEB7-D400-4D75-F68B-A33CAC7E7653}"/>
              </a:ext>
            </a:extLst>
          </p:cNvPr>
          <p:cNvSpPr/>
          <p:nvPr/>
        </p:nvSpPr>
        <p:spPr>
          <a:xfrm>
            <a:off x="4921751" y="3558739"/>
            <a:ext cx="306000" cy="306000"/>
          </a:xfrm>
          <a:prstGeom prst="ellipse">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箭头: 上 21">
            <a:extLst>
              <a:ext uri="{FF2B5EF4-FFF2-40B4-BE49-F238E27FC236}">
                <a16:creationId xmlns:a16="http://schemas.microsoft.com/office/drawing/2014/main" id="{E242626A-319A-44B1-C076-5AAB75A2BAAF}"/>
              </a:ext>
            </a:extLst>
          </p:cNvPr>
          <p:cNvSpPr/>
          <p:nvPr/>
        </p:nvSpPr>
        <p:spPr>
          <a:xfrm rot="18009642">
            <a:off x="7123366" y="2463699"/>
            <a:ext cx="251916" cy="147986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上 22">
            <a:extLst>
              <a:ext uri="{FF2B5EF4-FFF2-40B4-BE49-F238E27FC236}">
                <a16:creationId xmlns:a16="http://schemas.microsoft.com/office/drawing/2014/main" id="{4EAAFD60-AED7-B9BD-B9B2-D75747B715D2}"/>
              </a:ext>
            </a:extLst>
          </p:cNvPr>
          <p:cNvSpPr/>
          <p:nvPr/>
        </p:nvSpPr>
        <p:spPr>
          <a:xfrm rot="5002293">
            <a:off x="4021531" y="3085208"/>
            <a:ext cx="251916" cy="147986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F835D294-5388-0E8A-9BF7-B2F00CC73A53}"/>
              </a:ext>
            </a:extLst>
          </p:cNvPr>
          <p:cNvSpPr txBox="1"/>
          <p:nvPr/>
        </p:nvSpPr>
        <p:spPr>
          <a:xfrm>
            <a:off x="7751355" y="3624991"/>
            <a:ext cx="349907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边的起始点称为弧尾</a:t>
            </a:r>
          </a:p>
        </p:txBody>
      </p:sp>
      <p:sp>
        <p:nvSpPr>
          <p:cNvPr id="26" name="文本框 25">
            <a:extLst>
              <a:ext uri="{FF2B5EF4-FFF2-40B4-BE49-F238E27FC236}">
                <a16:creationId xmlns:a16="http://schemas.microsoft.com/office/drawing/2014/main" id="{79FAE0B9-6DDB-53CA-7581-7C1AA402009B}"/>
              </a:ext>
            </a:extLst>
          </p:cNvPr>
          <p:cNvSpPr txBox="1"/>
          <p:nvPr/>
        </p:nvSpPr>
        <p:spPr>
          <a:xfrm>
            <a:off x="-17235" y="3647480"/>
            <a:ext cx="349907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边的终止点称为弧头</a:t>
            </a:r>
          </a:p>
        </p:txBody>
      </p:sp>
    </p:spTree>
    <p:extLst>
      <p:ext uri="{BB962C8B-B14F-4D97-AF65-F5344CB8AC3E}">
        <p14:creationId xmlns:p14="http://schemas.microsoft.com/office/powerpoint/2010/main" val="270539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animBg="1"/>
      <p:bldP spid="8" grpId="0"/>
      <p:bldP spid="19" grpId="0" animBg="1"/>
      <p:bldP spid="20" grpId="0" animBg="1"/>
      <p:bldP spid="22" grpId="0" animBg="1"/>
      <p:bldP spid="23" grpId="0" animBg="1"/>
      <p:bldP spid="25" grpId="0"/>
      <p:bldP spid="2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DBAD0-41A1-02A7-C250-06BAD2AC504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7901924-7009-B96E-0D88-6003633D2491}"/>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sp>
        <p:nvSpPr>
          <p:cNvPr id="9" name="文本框 8">
            <a:extLst>
              <a:ext uri="{FF2B5EF4-FFF2-40B4-BE49-F238E27FC236}">
                <a16:creationId xmlns:a16="http://schemas.microsoft.com/office/drawing/2014/main" id="{4BC6615A-7199-659B-9D21-550AEA090D7A}"/>
              </a:ext>
            </a:extLst>
          </p:cNvPr>
          <p:cNvSpPr txBox="1"/>
          <p:nvPr/>
        </p:nvSpPr>
        <p:spPr>
          <a:xfrm>
            <a:off x="0" y="116114"/>
            <a:ext cx="754411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知道了有向图和无向图的定义后</a:t>
            </a:r>
          </a:p>
        </p:txBody>
      </p:sp>
      <p:sp>
        <p:nvSpPr>
          <p:cNvPr id="10" name="文本框 9">
            <a:extLst>
              <a:ext uri="{FF2B5EF4-FFF2-40B4-BE49-F238E27FC236}">
                <a16:creationId xmlns:a16="http://schemas.microsoft.com/office/drawing/2014/main" id="{BCA4971A-5A80-53A6-C4DD-165424F0EF38}"/>
              </a:ext>
            </a:extLst>
          </p:cNvPr>
          <p:cNvSpPr txBox="1"/>
          <p:nvPr/>
        </p:nvSpPr>
        <p:spPr>
          <a:xfrm>
            <a:off x="0" y="572608"/>
            <a:ext cx="407851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我们来看下一个知识点</a:t>
            </a:r>
          </a:p>
        </p:txBody>
      </p:sp>
      <p:sp>
        <p:nvSpPr>
          <p:cNvPr id="28" name="文本框 27">
            <a:extLst>
              <a:ext uri="{FF2B5EF4-FFF2-40B4-BE49-F238E27FC236}">
                <a16:creationId xmlns:a16="http://schemas.microsoft.com/office/drawing/2014/main" id="{6A809657-BE6E-909F-5F7C-139EB58425BE}"/>
              </a:ext>
            </a:extLst>
          </p:cNvPr>
          <p:cNvSpPr txBox="1"/>
          <p:nvPr/>
        </p:nvSpPr>
        <p:spPr>
          <a:xfrm>
            <a:off x="5388112" y="1095828"/>
            <a:ext cx="185782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完全图</a:t>
            </a:r>
          </a:p>
        </p:txBody>
      </p:sp>
      <p:cxnSp>
        <p:nvCxnSpPr>
          <p:cNvPr id="30" name="直接连接符 29">
            <a:extLst>
              <a:ext uri="{FF2B5EF4-FFF2-40B4-BE49-F238E27FC236}">
                <a16:creationId xmlns:a16="http://schemas.microsoft.com/office/drawing/2014/main" id="{A495D17F-9C99-5CD1-60E5-194D431899CF}"/>
              </a:ext>
            </a:extLst>
          </p:cNvPr>
          <p:cNvCxnSpPr>
            <a:cxnSpLocks/>
          </p:cNvCxnSpPr>
          <p:nvPr/>
        </p:nvCxnSpPr>
        <p:spPr>
          <a:xfrm flipV="1">
            <a:off x="4417920" y="1651906"/>
            <a:ext cx="970192" cy="847271"/>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341B6C2-6EAB-5E96-DE25-A19973B6C5E7}"/>
              </a:ext>
            </a:extLst>
          </p:cNvPr>
          <p:cNvCxnSpPr>
            <a:cxnSpLocks/>
          </p:cNvCxnSpPr>
          <p:nvPr/>
        </p:nvCxnSpPr>
        <p:spPr>
          <a:xfrm flipH="1" flipV="1">
            <a:off x="6618514" y="1651906"/>
            <a:ext cx="925602" cy="847271"/>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14A10B44-F002-3F58-8CA1-F4FFDBCF409B}"/>
              </a:ext>
            </a:extLst>
          </p:cNvPr>
          <p:cNvSpPr txBox="1"/>
          <p:nvPr/>
        </p:nvSpPr>
        <p:spPr>
          <a:xfrm>
            <a:off x="3149552" y="2499177"/>
            <a:ext cx="212021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无向完全图</a:t>
            </a:r>
          </a:p>
        </p:txBody>
      </p:sp>
      <p:sp>
        <p:nvSpPr>
          <p:cNvPr id="38" name="文本框 37">
            <a:extLst>
              <a:ext uri="{FF2B5EF4-FFF2-40B4-BE49-F238E27FC236}">
                <a16:creationId xmlns:a16="http://schemas.microsoft.com/office/drawing/2014/main" id="{E4D9D6CF-242F-B747-9AF5-A2389A39579C}"/>
              </a:ext>
            </a:extLst>
          </p:cNvPr>
          <p:cNvSpPr txBox="1"/>
          <p:nvPr/>
        </p:nvSpPr>
        <p:spPr>
          <a:xfrm>
            <a:off x="6702787" y="2499177"/>
            <a:ext cx="212021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有向完全图</a:t>
            </a:r>
          </a:p>
        </p:txBody>
      </p:sp>
      <p:sp>
        <p:nvSpPr>
          <p:cNvPr id="39" name="椭圆 38">
            <a:extLst>
              <a:ext uri="{FF2B5EF4-FFF2-40B4-BE49-F238E27FC236}">
                <a16:creationId xmlns:a16="http://schemas.microsoft.com/office/drawing/2014/main" id="{E3E90D17-E14D-8BB0-5732-32AC116FA943}"/>
              </a:ext>
            </a:extLst>
          </p:cNvPr>
          <p:cNvSpPr/>
          <p:nvPr/>
        </p:nvSpPr>
        <p:spPr>
          <a:xfrm>
            <a:off x="3547058" y="358429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0" name="椭圆 39">
            <a:extLst>
              <a:ext uri="{FF2B5EF4-FFF2-40B4-BE49-F238E27FC236}">
                <a16:creationId xmlns:a16="http://schemas.microsoft.com/office/drawing/2014/main" id="{8666FD86-449A-A490-5C48-3034EA5D252C}"/>
              </a:ext>
            </a:extLst>
          </p:cNvPr>
          <p:cNvSpPr/>
          <p:nvPr/>
        </p:nvSpPr>
        <p:spPr>
          <a:xfrm>
            <a:off x="4417920" y="49728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1" name="椭圆 40">
            <a:extLst>
              <a:ext uri="{FF2B5EF4-FFF2-40B4-BE49-F238E27FC236}">
                <a16:creationId xmlns:a16="http://schemas.microsoft.com/office/drawing/2014/main" id="{5A73F541-4A7B-27DE-3A7D-63769282F1CE}"/>
              </a:ext>
            </a:extLst>
          </p:cNvPr>
          <p:cNvSpPr/>
          <p:nvPr/>
        </p:nvSpPr>
        <p:spPr>
          <a:xfrm>
            <a:off x="2699552" y="49728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cxnSp>
        <p:nvCxnSpPr>
          <p:cNvPr id="42" name="直接连接符 41">
            <a:extLst>
              <a:ext uri="{FF2B5EF4-FFF2-40B4-BE49-F238E27FC236}">
                <a16:creationId xmlns:a16="http://schemas.microsoft.com/office/drawing/2014/main" id="{B532A49E-DD37-BC27-C47A-316CA89F8CE4}"/>
              </a:ext>
            </a:extLst>
          </p:cNvPr>
          <p:cNvCxnSpPr>
            <a:cxnSpLocks/>
          </p:cNvCxnSpPr>
          <p:nvPr/>
        </p:nvCxnSpPr>
        <p:spPr>
          <a:xfrm flipH="1" flipV="1">
            <a:off x="3997058" y="4094427"/>
            <a:ext cx="420862" cy="7333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A861E3F-6409-1922-BECC-1A43404ABD22}"/>
              </a:ext>
            </a:extLst>
          </p:cNvPr>
          <p:cNvCxnSpPr>
            <a:cxnSpLocks/>
          </p:cNvCxnSpPr>
          <p:nvPr/>
        </p:nvCxnSpPr>
        <p:spPr>
          <a:xfrm flipH="1">
            <a:off x="3323771" y="5197886"/>
            <a:ext cx="8837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092C66B-BBD0-ECDF-4E51-7E90E0C24EBC}"/>
              </a:ext>
            </a:extLst>
          </p:cNvPr>
          <p:cNvCxnSpPr>
            <a:cxnSpLocks/>
          </p:cNvCxnSpPr>
          <p:nvPr/>
        </p:nvCxnSpPr>
        <p:spPr>
          <a:xfrm flipH="1">
            <a:off x="3033486" y="4094427"/>
            <a:ext cx="513572" cy="7333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32640D6E-86ED-3DFD-7E39-88C0782CC1FB}"/>
              </a:ext>
            </a:extLst>
          </p:cNvPr>
          <p:cNvSpPr/>
          <p:nvPr/>
        </p:nvSpPr>
        <p:spPr>
          <a:xfrm>
            <a:off x="7466020" y="35589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50" name="椭圆 49">
            <a:extLst>
              <a:ext uri="{FF2B5EF4-FFF2-40B4-BE49-F238E27FC236}">
                <a16:creationId xmlns:a16="http://schemas.microsoft.com/office/drawing/2014/main" id="{0B72960C-7530-0EAC-32D6-2D4710C8B5F4}"/>
              </a:ext>
            </a:extLst>
          </p:cNvPr>
          <p:cNvSpPr/>
          <p:nvPr/>
        </p:nvSpPr>
        <p:spPr>
          <a:xfrm>
            <a:off x="8336882" y="49475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51" name="椭圆 50">
            <a:extLst>
              <a:ext uri="{FF2B5EF4-FFF2-40B4-BE49-F238E27FC236}">
                <a16:creationId xmlns:a16="http://schemas.microsoft.com/office/drawing/2014/main" id="{CC9701F0-A58C-F4F1-7E68-0513FF3C804F}"/>
              </a:ext>
            </a:extLst>
          </p:cNvPr>
          <p:cNvSpPr/>
          <p:nvPr/>
        </p:nvSpPr>
        <p:spPr>
          <a:xfrm>
            <a:off x="6618514" y="49475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cxnSp>
        <p:nvCxnSpPr>
          <p:cNvPr id="52" name="直接连接符 51">
            <a:extLst>
              <a:ext uri="{FF2B5EF4-FFF2-40B4-BE49-F238E27FC236}">
                <a16:creationId xmlns:a16="http://schemas.microsoft.com/office/drawing/2014/main" id="{95AF4A72-D373-AC91-8D6F-8B0E75B6D3FE}"/>
              </a:ext>
            </a:extLst>
          </p:cNvPr>
          <p:cNvCxnSpPr>
            <a:cxnSpLocks/>
          </p:cNvCxnSpPr>
          <p:nvPr/>
        </p:nvCxnSpPr>
        <p:spPr>
          <a:xfrm flipH="1" flipV="1">
            <a:off x="7921629" y="4113785"/>
            <a:ext cx="420862" cy="73334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B97D1BD-E6F6-88EA-F074-3575154E1320}"/>
              </a:ext>
            </a:extLst>
          </p:cNvPr>
          <p:cNvCxnSpPr>
            <a:cxnSpLocks/>
          </p:cNvCxnSpPr>
          <p:nvPr/>
        </p:nvCxnSpPr>
        <p:spPr>
          <a:xfrm flipH="1">
            <a:off x="7249161" y="5134465"/>
            <a:ext cx="883718"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870C352-6D85-AEA0-C1D8-CD1B4CF17763}"/>
              </a:ext>
            </a:extLst>
          </p:cNvPr>
          <p:cNvCxnSpPr>
            <a:cxnSpLocks/>
          </p:cNvCxnSpPr>
          <p:nvPr/>
        </p:nvCxnSpPr>
        <p:spPr>
          <a:xfrm flipH="1">
            <a:off x="6929677" y="4077001"/>
            <a:ext cx="513572" cy="73334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CE96D37-4D2B-7A0B-35BF-213C1ECF0D50}"/>
              </a:ext>
            </a:extLst>
          </p:cNvPr>
          <p:cNvCxnSpPr>
            <a:cxnSpLocks/>
          </p:cNvCxnSpPr>
          <p:nvPr/>
        </p:nvCxnSpPr>
        <p:spPr>
          <a:xfrm flipH="1">
            <a:off x="7030544" y="4148896"/>
            <a:ext cx="513572" cy="73334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A1AD1B8-AD9C-85BE-A3D8-39E5BE639E72}"/>
              </a:ext>
            </a:extLst>
          </p:cNvPr>
          <p:cNvCxnSpPr>
            <a:cxnSpLocks/>
          </p:cNvCxnSpPr>
          <p:nvPr/>
        </p:nvCxnSpPr>
        <p:spPr>
          <a:xfrm flipH="1" flipV="1">
            <a:off x="8025003" y="4055551"/>
            <a:ext cx="420862" cy="73334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46DB857-C33A-6380-A7BD-FD4389D9B170}"/>
              </a:ext>
            </a:extLst>
          </p:cNvPr>
          <p:cNvCxnSpPr>
            <a:cxnSpLocks/>
          </p:cNvCxnSpPr>
          <p:nvPr/>
        </p:nvCxnSpPr>
        <p:spPr>
          <a:xfrm flipH="1">
            <a:off x="7242733" y="5293136"/>
            <a:ext cx="88371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B21F6B4-7EE7-FECF-ABC5-7E5D79080C5D}"/>
              </a:ext>
            </a:extLst>
          </p:cNvPr>
          <p:cNvSpPr txBox="1"/>
          <p:nvPr/>
        </p:nvSpPr>
        <p:spPr>
          <a:xfrm>
            <a:off x="128975" y="6099868"/>
            <a:ext cx="447205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说白了就是节点两两全连接</a:t>
            </a: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118CC15E-D820-4E09-41D0-EF68A24CBAB8}"/>
                  </a:ext>
                </a:extLst>
              </p:cNvPr>
              <p:cNvSpPr txBox="1"/>
              <p:nvPr/>
            </p:nvSpPr>
            <p:spPr>
              <a:xfrm>
                <a:off x="1157398" y="3917585"/>
                <a:ext cx="1467269" cy="9101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ea typeface="宋体" panose="02010600030101010101" pitchFamily="2" charset="-122"/>
                            </a:rPr>
                          </m:ctrlPr>
                        </m:fPr>
                        <m:num>
                          <m:r>
                            <m:rPr>
                              <m:sty m:val="p"/>
                            </m:rPr>
                            <a:rPr lang="en-US" altLang="zh-CN" sz="2800" b="0" i="1" smtClean="0">
                              <a:latin typeface="Cambria Math" panose="02040503050406030204" pitchFamily="18" charset="0"/>
                              <a:ea typeface="宋体" panose="02010600030101010101" pitchFamily="2" charset="-122"/>
                            </a:rPr>
                            <m:t>n</m:t>
                          </m:r>
                          <m:r>
                            <a:rPr lang="en-US" altLang="zh-CN" sz="2800" b="0" i="1" smtClean="0">
                              <a:latin typeface="Cambria Math" panose="02040503050406030204" pitchFamily="18" charset="0"/>
                              <a:ea typeface="宋体" panose="02010600030101010101" pitchFamily="2" charset="-122"/>
                            </a:rPr>
                            <m:t>(</m:t>
                          </m:r>
                          <m:r>
                            <m:rPr>
                              <m:sty m:val="p"/>
                            </m:rPr>
                            <a:rPr lang="en-US" altLang="zh-CN" sz="2800" b="0" i="1" smtClean="0">
                              <a:latin typeface="Cambria Math" panose="02040503050406030204" pitchFamily="18" charset="0"/>
                              <a:ea typeface="宋体" panose="02010600030101010101" pitchFamily="2" charset="-122"/>
                            </a:rPr>
                            <m:t>n</m:t>
                          </m:r>
                          <m:r>
                            <a:rPr lang="en-US" altLang="zh-CN" sz="2800" b="0" i="1" smtClean="0">
                              <a:latin typeface="Cambria Math" panose="02040503050406030204" pitchFamily="18" charset="0"/>
                              <a:ea typeface="宋体" panose="02010600030101010101" pitchFamily="2" charset="-122"/>
                            </a:rPr>
                            <m:t>−1)</m:t>
                          </m:r>
                        </m:num>
                        <m:den>
                          <m:r>
                            <a:rPr lang="en-US" altLang="zh-CN" sz="2800" b="0" i="1" smtClean="0">
                              <a:latin typeface="Cambria Math" panose="02040503050406030204" pitchFamily="18" charset="0"/>
                              <a:ea typeface="宋体" panose="02010600030101010101" pitchFamily="2" charset="-122"/>
                            </a:rPr>
                            <m:t>2</m:t>
                          </m:r>
                        </m:den>
                      </m:f>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59" name="文本框 58">
                <a:extLst>
                  <a:ext uri="{FF2B5EF4-FFF2-40B4-BE49-F238E27FC236}">
                    <a16:creationId xmlns:a16="http://schemas.microsoft.com/office/drawing/2014/main" id="{118CC15E-D820-4E09-41D0-EF68A24CBAB8}"/>
                  </a:ext>
                </a:extLst>
              </p:cNvPr>
              <p:cNvSpPr txBox="1">
                <a:spLocks noRot="1" noChangeAspect="1" noMove="1" noResize="1" noEditPoints="1" noAdjustHandles="1" noChangeArrowheads="1" noChangeShapeType="1" noTextEdit="1"/>
              </p:cNvSpPr>
              <p:nvPr/>
            </p:nvSpPr>
            <p:spPr>
              <a:xfrm>
                <a:off x="1157398" y="3917585"/>
                <a:ext cx="1467269" cy="91018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CCFC3D18-45EC-1E82-7B32-546D1EB470C2}"/>
                  </a:ext>
                </a:extLst>
              </p:cNvPr>
              <p:cNvSpPr txBox="1"/>
              <p:nvPr/>
            </p:nvSpPr>
            <p:spPr>
              <a:xfrm>
                <a:off x="9221371" y="4004340"/>
                <a:ext cx="160449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1" smtClean="0">
                          <a:latin typeface="Cambria Math" panose="02040503050406030204" pitchFamily="18" charset="0"/>
                          <a:ea typeface="宋体" panose="02010600030101010101" pitchFamily="2" charset="-122"/>
                        </a:rPr>
                        <m:t>n</m:t>
                      </m:r>
                      <m:r>
                        <a:rPr lang="en-US" altLang="zh-CN" sz="2800" b="0" i="1" smtClean="0">
                          <a:latin typeface="Cambria Math" panose="02040503050406030204" pitchFamily="18" charset="0"/>
                          <a:ea typeface="宋体" panose="02010600030101010101" pitchFamily="2" charset="-122"/>
                        </a:rPr>
                        <m:t>(</m:t>
                      </m:r>
                      <m:r>
                        <m:rPr>
                          <m:sty m:val="p"/>
                        </m:rPr>
                        <a:rPr lang="en-US" altLang="zh-CN" sz="2800" i="1">
                          <a:latin typeface="Cambria Math" panose="02040503050406030204" pitchFamily="18" charset="0"/>
                          <a:ea typeface="宋体" panose="02010600030101010101" pitchFamily="2" charset="-122"/>
                        </a:rPr>
                        <m:t>n</m:t>
                      </m:r>
                      <m:r>
                        <a:rPr lang="en-US" altLang="zh-CN" sz="2800" i="1">
                          <a:latin typeface="Cambria Math" panose="02040503050406030204" pitchFamily="18" charset="0"/>
                          <a:ea typeface="宋体" panose="02010600030101010101" pitchFamily="2" charset="-122"/>
                        </a:rPr>
                        <m:t>−1)</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0" name="文本框 59">
                <a:extLst>
                  <a:ext uri="{FF2B5EF4-FFF2-40B4-BE49-F238E27FC236}">
                    <a16:creationId xmlns:a16="http://schemas.microsoft.com/office/drawing/2014/main" id="{CCFC3D18-45EC-1E82-7B32-546D1EB470C2}"/>
                  </a:ext>
                </a:extLst>
              </p:cNvPr>
              <p:cNvSpPr txBox="1">
                <a:spLocks noRot="1" noChangeAspect="1" noMove="1" noResize="1" noEditPoints="1" noAdjustHandles="1" noChangeArrowheads="1" noChangeShapeType="1" noTextEdit="1"/>
              </p:cNvSpPr>
              <p:nvPr/>
            </p:nvSpPr>
            <p:spPr>
              <a:xfrm>
                <a:off x="9221371" y="4004340"/>
                <a:ext cx="1604497" cy="5232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2438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par>
                                <p:cTn id="74" presetID="10" presetClass="entr" presetSubtype="0"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par>
                                <p:cTn id="80" presetID="10" presetClass="entr" presetSubtype="0"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8" grpId="0"/>
      <p:bldP spid="37" grpId="0"/>
      <p:bldP spid="38" grpId="0"/>
      <p:bldP spid="39" grpId="0" animBg="1"/>
      <p:bldP spid="40" grpId="0" animBg="1"/>
      <p:bldP spid="41" grpId="0" animBg="1"/>
      <p:bldP spid="49" grpId="0" animBg="1"/>
      <p:bldP spid="50" grpId="0" animBg="1"/>
      <p:bldP spid="51" grpId="0" animBg="1"/>
      <p:bldP spid="58" grpId="0"/>
      <p:bldP spid="59" grpId="0"/>
      <p:bldP spid="60"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CE852-44C2-FE58-2CEC-82E4A1E6A4D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0FD7715-8635-348A-FD2B-F476F0B6FD1D}"/>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sp>
        <p:nvSpPr>
          <p:cNvPr id="28" name="文本框 27">
            <a:extLst>
              <a:ext uri="{FF2B5EF4-FFF2-40B4-BE49-F238E27FC236}">
                <a16:creationId xmlns:a16="http://schemas.microsoft.com/office/drawing/2014/main" id="{1A161136-2A7D-F0B4-AD32-8E57917524E8}"/>
              </a:ext>
            </a:extLst>
          </p:cNvPr>
          <p:cNvSpPr txBox="1"/>
          <p:nvPr/>
        </p:nvSpPr>
        <p:spPr>
          <a:xfrm>
            <a:off x="5388112" y="65314"/>
            <a:ext cx="185782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完全图</a:t>
            </a:r>
          </a:p>
        </p:txBody>
      </p:sp>
      <p:cxnSp>
        <p:nvCxnSpPr>
          <p:cNvPr id="30" name="直接连接符 29">
            <a:extLst>
              <a:ext uri="{FF2B5EF4-FFF2-40B4-BE49-F238E27FC236}">
                <a16:creationId xmlns:a16="http://schemas.microsoft.com/office/drawing/2014/main" id="{0FB6EC47-9E1D-48FA-C4AA-41B042ECBED8}"/>
              </a:ext>
            </a:extLst>
          </p:cNvPr>
          <p:cNvCxnSpPr>
            <a:cxnSpLocks/>
          </p:cNvCxnSpPr>
          <p:nvPr/>
        </p:nvCxnSpPr>
        <p:spPr>
          <a:xfrm flipV="1">
            <a:off x="4417920" y="621392"/>
            <a:ext cx="970192" cy="847271"/>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0F91C21-7649-E70B-9B71-BF7E6A10820C}"/>
              </a:ext>
            </a:extLst>
          </p:cNvPr>
          <p:cNvCxnSpPr>
            <a:cxnSpLocks/>
          </p:cNvCxnSpPr>
          <p:nvPr/>
        </p:nvCxnSpPr>
        <p:spPr>
          <a:xfrm flipH="1" flipV="1">
            <a:off x="6618514" y="621392"/>
            <a:ext cx="925602" cy="847271"/>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F192200-8707-C783-EB81-8030BF2444A5}"/>
              </a:ext>
            </a:extLst>
          </p:cNvPr>
          <p:cNvSpPr txBox="1"/>
          <p:nvPr/>
        </p:nvSpPr>
        <p:spPr>
          <a:xfrm>
            <a:off x="3149552" y="1468663"/>
            <a:ext cx="212021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无向完全图</a:t>
            </a:r>
          </a:p>
        </p:txBody>
      </p:sp>
      <p:sp>
        <p:nvSpPr>
          <p:cNvPr id="38" name="文本框 37">
            <a:extLst>
              <a:ext uri="{FF2B5EF4-FFF2-40B4-BE49-F238E27FC236}">
                <a16:creationId xmlns:a16="http://schemas.microsoft.com/office/drawing/2014/main" id="{319C6AEC-CFD7-8FA6-5812-57A994D138FA}"/>
              </a:ext>
            </a:extLst>
          </p:cNvPr>
          <p:cNvSpPr txBox="1"/>
          <p:nvPr/>
        </p:nvSpPr>
        <p:spPr>
          <a:xfrm>
            <a:off x="6702787" y="1468663"/>
            <a:ext cx="212021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有向完全图</a:t>
            </a:r>
          </a:p>
        </p:txBody>
      </p:sp>
      <p:sp>
        <p:nvSpPr>
          <p:cNvPr id="39" name="椭圆 38">
            <a:extLst>
              <a:ext uri="{FF2B5EF4-FFF2-40B4-BE49-F238E27FC236}">
                <a16:creationId xmlns:a16="http://schemas.microsoft.com/office/drawing/2014/main" id="{1CB132EA-CA93-E2B9-3D32-70834A68018A}"/>
              </a:ext>
            </a:extLst>
          </p:cNvPr>
          <p:cNvSpPr/>
          <p:nvPr/>
        </p:nvSpPr>
        <p:spPr>
          <a:xfrm>
            <a:off x="3547058" y="25537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0" name="椭圆 39">
            <a:extLst>
              <a:ext uri="{FF2B5EF4-FFF2-40B4-BE49-F238E27FC236}">
                <a16:creationId xmlns:a16="http://schemas.microsoft.com/office/drawing/2014/main" id="{875B9385-BD91-A405-39BF-5AAABF02FE1F}"/>
              </a:ext>
            </a:extLst>
          </p:cNvPr>
          <p:cNvSpPr/>
          <p:nvPr/>
        </p:nvSpPr>
        <p:spPr>
          <a:xfrm>
            <a:off x="4417920" y="39423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1" name="椭圆 40">
            <a:extLst>
              <a:ext uri="{FF2B5EF4-FFF2-40B4-BE49-F238E27FC236}">
                <a16:creationId xmlns:a16="http://schemas.microsoft.com/office/drawing/2014/main" id="{B975EDD7-B13A-FD80-DB82-331608C9B447}"/>
              </a:ext>
            </a:extLst>
          </p:cNvPr>
          <p:cNvSpPr/>
          <p:nvPr/>
        </p:nvSpPr>
        <p:spPr>
          <a:xfrm>
            <a:off x="2699552" y="39423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cxnSp>
        <p:nvCxnSpPr>
          <p:cNvPr id="42" name="直接连接符 41">
            <a:extLst>
              <a:ext uri="{FF2B5EF4-FFF2-40B4-BE49-F238E27FC236}">
                <a16:creationId xmlns:a16="http://schemas.microsoft.com/office/drawing/2014/main" id="{5470075A-CC94-5FA4-E175-FE1ED51FF25A}"/>
              </a:ext>
            </a:extLst>
          </p:cNvPr>
          <p:cNvCxnSpPr>
            <a:cxnSpLocks/>
          </p:cNvCxnSpPr>
          <p:nvPr/>
        </p:nvCxnSpPr>
        <p:spPr>
          <a:xfrm flipH="1" flipV="1">
            <a:off x="3997058" y="3063913"/>
            <a:ext cx="420862" cy="7333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7FD97C9-A1FB-9559-7CA0-766555C6AC56}"/>
              </a:ext>
            </a:extLst>
          </p:cNvPr>
          <p:cNvCxnSpPr>
            <a:cxnSpLocks/>
          </p:cNvCxnSpPr>
          <p:nvPr/>
        </p:nvCxnSpPr>
        <p:spPr>
          <a:xfrm flipH="1">
            <a:off x="3323771" y="4167372"/>
            <a:ext cx="8837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BEB42C7-B08D-1C00-2459-AED2B1147943}"/>
              </a:ext>
            </a:extLst>
          </p:cNvPr>
          <p:cNvCxnSpPr>
            <a:cxnSpLocks/>
          </p:cNvCxnSpPr>
          <p:nvPr/>
        </p:nvCxnSpPr>
        <p:spPr>
          <a:xfrm flipH="1">
            <a:off x="3033486" y="3063913"/>
            <a:ext cx="513572" cy="7333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F14A0626-2A19-9938-0D17-CFC3023DB3B1}"/>
              </a:ext>
            </a:extLst>
          </p:cNvPr>
          <p:cNvSpPr/>
          <p:nvPr/>
        </p:nvSpPr>
        <p:spPr>
          <a:xfrm>
            <a:off x="7466020" y="25284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50" name="椭圆 49">
            <a:extLst>
              <a:ext uri="{FF2B5EF4-FFF2-40B4-BE49-F238E27FC236}">
                <a16:creationId xmlns:a16="http://schemas.microsoft.com/office/drawing/2014/main" id="{1F844584-A2D0-A749-AA1E-F0A8F2D12EBA}"/>
              </a:ext>
            </a:extLst>
          </p:cNvPr>
          <p:cNvSpPr/>
          <p:nvPr/>
        </p:nvSpPr>
        <p:spPr>
          <a:xfrm>
            <a:off x="8336882" y="39170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51" name="椭圆 50">
            <a:extLst>
              <a:ext uri="{FF2B5EF4-FFF2-40B4-BE49-F238E27FC236}">
                <a16:creationId xmlns:a16="http://schemas.microsoft.com/office/drawing/2014/main" id="{D1031564-AA0C-2897-6814-78BA84AC84C6}"/>
              </a:ext>
            </a:extLst>
          </p:cNvPr>
          <p:cNvSpPr/>
          <p:nvPr/>
        </p:nvSpPr>
        <p:spPr>
          <a:xfrm>
            <a:off x="6618514" y="39170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cxnSp>
        <p:nvCxnSpPr>
          <p:cNvPr id="52" name="直接连接符 51">
            <a:extLst>
              <a:ext uri="{FF2B5EF4-FFF2-40B4-BE49-F238E27FC236}">
                <a16:creationId xmlns:a16="http://schemas.microsoft.com/office/drawing/2014/main" id="{A42AE1E4-724B-9E84-8B2E-08242861E18E}"/>
              </a:ext>
            </a:extLst>
          </p:cNvPr>
          <p:cNvCxnSpPr>
            <a:cxnSpLocks/>
          </p:cNvCxnSpPr>
          <p:nvPr/>
        </p:nvCxnSpPr>
        <p:spPr>
          <a:xfrm flipH="1" flipV="1">
            <a:off x="7921629" y="3083271"/>
            <a:ext cx="420862" cy="73334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488FFD1-98BD-337F-09FF-FAFD17214713}"/>
              </a:ext>
            </a:extLst>
          </p:cNvPr>
          <p:cNvCxnSpPr>
            <a:cxnSpLocks/>
          </p:cNvCxnSpPr>
          <p:nvPr/>
        </p:nvCxnSpPr>
        <p:spPr>
          <a:xfrm flipH="1">
            <a:off x="7249161" y="4103951"/>
            <a:ext cx="883718"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93B3B43-1B19-85EC-0C3C-CFAA8057DC55}"/>
              </a:ext>
            </a:extLst>
          </p:cNvPr>
          <p:cNvCxnSpPr>
            <a:cxnSpLocks/>
          </p:cNvCxnSpPr>
          <p:nvPr/>
        </p:nvCxnSpPr>
        <p:spPr>
          <a:xfrm flipH="1">
            <a:off x="6929677" y="3046487"/>
            <a:ext cx="513572" cy="73334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E207912-5E97-E39C-F904-E3F87992B1F2}"/>
              </a:ext>
            </a:extLst>
          </p:cNvPr>
          <p:cNvCxnSpPr>
            <a:cxnSpLocks/>
          </p:cNvCxnSpPr>
          <p:nvPr/>
        </p:nvCxnSpPr>
        <p:spPr>
          <a:xfrm flipH="1">
            <a:off x="7030544" y="3118382"/>
            <a:ext cx="513572" cy="73334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9828658-51ED-F076-DBB9-0DFAEFAB6B5C}"/>
              </a:ext>
            </a:extLst>
          </p:cNvPr>
          <p:cNvCxnSpPr>
            <a:cxnSpLocks/>
          </p:cNvCxnSpPr>
          <p:nvPr/>
        </p:nvCxnSpPr>
        <p:spPr>
          <a:xfrm flipH="1" flipV="1">
            <a:off x="8025003" y="3025037"/>
            <a:ext cx="420862" cy="73334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2855748-B56F-83A9-3843-5F1B908E449C}"/>
              </a:ext>
            </a:extLst>
          </p:cNvPr>
          <p:cNvCxnSpPr>
            <a:cxnSpLocks/>
          </p:cNvCxnSpPr>
          <p:nvPr/>
        </p:nvCxnSpPr>
        <p:spPr>
          <a:xfrm flipH="1">
            <a:off x="7242733" y="4262622"/>
            <a:ext cx="88371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F43FA39-062C-2611-A1D1-C5B79F35EE06}"/>
              </a:ext>
            </a:extLst>
          </p:cNvPr>
          <p:cNvSpPr txBox="1"/>
          <p:nvPr/>
        </p:nvSpPr>
        <p:spPr>
          <a:xfrm>
            <a:off x="377321" y="5278383"/>
            <a:ext cx="1119056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如果这个图接近完全图时，那不证明这个图边多么，就叫它稠密图</a:t>
            </a:r>
          </a:p>
        </p:txBody>
      </p:sp>
      <p:sp>
        <p:nvSpPr>
          <p:cNvPr id="5" name="文本框 4">
            <a:extLst>
              <a:ext uri="{FF2B5EF4-FFF2-40B4-BE49-F238E27FC236}">
                <a16:creationId xmlns:a16="http://schemas.microsoft.com/office/drawing/2014/main" id="{9AC66619-8A59-79E2-8F3D-7833F48223EF}"/>
              </a:ext>
            </a:extLst>
          </p:cNvPr>
          <p:cNvSpPr txBox="1"/>
          <p:nvPr/>
        </p:nvSpPr>
        <p:spPr>
          <a:xfrm>
            <a:off x="375772" y="5848177"/>
            <a:ext cx="1119056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如果这个图含有比较少的边，那就叫它稀疏图</a:t>
            </a:r>
          </a:p>
        </p:txBody>
      </p:sp>
    </p:spTree>
    <p:extLst>
      <p:ext uri="{BB962C8B-B14F-4D97-AF65-F5344CB8AC3E}">
        <p14:creationId xmlns:p14="http://schemas.microsoft.com/office/powerpoint/2010/main" val="241651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FEAC-1967-D151-6F2B-7ECA721A5C5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0105BCB-2318-F007-0DED-A70EF7A56648}"/>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sp>
        <p:nvSpPr>
          <p:cNvPr id="28" name="文本框 27">
            <a:extLst>
              <a:ext uri="{FF2B5EF4-FFF2-40B4-BE49-F238E27FC236}">
                <a16:creationId xmlns:a16="http://schemas.microsoft.com/office/drawing/2014/main" id="{4A77734B-1706-AF9B-E92F-A035DAB8FF36}"/>
              </a:ext>
            </a:extLst>
          </p:cNvPr>
          <p:cNvSpPr txBox="1"/>
          <p:nvPr/>
        </p:nvSpPr>
        <p:spPr>
          <a:xfrm>
            <a:off x="5388112" y="65314"/>
            <a:ext cx="185782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完全图</a:t>
            </a:r>
          </a:p>
        </p:txBody>
      </p:sp>
      <p:cxnSp>
        <p:nvCxnSpPr>
          <p:cNvPr id="30" name="直接连接符 29">
            <a:extLst>
              <a:ext uri="{FF2B5EF4-FFF2-40B4-BE49-F238E27FC236}">
                <a16:creationId xmlns:a16="http://schemas.microsoft.com/office/drawing/2014/main" id="{5C5DA1DD-403E-5A7D-35D6-C47FA6BF9CB5}"/>
              </a:ext>
            </a:extLst>
          </p:cNvPr>
          <p:cNvCxnSpPr>
            <a:cxnSpLocks/>
          </p:cNvCxnSpPr>
          <p:nvPr/>
        </p:nvCxnSpPr>
        <p:spPr>
          <a:xfrm flipV="1">
            <a:off x="4417920" y="621392"/>
            <a:ext cx="970192" cy="847271"/>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6BB2463-C21F-C0F7-8C7C-640BF2746EA4}"/>
              </a:ext>
            </a:extLst>
          </p:cNvPr>
          <p:cNvCxnSpPr>
            <a:cxnSpLocks/>
          </p:cNvCxnSpPr>
          <p:nvPr/>
        </p:nvCxnSpPr>
        <p:spPr>
          <a:xfrm flipH="1" flipV="1">
            <a:off x="6618514" y="621392"/>
            <a:ext cx="925602" cy="847271"/>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2D59E98-A153-FB25-6686-671D643A1526}"/>
              </a:ext>
            </a:extLst>
          </p:cNvPr>
          <p:cNvSpPr txBox="1"/>
          <p:nvPr/>
        </p:nvSpPr>
        <p:spPr>
          <a:xfrm>
            <a:off x="3149552" y="1468663"/>
            <a:ext cx="212021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无向完全图</a:t>
            </a:r>
          </a:p>
        </p:txBody>
      </p:sp>
      <p:sp>
        <p:nvSpPr>
          <p:cNvPr id="38" name="文本框 37">
            <a:extLst>
              <a:ext uri="{FF2B5EF4-FFF2-40B4-BE49-F238E27FC236}">
                <a16:creationId xmlns:a16="http://schemas.microsoft.com/office/drawing/2014/main" id="{DDCCC36C-9BE9-6D14-8393-1C5FD7A6328F}"/>
              </a:ext>
            </a:extLst>
          </p:cNvPr>
          <p:cNvSpPr txBox="1"/>
          <p:nvPr/>
        </p:nvSpPr>
        <p:spPr>
          <a:xfrm>
            <a:off x="6702787" y="1468663"/>
            <a:ext cx="212021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有向完全图</a:t>
            </a:r>
          </a:p>
        </p:txBody>
      </p:sp>
      <p:sp>
        <p:nvSpPr>
          <p:cNvPr id="39" name="椭圆 38">
            <a:extLst>
              <a:ext uri="{FF2B5EF4-FFF2-40B4-BE49-F238E27FC236}">
                <a16:creationId xmlns:a16="http://schemas.microsoft.com/office/drawing/2014/main" id="{E489E5DD-71FA-DAC4-5FF4-D002E9FE3EEE}"/>
              </a:ext>
            </a:extLst>
          </p:cNvPr>
          <p:cNvSpPr/>
          <p:nvPr/>
        </p:nvSpPr>
        <p:spPr>
          <a:xfrm>
            <a:off x="3547058" y="25537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0" name="椭圆 39">
            <a:extLst>
              <a:ext uri="{FF2B5EF4-FFF2-40B4-BE49-F238E27FC236}">
                <a16:creationId xmlns:a16="http://schemas.microsoft.com/office/drawing/2014/main" id="{68FA887F-12B1-2BDD-6CC3-A5C529DC0AC5}"/>
              </a:ext>
            </a:extLst>
          </p:cNvPr>
          <p:cNvSpPr/>
          <p:nvPr/>
        </p:nvSpPr>
        <p:spPr>
          <a:xfrm>
            <a:off x="4417920" y="39423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1" name="椭圆 40">
            <a:extLst>
              <a:ext uri="{FF2B5EF4-FFF2-40B4-BE49-F238E27FC236}">
                <a16:creationId xmlns:a16="http://schemas.microsoft.com/office/drawing/2014/main" id="{05DF69F5-4D4D-20E5-922D-9A594669C775}"/>
              </a:ext>
            </a:extLst>
          </p:cNvPr>
          <p:cNvSpPr/>
          <p:nvPr/>
        </p:nvSpPr>
        <p:spPr>
          <a:xfrm>
            <a:off x="2699552" y="39423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cxnSp>
        <p:nvCxnSpPr>
          <p:cNvPr id="42" name="直接连接符 41">
            <a:extLst>
              <a:ext uri="{FF2B5EF4-FFF2-40B4-BE49-F238E27FC236}">
                <a16:creationId xmlns:a16="http://schemas.microsoft.com/office/drawing/2014/main" id="{48423008-49A7-7F0D-0EEE-5B000B671242}"/>
              </a:ext>
            </a:extLst>
          </p:cNvPr>
          <p:cNvCxnSpPr>
            <a:cxnSpLocks/>
          </p:cNvCxnSpPr>
          <p:nvPr/>
        </p:nvCxnSpPr>
        <p:spPr>
          <a:xfrm flipH="1" flipV="1">
            <a:off x="3997058" y="3063913"/>
            <a:ext cx="420862" cy="7333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0EBA7D3-9A2E-345B-52F7-CF7942FE6F87}"/>
              </a:ext>
            </a:extLst>
          </p:cNvPr>
          <p:cNvCxnSpPr>
            <a:cxnSpLocks/>
          </p:cNvCxnSpPr>
          <p:nvPr/>
        </p:nvCxnSpPr>
        <p:spPr>
          <a:xfrm flipH="1">
            <a:off x="3323771" y="4167372"/>
            <a:ext cx="8837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CF40440-0E3F-6430-B86F-49984C4B1D21}"/>
              </a:ext>
            </a:extLst>
          </p:cNvPr>
          <p:cNvCxnSpPr>
            <a:cxnSpLocks/>
          </p:cNvCxnSpPr>
          <p:nvPr/>
        </p:nvCxnSpPr>
        <p:spPr>
          <a:xfrm flipH="1">
            <a:off x="3033486" y="3063913"/>
            <a:ext cx="513572" cy="7333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68D03D02-6505-0107-F16A-1CC0D74E4FDF}"/>
              </a:ext>
            </a:extLst>
          </p:cNvPr>
          <p:cNvSpPr/>
          <p:nvPr/>
        </p:nvSpPr>
        <p:spPr>
          <a:xfrm>
            <a:off x="7466020" y="25284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50" name="椭圆 49">
            <a:extLst>
              <a:ext uri="{FF2B5EF4-FFF2-40B4-BE49-F238E27FC236}">
                <a16:creationId xmlns:a16="http://schemas.microsoft.com/office/drawing/2014/main" id="{4D2F28A5-7A7F-FCCD-8557-D6455CEDD561}"/>
              </a:ext>
            </a:extLst>
          </p:cNvPr>
          <p:cNvSpPr/>
          <p:nvPr/>
        </p:nvSpPr>
        <p:spPr>
          <a:xfrm>
            <a:off x="8336882" y="39170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51" name="椭圆 50">
            <a:extLst>
              <a:ext uri="{FF2B5EF4-FFF2-40B4-BE49-F238E27FC236}">
                <a16:creationId xmlns:a16="http://schemas.microsoft.com/office/drawing/2014/main" id="{05D80C22-F3D8-F8FD-0CF8-FC2702308EA0}"/>
              </a:ext>
            </a:extLst>
          </p:cNvPr>
          <p:cNvSpPr/>
          <p:nvPr/>
        </p:nvSpPr>
        <p:spPr>
          <a:xfrm>
            <a:off x="6618514" y="39170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cxnSp>
        <p:nvCxnSpPr>
          <p:cNvPr id="52" name="直接连接符 51">
            <a:extLst>
              <a:ext uri="{FF2B5EF4-FFF2-40B4-BE49-F238E27FC236}">
                <a16:creationId xmlns:a16="http://schemas.microsoft.com/office/drawing/2014/main" id="{E6309E27-D5F0-FA7B-DBD4-6AB5AC508045}"/>
              </a:ext>
            </a:extLst>
          </p:cNvPr>
          <p:cNvCxnSpPr>
            <a:cxnSpLocks/>
          </p:cNvCxnSpPr>
          <p:nvPr/>
        </p:nvCxnSpPr>
        <p:spPr>
          <a:xfrm flipH="1" flipV="1">
            <a:off x="7921629" y="3083271"/>
            <a:ext cx="420862" cy="73334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1D4D61A-C384-1428-58BA-ECBB47A7DD1D}"/>
              </a:ext>
            </a:extLst>
          </p:cNvPr>
          <p:cNvCxnSpPr>
            <a:cxnSpLocks/>
          </p:cNvCxnSpPr>
          <p:nvPr/>
        </p:nvCxnSpPr>
        <p:spPr>
          <a:xfrm flipH="1">
            <a:off x="7249161" y="4103951"/>
            <a:ext cx="883718"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12BA822-FA06-02A5-D4F3-9A8B61945670}"/>
              </a:ext>
            </a:extLst>
          </p:cNvPr>
          <p:cNvCxnSpPr>
            <a:cxnSpLocks/>
          </p:cNvCxnSpPr>
          <p:nvPr/>
        </p:nvCxnSpPr>
        <p:spPr>
          <a:xfrm flipH="1">
            <a:off x="6929677" y="3046487"/>
            <a:ext cx="513572" cy="73334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8ABB06E-0C95-76E1-2111-AD3596DB69BA}"/>
              </a:ext>
            </a:extLst>
          </p:cNvPr>
          <p:cNvCxnSpPr>
            <a:cxnSpLocks/>
          </p:cNvCxnSpPr>
          <p:nvPr/>
        </p:nvCxnSpPr>
        <p:spPr>
          <a:xfrm flipH="1">
            <a:off x="7030544" y="3118382"/>
            <a:ext cx="513572" cy="73334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E053801-C051-400E-7D41-10FC007A2741}"/>
              </a:ext>
            </a:extLst>
          </p:cNvPr>
          <p:cNvCxnSpPr>
            <a:cxnSpLocks/>
          </p:cNvCxnSpPr>
          <p:nvPr/>
        </p:nvCxnSpPr>
        <p:spPr>
          <a:xfrm flipH="1" flipV="1">
            <a:off x="8025003" y="3025037"/>
            <a:ext cx="420862" cy="73334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AFFAB0B-7D90-C509-94F0-7EE0C29EBAC1}"/>
              </a:ext>
            </a:extLst>
          </p:cNvPr>
          <p:cNvCxnSpPr>
            <a:cxnSpLocks/>
          </p:cNvCxnSpPr>
          <p:nvPr/>
        </p:nvCxnSpPr>
        <p:spPr>
          <a:xfrm flipH="1">
            <a:off x="7242733" y="4262622"/>
            <a:ext cx="88371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880C8CFB-4431-ADFE-E74A-C151599BCD85}"/>
              </a:ext>
            </a:extLst>
          </p:cNvPr>
          <p:cNvSpPr/>
          <p:nvPr/>
        </p:nvSpPr>
        <p:spPr>
          <a:xfrm rot="1824236">
            <a:off x="3009412" y="2262601"/>
            <a:ext cx="776435" cy="2351892"/>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801070C2-5E36-E1CF-9736-A9BD5D577419}"/>
              </a:ext>
            </a:extLst>
          </p:cNvPr>
          <p:cNvSpPr/>
          <p:nvPr/>
        </p:nvSpPr>
        <p:spPr>
          <a:xfrm rot="1824236">
            <a:off x="6860943" y="2273997"/>
            <a:ext cx="776435" cy="2351892"/>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6AE0FF4-7283-5D38-FA2D-034D2219DBDB}"/>
              </a:ext>
            </a:extLst>
          </p:cNvPr>
          <p:cNvSpPr txBox="1"/>
          <p:nvPr/>
        </p:nvSpPr>
        <p:spPr>
          <a:xfrm>
            <a:off x="249234" y="4858734"/>
            <a:ext cx="490063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在无向图中，每条边的两个顶点称为邻接点</a:t>
            </a:r>
          </a:p>
        </p:txBody>
      </p:sp>
      <p:sp>
        <p:nvSpPr>
          <p:cNvPr id="9" name="箭头: 上 8">
            <a:extLst>
              <a:ext uri="{FF2B5EF4-FFF2-40B4-BE49-F238E27FC236}">
                <a16:creationId xmlns:a16="http://schemas.microsoft.com/office/drawing/2014/main" id="{9A1B6F2B-0547-9527-1719-F286C2CC97C3}"/>
              </a:ext>
            </a:extLst>
          </p:cNvPr>
          <p:cNvSpPr/>
          <p:nvPr/>
        </p:nvSpPr>
        <p:spPr>
          <a:xfrm rot="7807707">
            <a:off x="2720799" y="1734866"/>
            <a:ext cx="627963" cy="9541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上 9">
            <a:extLst>
              <a:ext uri="{FF2B5EF4-FFF2-40B4-BE49-F238E27FC236}">
                <a16:creationId xmlns:a16="http://schemas.microsoft.com/office/drawing/2014/main" id="{A74FB9F8-2FD6-1A95-FDDB-19C9732DE8E8}"/>
              </a:ext>
            </a:extLst>
          </p:cNvPr>
          <p:cNvSpPr/>
          <p:nvPr/>
        </p:nvSpPr>
        <p:spPr>
          <a:xfrm rot="6791053">
            <a:off x="1860918" y="3397426"/>
            <a:ext cx="627963" cy="9541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上 10">
            <a:extLst>
              <a:ext uri="{FF2B5EF4-FFF2-40B4-BE49-F238E27FC236}">
                <a16:creationId xmlns:a16="http://schemas.microsoft.com/office/drawing/2014/main" id="{60E4A7CA-9AC4-F417-954D-9ECFF1EFA859}"/>
              </a:ext>
            </a:extLst>
          </p:cNvPr>
          <p:cNvSpPr/>
          <p:nvPr/>
        </p:nvSpPr>
        <p:spPr>
          <a:xfrm rot="15087683">
            <a:off x="8151048" y="2113021"/>
            <a:ext cx="627963" cy="9541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F715DBB0-264D-1724-F116-02B786661975}"/>
              </a:ext>
            </a:extLst>
          </p:cNvPr>
          <p:cNvSpPr txBox="1"/>
          <p:nvPr/>
        </p:nvSpPr>
        <p:spPr>
          <a:xfrm>
            <a:off x="6109341" y="5447807"/>
            <a:ext cx="5355082"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在有向图中，根据弧指向的不同，称为出边邻接点和入边邻接点</a:t>
            </a:r>
          </a:p>
        </p:txBody>
      </p:sp>
      <p:sp>
        <p:nvSpPr>
          <p:cNvPr id="2" name="箭头: 上 1">
            <a:extLst>
              <a:ext uri="{FF2B5EF4-FFF2-40B4-BE49-F238E27FC236}">
                <a16:creationId xmlns:a16="http://schemas.microsoft.com/office/drawing/2014/main" id="{5EE6C8C4-3B7A-C97B-1E19-FD01EB04D3D4}"/>
              </a:ext>
            </a:extLst>
          </p:cNvPr>
          <p:cNvSpPr/>
          <p:nvPr/>
        </p:nvSpPr>
        <p:spPr>
          <a:xfrm rot="18121072">
            <a:off x="7139371" y="4300893"/>
            <a:ext cx="627963" cy="9541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0FEFB5C5-BB80-BE35-66F0-5C867A04FD88}"/>
              </a:ext>
            </a:extLst>
          </p:cNvPr>
          <p:cNvSpPr txBox="1"/>
          <p:nvPr/>
        </p:nvSpPr>
        <p:spPr>
          <a:xfrm>
            <a:off x="9017157" y="1757123"/>
            <a:ext cx="5355082"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是</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的入边邻接点</a:t>
            </a:r>
          </a:p>
        </p:txBody>
      </p:sp>
      <p:sp>
        <p:nvSpPr>
          <p:cNvPr id="12" name="文本框 11">
            <a:extLst>
              <a:ext uri="{FF2B5EF4-FFF2-40B4-BE49-F238E27FC236}">
                <a16:creationId xmlns:a16="http://schemas.microsoft.com/office/drawing/2014/main" id="{CEB1D9F8-D873-C758-C5AD-9571FFAA983D}"/>
              </a:ext>
            </a:extLst>
          </p:cNvPr>
          <p:cNvSpPr txBox="1"/>
          <p:nvPr/>
        </p:nvSpPr>
        <p:spPr>
          <a:xfrm>
            <a:off x="7912902" y="4759177"/>
            <a:ext cx="3049997"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是</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的出边邻接点</a:t>
            </a:r>
          </a:p>
        </p:txBody>
      </p:sp>
    </p:spTree>
    <p:extLst>
      <p:ext uri="{BB962C8B-B14F-4D97-AF65-F5344CB8AC3E}">
        <p14:creationId xmlns:p14="http://schemas.microsoft.com/office/powerpoint/2010/main" val="27765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4"/>
                                        </p:tgtEl>
                                      </p:cBhvr>
                                    </p:animEffect>
                                    <p:set>
                                      <p:cBhvr>
                                        <p:cTn id="30" dur="1" fill="hold">
                                          <p:stCondLst>
                                            <p:cond delay="499"/>
                                          </p:stCondLst>
                                        </p:cTn>
                                        <p:tgtEl>
                                          <p:spTgt spid="5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animBg="1"/>
      <p:bldP spid="13" grpId="0"/>
      <p:bldP spid="2" grpId="0" animBg="1"/>
      <p:bldP spid="5" grpId="0"/>
      <p:bldP spid="12"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66C7B-1786-9032-8A66-B961CC98C43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97C3874-41DF-A800-E00E-646CC7F1EE65}"/>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sp>
        <p:nvSpPr>
          <p:cNvPr id="5" name="文本框 4">
            <a:extLst>
              <a:ext uri="{FF2B5EF4-FFF2-40B4-BE49-F238E27FC236}">
                <a16:creationId xmlns:a16="http://schemas.microsoft.com/office/drawing/2014/main" id="{8F5536B8-9846-8046-2543-4FE2F386946C}"/>
              </a:ext>
            </a:extLst>
          </p:cNvPr>
          <p:cNvSpPr txBox="1"/>
          <p:nvPr/>
        </p:nvSpPr>
        <p:spPr>
          <a:xfrm>
            <a:off x="265043" y="247636"/>
            <a:ext cx="18105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度的概念</a:t>
            </a:r>
          </a:p>
        </p:txBody>
      </p:sp>
      <p:sp>
        <p:nvSpPr>
          <p:cNvPr id="15" name="文本框 14">
            <a:extLst>
              <a:ext uri="{FF2B5EF4-FFF2-40B4-BE49-F238E27FC236}">
                <a16:creationId xmlns:a16="http://schemas.microsoft.com/office/drawing/2014/main" id="{69127379-B2BF-6F54-A1E7-C552447BD245}"/>
              </a:ext>
            </a:extLst>
          </p:cNvPr>
          <p:cNvSpPr txBox="1"/>
          <p:nvPr/>
        </p:nvSpPr>
        <p:spPr>
          <a:xfrm>
            <a:off x="260704" y="932557"/>
            <a:ext cx="13062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无向图</a:t>
            </a:r>
          </a:p>
        </p:txBody>
      </p:sp>
      <p:sp>
        <p:nvSpPr>
          <p:cNvPr id="17" name="文本框 16">
            <a:extLst>
              <a:ext uri="{FF2B5EF4-FFF2-40B4-BE49-F238E27FC236}">
                <a16:creationId xmlns:a16="http://schemas.microsoft.com/office/drawing/2014/main" id="{9A86FD31-2B50-2858-AC8F-63E2BA6E7FC3}"/>
              </a:ext>
            </a:extLst>
          </p:cNvPr>
          <p:cNvSpPr txBox="1"/>
          <p:nvPr/>
        </p:nvSpPr>
        <p:spPr>
          <a:xfrm>
            <a:off x="265043" y="1849111"/>
            <a:ext cx="1098426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图</a:t>
            </a:r>
            <a:r>
              <a:rPr lang="en-US" altLang="zh-CN" sz="2800" dirty="0">
                <a:latin typeface="宋体" panose="02010600030101010101" pitchFamily="2" charset="-122"/>
                <a:ea typeface="宋体" panose="02010600030101010101" pitchFamily="2" charset="-122"/>
              </a:rPr>
              <a:t>G</a:t>
            </a:r>
            <a:r>
              <a:rPr lang="zh-CN" altLang="en-US" sz="2800" dirty="0">
                <a:latin typeface="宋体" panose="02010600030101010101" pitchFamily="2" charset="-122"/>
                <a:ea typeface="宋体" panose="02010600030101010101" pitchFamily="2" charset="-122"/>
              </a:rPr>
              <a:t>中依附于</a:t>
            </a:r>
            <a:r>
              <a:rPr lang="en-US" altLang="zh-CN" sz="2800" dirty="0">
                <a:latin typeface="宋体" panose="02010600030101010101" pitchFamily="2" charset="-122"/>
                <a:ea typeface="宋体" panose="02010600030101010101" pitchFamily="2" charset="-122"/>
              </a:rPr>
              <a:t>v</a:t>
            </a:r>
            <a:r>
              <a:rPr lang="zh-CN" altLang="en-US" sz="2800" dirty="0">
                <a:latin typeface="宋体" panose="02010600030101010101" pitchFamily="2" charset="-122"/>
                <a:ea typeface="宋体" panose="02010600030101010101" pitchFamily="2" charset="-122"/>
              </a:rPr>
              <a:t>的边的数目称为顶点</a:t>
            </a:r>
            <a:r>
              <a:rPr lang="en-US" altLang="zh-CN" sz="2800" dirty="0">
                <a:latin typeface="宋体" panose="02010600030101010101" pitchFamily="2" charset="-122"/>
                <a:ea typeface="宋体" panose="02010600030101010101" pitchFamily="2" charset="-122"/>
              </a:rPr>
              <a:t>v</a:t>
            </a:r>
            <a:r>
              <a:rPr lang="zh-CN" altLang="en-US" sz="2800" dirty="0">
                <a:latin typeface="宋体" panose="02010600030101010101" pitchFamily="2" charset="-122"/>
                <a:ea typeface="宋体" panose="02010600030101010101" pitchFamily="2" charset="-122"/>
              </a:rPr>
              <a:t>的度</a:t>
            </a:r>
          </a:p>
        </p:txBody>
      </p:sp>
      <p:sp>
        <p:nvSpPr>
          <p:cNvPr id="36" name="椭圆 35">
            <a:extLst>
              <a:ext uri="{FF2B5EF4-FFF2-40B4-BE49-F238E27FC236}">
                <a16:creationId xmlns:a16="http://schemas.microsoft.com/office/drawing/2014/main" id="{13C84693-8D21-5EED-E6B6-34414033196D}"/>
              </a:ext>
            </a:extLst>
          </p:cNvPr>
          <p:cNvSpPr/>
          <p:nvPr/>
        </p:nvSpPr>
        <p:spPr>
          <a:xfrm>
            <a:off x="1086325" y="3370268"/>
            <a:ext cx="720000" cy="720000"/>
          </a:xfrm>
          <a:prstGeom prst="ellipse">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38E554D6-E38C-2F93-A8C2-9EBB83792D79}"/>
              </a:ext>
            </a:extLst>
          </p:cNvPr>
          <p:cNvSpPr txBox="1"/>
          <p:nvPr/>
        </p:nvSpPr>
        <p:spPr>
          <a:xfrm>
            <a:off x="3981518" y="4366250"/>
            <a:ext cx="82612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说白了，这个点上有几个连着的线，它的度就是几</a:t>
            </a:r>
          </a:p>
        </p:txBody>
      </p:sp>
      <p:sp>
        <p:nvSpPr>
          <p:cNvPr id="45" name="文本框 44">
            <a:extLst>
              <a:ext uri="{FF2B5EF4-FFF2-40B4-BE49-F238E27FC236}">
                <a16:creationId xmlns:a16="http://schemas.microsoft.com/office/drawing/2014/main" id="{6B3F80B2-86FF-9875-BA0E-3E46AAFAB748}"/>
              </a:ext>
            </a:extLst>
          </p:cNvPr>
          <p:cNvSpPr txBox="1"/>
          <p:nvPr/>
        </p:nvSpPr>
        <p:spPr>
          <a:xfrm>
            <a:off x="4050345" y="3624106"/>
            <a:ext cx="21531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的度为</a:t>
            </a:r>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6" name="椭圆 45">
            <a:extLst>
              <a:ext uri="{FF2B5EF4-FFF2-40B4-BE49-F238E27FC236}">
                <a16:creationId xmlns:a16="http://schemas.microsoft.com/office/drawing/2014/main" id="{8681C6B5-91B4-1522-3B40-63501609F29B}"/>
              </a:ext>
            </a:extLst>
          </p:cNvPr>
          <p:cNvSpPr/>
          <p:nvPr/>
        </p:nvSpPr>
        <p:spPr>
          <a:xfrm>
            <a:off x="1189461" y="34290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8" name="椭圆 47">
            <a:extLst>
              <a:ext uri="{FF2B5EF4-FFF2-40B4-BE49-F238E27FC236}">
                <a16:creationId xmlns:a16="http://schemas.microsoft.com/office/drawing/2014/main" id="{C27FF6F7-9A88-4C25-0FB1-CDF33E931012}"/>
              </a:ext>
            </a:extLst>
          </p:cNvPr>
          <p:cNvSpPr/>
          <p:nvPr/>
        </p:nvSpPr>
        <p:spPr>
          <a:xfrm>
            <a:off x="3187984" y="34290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58" name="椭圆 57">
            <a:extLst>
              <a:ext uri="{FF2B5EF4-FFF2-40B4-BE49-F238E27FC236}">
                <a16:creationId xmlns:a16="http://schemas.microsoft.com/office/drawing/2014/main" id="{196221A4-DB91-1A36-53A6-6018FD554615}"/>
              </a:ext>
            </a:extLst>
          </p:cNvPr>
          <p:cNvSpPr/>
          <p:nvPr/>
        </p:nvSpPr>
        <p:spPr>
          <a:xfrm>
            <a:off x="1189461" y="487693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9" name="椭圆 58">
            <a:extLst>
              <a:ext uri="{FF2B5EF4-FFF2-40B4-BE49-F238E27FC236}">
                <a16:creationId xmlns:a16="http://schemas.microsoft.com/office/drawing/2014/main" id="{06FEEFBC-A5E0-2434-2856-C2F431C45880}"/>
              </a:ext>
            </a:extLst>
          </p:cNvPr>
          <p:cNvSpPr/>
          <p:nvPr/>
        </p:nvSpPr>
        <p:spPr>
          <a:xfrm>
            <a:off x="3187984" y="487693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60" name="直接连接符 59">
            <a:extLst>
              <a:ext uri="{FF2B5EF4-FFF2-40B4-BE49-F238E27FC236}">
                <a16:creationId xmlns:a16="http://schemas.microsoft.com/office/drawing/2014/main" id="{C2BE69EF-C2B9-3A21-04C8-0E8D3E201E80}"/>
              </a:ext>
            </a:extLst>
          </p:cNvPr>
          <p:cNvCxnSpPr>
            <a:cxnSpLocks/>
          </p:cNvCxnSpPr>
          <p:nvPr/>
        </p:nvCxnSpPr>
        <p:spPr>
          <a:xfrm flipH="1">
            <a:off x="1761203" y="3638204"/>
            <a:ext cx="130769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8336C64-DCDF-2433-0AFF-A36E3407F0C0}"/>
              </a:ext>
            </a:extLst>
          </p:cNvPr>
          <p:cNvCxnSpPr>
            <a:cxnSpLocks/>
          </p:cNvCxnSpPr>
          <p:nvPr/>
        </p:nvCxnSpPr>
        <p:spPr>
          <a:xfrm flipV="1">
            <a:off x="1414461" y="3955268"/>
            <a:ext cx="0" cy="83820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BDFE5D3-F0CC-A729-8F94-417AD1961887}"/>
              </a:ext>
            </a:extLst>
          </p:cNvPr>
          <p:cNvCxnSpPr>
            <a:cxnSpLocks/>
          </p:cNvCxnSpPr>
          <p:nvPr/>
        </p:nvCxnSpPr>
        <p:spPr>
          <a:xfrm flipH="1" flipV="1">
            <a:off x="1639461" y="3879000"/>
            <a:ext cx="1429433" cy="9979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5E45FE8-924A-DFF7-9873-8374A9B277D9}"/>
              </a:ext>
            </a:extLst>
          </p:cNvPr>
          <p:cNvCxnSpPr>
            <a:cxnSpLocks/>
          </p:cNvCxnSpPr>
          <p:nvPr/>
        </p:nvCxnSpPr>
        <p:spPr>
          <a:xfrm flipH="1">
            <a:off x="1639461" y="3879000"/>
            <a:ext cx="1429433" cy="106125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75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7" grpId="0"/>
      <p:bldP spid="36" grpId="0" animBg="1"/>
      <p:bldP spid="43" grpId="0"/>
      <p:bldP spid="45" grpId="0"/>
      <p:bldP spid="46" grpId="0" animBg="1"/>
      <p:bldP spid="48" grpId="0" animBg="1"/>
      <p:bldP spid="58" grpId="0" animBg="1"/>
      <p:bldP spid="59"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821D5-759C-5685-748D-D624D2C4EEC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DBA4266-C167-FD1F-7C56-700F119DBE12}"/>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sp>
        <p:nvSpPr>
          <p:cNvPr id="5" name="文本框 4">
            <a:extLst>
              <a:ext uri="{FF2B5EF4-FFF2-40B4-BE49-F238E27FC236}">
                <a16:creationId xmlns:a16="http://schemas.microsoft.com/office/drawing/2014/main" id="{F775841C-0CFA-D9D1-A6EE-E758A89B4CC1}"/>
              </a:ext>
            </a:extLst>
          </p:cNvPr>
          <p:cNvSpPr txBox="1"/>
          <p:nvPr/>
        </p:nvSpPr>
        <p:spPr>
          <a:xfrm>
            <a:off x="265043" y="247636"/>
            <a:ext cx="18105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度的概念</a:t>
            </a:r>
          </a:p>
        </p:txBody>
      </p:sp>
      <p:sp>
        <p:nvSpPr>
          <p:cNvPr id="15" name="文本框 14">
            <a:extLst>
              <a:ext uri="{FF2B5EF4-FFF2-40B4-BE49-F238E27FC236}">
                <a16:creationId xmlns:a16="http://schemas.microsoft.com/office/drawing/2014/main" id="{22D87C6B-F9CD-1A00-5DC7-B5D8A98BABAD}"/>
              </a:ext>
            </a:extLst>
          </p:cNvPr>
          <p:cNvSpPr txBox="1"/>
          <p:nvPr/>
        </p:nvSpPr>
        <p:spPr>
          <a:xfrm>
            <a:off x="265043" y="842723"/>
            <a:ext cx="13062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有向图</a:t>
            </a:r>
          </a:p>
        </p:txBody>
      </p:sp>
      <p:sp>
        <p:nvSpPr>
          <p:cNvPr id="2" name="椭圆 1">
            <a:extLst>
              <a:ext uri="{FF2B5EF4-FFF2-40B4-BE49-F238E27FC236}">
                <a16:creationId xmlns:a16="http://schemas.microsoft.com/office/drawing/2014/main" id="{CFC80BC6-16AD-35DF-DB8D-3735FA3A85C8}"/>
              </a:ext>
            </a:extLst>
          </p:cNvPr>
          <p:cNvSpPr/>
          <p:nvPr/>
        </p:nvSpPr>
        <p:spPr>
          <a:xfrm>
            <a:off x="1189461" y="34290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920520F7-0D87-2559-1600-48CF74062D17}"/>
              </a:ext>
            </a:extLst>
          </p:cNvPr>
          <p:cNvSpPr/>
          <p:nvPr/>
        </p:nvSpPr>
        <p:spPr>
          <a:xfrm>
            <a:off x="3187984" y="34290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92454C2D-1423-4FDD-6E29-E48BE2B0A61F}"/>
              </a:ext>
            </a:extLst>
          </p:cNvPr>
          <p:cNvSpPr/>
          <p:nvPr/>
        </p:nvSpPr>
        <p:spPr>
          <a:xfrm>
            <a:off x="1189461" y="487693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 name="椭圆 7">
            <a:extLst>
              <a:ext uri="{FF2B5EF4-FFF2-40B4-BE49-F238E27FC236}">
                <a16:creationId xmlns:a16="http://schemas.microsoft.com/office/drawing/2014/main" id="{322218F1-33EE-A28E-1159-8B9E2F2446AC}"/>
              </a:ext>
            </a:extLst>
          </p:cNvPr>
          <p:cNvSpPr/>
          <p:nvPr/>
        </p:nvSpPr>
        <p:spPr>
          <a:xfrm>
            <a:off x="3187984" y="487693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9" name="直接连接符 8">
            <a:extLst>
              <a:ext uri="{FF2B5EF4-FFF2-40B4-BE49-F238E27FC236}">
                <a16:creationId xmlns:a16="http://schemas.microsoft.com/office/drawing/2014/main" id="{1C381E38-0584-651A-C65E-857DDAE724E2}"/>
              </a:ext>
            </a:extLst>
          </p:cNvPr>
          <p:cNvCxnSpPr>
            <a:cxnSpLocks/>
          </p:cNvCxnSpPr>
          <p:nvPr/>
        </p:nvCxnSpPr>
        <p:spPr>
          <a:xfrm flipH="1">
            <a:off x="1761203" y="3638204"/>
            <a:ext cx="1307691" cy="0"/>
          </a:xfrm>
          <a:prstGeom prst="line">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FD99C3F-988F-159E-D0C4-DC960F1385FA}"/>
              </a:ext>
            </a:extLst>
          </p:cNvPr>
          <p:cNvCxnSpPr>
            <a:cxnSpLocks/>
          </p:cNvCxnSpPr>
          <p:nvPr/>
        </p:nvCxnSpPr>
        <p:spPr>
          <a:xfrm flipV="1">
            <a:off x="1414461" y="3955268"/>
            <a:ext cx="0" cy="8382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AAC81C7-1BEB-EDCB-0416-2740447C045F}"/>
              </a:ext>
            </a:extLst>
          </p:cNvPr>
          <p:cNvCxnSpPr>
            <a:cxnSpLocks/>
          </p:cNvCxnSpPr>
          <p:nvPr/>
        </p:nvCxnSpPr>
        <p:spPr>
          <a:xfrm flipH="1" flipV="1">
            <a:off x="1639461" y="3879000"/>
            <a:ext cx="1429433" cy="99793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22447CF-0373-C93A-0885-7DE5C472D1B9}"/>
              </a:ext>
            </a:extLst>
          </p:cNvPr>
          <p:cNvCxnSpPr>
            <a:cxnSpLocks/>
          </p:cNvCxnSpPr>
          <p:nvPr/>
        </p:nvCxnSpPr>
        <p:spPr>
          <a:xfrm flipH="1">
            <a:off x="1639461" y="3879000"/>
            <a:ext cx="1429433" cy="106125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25D4773-AA88-6B0B-011E-E129EDFE3DEC}"/>
              </a:ext>
            </a:extLst>
          </p:cNvPr>
          <p:cNvSpPr txBox="1"/>
          <p:nvPr/>
        </p:nvSpPr>
        <p:spPr>
          <a:xfrm>
            <a:off x="265043" y="1449412"/>
            <a:ext cx="11793607"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图</a:t>
            </a:r>
            <a:r>
              <a:rPr lang="en-US" altLang="zh-CN" sz="2800" dirty="0">
                <a:latin typeface="宋体" panose="02010600030101010101" pitchFamily="2" charset="-122"/>
                <a:ea typeface="宋体" panose="02010600030101010101" pitchFamily="2" charset="-122"/>
              </a:rPr>
              <a:t>G</a:t>
            </a:r>
            <a:r>
              <a:rPr lang="zh-CN" altLang="en-US" sz="2800" dirty="0">
                <a:latin typeface="宋体" panose="02010600030101010101" pitchFamily="2" charset="-122"/>
                <a:ea typeface="宋体" panose="02010600030101010101" pitchFamily="2" charset="-122"/>
              </a:rPr>
              <a:t>中以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作为起点的有向边</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弧</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的数目称为顶点</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的出度。</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作为终点的有向边</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弧</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的数目称为顶点</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的入度。</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顶点</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的出度与入度之和称为</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的度</a:t>
            </a:r>
          </a:p>
        </p:txBody>
      </p:sp>
      <p:sp>
        <p:nvSpPr>
          <p:cNvPr id="14" name="椭圆 13">
            <a:extLst>
              <a:ext uri="{FF2B5EF4-FFF2-40B4-BE49-F238E27FC236}">
                <a16:creationId xmlns:a16="http://schemas.microsoft.com/office/drawing/2014/main" id="{FB64C9B8-7728-69BB-6734-BEEFFF4C79D7}"/>
              </a:ext>
            </a:extLst>
          </p:cNvPr>
          <p:cNvSpPr/>
          <p:nvPr/>
        </p:nvSpPr>
        <p:spPr>
          <a:xfrm>
            <a:off x="1014617" y="3270275"/>
            <a:ext cx="932737" cy="919986"/>
          </a:xfrm>
          <a:prstGeom prst="ellipse">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4A654741-EBA8-307F-97A6-31830ABD966C}"/>
              </a:ext>
            </a:extLst>
          </p:cNvPr>
          <p:cNvSpPr txBox="1"/>
          <p:nvPr/>
        </p:nvSpPr>
        <p:spPr>
          <a:xfrm>
            <a:off x="3876876" y="4454481"/>
            <a:ext cx="8653167"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说白了，有多少指这个点的，这个点的入度就是多少</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这个点指多少其他点，这个点的出度就是多少</a:t>
            </a:r>
          </a:p>
        </p:txBody>
      </p:sp>
      <p:sp>
        <p:nvSpPr>
          <p:cNvPr id="18" name="文本框 17">
            <a:extLst>
              <a:ext uri="{FF2B5EF4-FFF2-40B4-BE49-F238E27FC236}">
                <a16:creationId xmlns:a16="http://schemas.microsoft.com/office/drawing/2014/main" id="{14258573-24DD-24FF-BA0C-19B125C23C97}"/>
              </a:ext>
            </a:extLst>
          </p:cNvPr>
          <p:cNvSpPr txBox="1"/>
          <p:nvPr/>
        </p:nvSpPr>
        <p:spPr>
          <a:xfrm>
            <a:off x="3876876" y="5408588"/>
            <a:ext cx="865316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有向图节点的度就是：指和被指合起来的总数</a:t>
            </a:r>
          </a:p>
        </p:txBody>
      </p:sp>
      <p:sp>
        <p:nvSpPr>
          <p:cNvPr id="19" name="文本框 18">
            <a:extLst>
              <a:ext uri="{FF2B5EF4-FFF2-40B4-BE49-F238E27FC236}">
                <a16:creationId xmlns:a16="http://schemas.microsoft.com/office/drawing/2014/main" id="{8A08F8C5-897F-4CB6-212D-54EF2D0D96A7}"/>
              </a:ext>
            </a:extLst>
          </p:cNvPr>
          <p:cNvSpPr txBox="1"/>
          <p:nvPr/>
        </p:nvSpPr>
        <p:spPr>
          <a:xfrm>
            <a:off x="3876876" y="3594062"/>
            <a:ext cx="8653167"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的出度为</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，入度为</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，度为</a:t>
            </a:r>
            <a:r>
              <a:rPr lang="en-US" altLang="zh-CN" sz="2800" dirty="0">
                <a:latin typeface="宋体" panose="02010600030101010101" pitchFamily="2" charset="-122"/>
                <a:ea typeface="宋体" panose="02010600030101010101" pitchFamily="2" charset="-122"/>
              </a:rPr>
              <a:t>2+1 = 3</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911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6" grpId="0"/>
      <p:bldP spid="18" grpId="0"/>
      <p:bldP spid="19"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3C775-433D-116C-0700-FC1966F0CBA9}"/>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26B8F31-C415-6B47-B8A1-5D6B4A589A32}"/>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sp>
        <p:nvSpPr>
          <p:cNvPr id="2" name="椭圆 1">
            <a:extLst>
              <a:ext uri="{FF2B5EF4-FFF2-40B4-BE49-F238E27FC236}">
                <a16:creationId xmlns:a16="http://schemas.microsoft.com/office/drawing/2014/main" id="{4DFBC030-D02A-F64A-C163-1A5658A871D3}"/>
              </a:ext>
            </a:extLst>
          </p:cNvPr>
          <p:cNvSpPr/>
          <p:nvPr/>
        </p:nvSpPr>
        <p:spPr>
          <a:xfrm>
            <a:off x="1320090"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3BDE88B7-6C83-B577-0DF1-932A449869AA}"/>
              </a:ext>
            </a:extLst>
          </p:cNvPr>
          <p:cNvSpPr/>
          <p:nvPr/>
        </p:nvSpPr>
        <p:spPr>
          <a:xfrm>
            <a:off x="3318613"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82ED45A7-2E05-0E39-B1C0-BE8386865AEF}"/>
              </a:ext>
            </a:extLst>
          </p:cNvPr>
          <p:cNvSpPr/>
          <p:nvPr/>
        </p:nvSpPr>
        <p:spPr>
          <a:xfrm>
            <a:off x="1320090"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 name="椭圆 7">
            <a:extLst>
              <a:ext uri="{FF2B5EF4-FFF2-40B4-BE49-F238E27FC236}">
                <a16:creationId xmlns:a16="http://schemas.microsoft.com/office/drawing/2014/main" id="{9224CF72-A489-C34C-0BD3-C57FA96C8B63}"/>
              </a:ext>
            </a:extLst>
          </p:cNvPr>
          <p:cNvSpPr/>
          <p:nvPr/>
        </p:nvSpPr>
        <p:spPr>
          <a:xfrm>
            <a:off x="3318613"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9" name="直接连接符 8">
            <a:extLst>
              <a:ext uri="{FF2B5EF4-FFF2-40B4-BE49-F238E27FC236}">
                <a16:creationId xmlns:a16="http://schemas.microsoft.com/office/drawing/2014/main" id="{49ADB6B2-2615-2F3E-A495-23AF30B30B27}"/>
              </a:ext>
            </a:extLst>
          </p:cNvPr>
          <p:cNvCxnSpPr>
            <a:cxnSpLocks/>
          </p:cNvCxnSpPr>
          <p:nvPr/>
        </p:nvCxnSpPr>
        <p:spPr>
          <a:xfrm flipH="1">
            <a:off x="1891832" y="1533633"/>
            <a:ext cx="1307691" cy="0"/>
          </a:xfrm>
          <a:prstGeom prst="line">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93E485F-F540-930D-CF0F-B6FC4857510F}"/>
              </a:ext>
            </a:extLst>
          </p:cNvPr>
          <p:cNvCxnSpPr>
            <a:cxnSpLocks/>
          </p:cNvCxnSpPr>
          <p:nvPr/>
        </p:nvCxnSpPr>
        <p:spPr>
          <a:xfrm flipV="1">
            <a:off x="1545090" y="1850697"/>
            <a:ext cx="0" cy="8382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3BF867D-19E4-F024-C178-D3EE79554DDC}"/>
              </a:ext>
            </a:extLst>
          </p:cNvPr>
          <p:cNvCxnSpPr>
            <a:cxnSpLocks/>
          </p:cNvCxnSpPr>
          <p:nvPr/>
        </p:nvCxnSpPr>
        <p:spPr>
          <a:xfrm flipH="1" flipV="1">
            <a:off x="1770090" y="1774429"/>
            <a:ext cx="1429433" cy="99793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24CA0F1-821D-A91B-2288-E39405AFD63D}"/>
              </a:ext>
            </a:extLst>
          </p:cNvPr>
          <p:cNvCxnSpPr>
            <a:cxnSpLocks/>
          </p:cNvCxnSpPr>
          <p:nvPr/>
        </p:nvCxnSpPr>
        <p:spPr>
          <a:xfrm flipH="1">
            <a:off x="1770090" y="1774429"/>
            <a:ext cx="1429433" cy="106125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2F9F671C-58C6-14D1-D560-1A598D66584F}"/>
              </a:ext>
            </a:extLst>
          </p:cNvPr>
          <p:cNvSpPr/>
          <p:nvPr/>
        </p:nvSpPr>
        <p:spPr>
          <a:xfrm>
            <a:off x="6305747"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9" name="椭圆 18">
            <a:extLst>
              <a:ext uri="{FF2B5EF4-FFF2-40B4-BE49-F238E27FC236}">
                <a16:creationId xmlns:a16="http://schemas.microsoft.com/office/drawing/2014/main" id="{7D76E570-83DC-1E28-1898-35443F89713D}"/>
              </a:ext>
            </a:extLst>
          </p:cNvPr>
          <p:cNvSpPr/>
          <p:nvPr/>
        </p:nvSpPr>
        <p:spPr>
          <a:xfrm>
            <a:off x="8304270"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0" name="椭圆 19">
            <a:extLst>
              <a:ext uri="{FF2B5EF4-FFF2-40B4-BE49-F238E27FC236}">
                <a16:creationId xmlns:a16="http://schemas.microsoft.com/office/drawing/2014/main" id="{FB52DE95-AB71-657B-D6E1-4576FCF26294}"/>
              </a:ext>
            </a:extLst>
          </p:cNvPr>
          <p:cNvSpPr/>
          <p:nvPr/>
        </p:nvSpPr>
        <p:spPr>
          <a:xfrm>
            <a:off x="6305747"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1" name="椭圆 20">
            <a:extLst>
              <a:ext uri="{FF2B5EF4-FFF2-40B4-BE49-F238E27FC236}">
                <a16:creationId xmlns:a16="http://schemas.microsoft.com/office/drawing/2014/main" id="{6F7B8B70-4916-4F56-9939-FE041D2B192F}"/>
              </a:ext>
            </a:extLst>
          </p:cNvPr>
          <p:cNvSpPr/>
          <p:nvPr/>
        </p:nvSpPr>
        <p:spPr>
          <a:xfrm>
            <a:off x="8304270"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22" name="直接连接符 21">
            <a:extLst>
              <a:ext uri="{FF2B5EF4-FFF2-40B4-BE49-F238E27FC236}">
                <a16:creationId xmlns:a16="http://schemas.microsoft.com/office/drawing/2014/main" id="{03EF355F-2B56-0E57-1869-6DB847C1E6F3}"/>
              </a:ext>
            </a:extLst>
          </p:cNvPr>
          <p:cNvCxnSpPr>
            <a:cxnSpLocks/>
          </p:cNvCxnSpPr>
          <p:nvPr/>
        </p:nvCxnSpPr>
        <p:spPr>
          <a:xfrm flipH="1">
            <a:off x="6877489" y="1533633"/>
            <a:ext cx="1307691" cy="0"/>
          </a:xfrm>
          <a:prstGeom prst="line">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CDACAC9-74CA-D840-9EFF-4A74148FFE7A}"/>
              </a:ext>
            </a:extLst>
          </p:cNvPr>
          <p:cNvCxnSpPr>
            <a:cxnSpLocks/>
          </p:cNvCxnSpPr>
          <p:nvPr/>
        </p:nvCxnSpPr>
        <p:spPr>
          <a:xfrm flipV="1">
            <a:off x="6530747" y="1850697"/>
            <a:ext cx="0" cy="8382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DF002F0-E322-A3BB-27A7-BF28C471B31F}"/>
              </a:ext>
            </a:extLst>
          </p:cNvPr>
          <p:cNvCxnSpPr>
            <a:cxnSpLocks/>
          </p:cNvCxnSpPr>
          <p:nvPr/>
        </p:nvCxnSpPr>
        <p:spPr>
          <a:xfrm flipH="1" flipV="1">
            <a:off x="6755747" y="1774429"/>
            <a:ext cx="1429433" cy="99793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544762E-B2AF-CF4C-5677-B5EB8AB54AC1}"/>
              </a:ext>
            </a:extLst>
          </p:cNvPr>
          <p:cNvCxnSpPr>
            <a:cxnSpLocks/>
          </p:cNvCxnSpPr>
          <p:nvPr/>
        </p:nvCxnSpPr>
        <p:spPr>
          <a:xfrm flipH="1">
            <a:off x="6755747" y="1774429"/>
            <a:ext cx="1429433" cy="106125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箭头: 上 25">
            <a:extLst>
              <a:ext uri="{FF2B5EF4-FFF2-40B4-BE49-F238E27FC236}">
                <a16:creationId xmlns:a16="http://schemas.microsoft.com/office/drawing/2014/main" id="{A696E06E-4613-037C-EEBA-E4E599DC0242}"/>
              </a:ext>
            </a:extLst>
          </p:cNvPr>
          <p:cNvSpPr/>
          <p:nvPr/>
        </p:nvSpPr>
        <p:spPr>
          <a:xfrm>
            <a:off x="2104571" y="3637830"/>
            <a:ext cx="856343" cy="10612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3A5C2AE1-AEF7-C7FE-EFD0-21C6C6CD8B87}"/>
              </a:ext>
            </a:extLst>
          </p:cNvPr>
          <p:cNvSpPr txBox="1"/>
          <p:nvPr/>
        </p:nvSpPr>
        <p:spPr>
          <a:xfrm>
            <a:off x="1545090" y="5239621"/>
            <a:ext cx="213431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原图的子图</a:t>
            </a:r>
          </a:p>
        </p:txBody>
      </p:sp>
      <p:sp>
        <p:nvSpPr>
          <p:cNvPr id="28" name="文本框 27">
            <a:extLst>
              <a:ext uri="{FF2B5EF4-FFF2-40B4-BE49-F238E27FC236}">
                <a16:creationId xmlns:a16="http://schemas.microsoft.com/office/drawing/2014/main" id="{829AF868-9B34-2ABF-98C5-8A2F7BF498BC}"/>
              </a:ext>
            </a:extLst>
          </p:cNvPr>
          <p:cNvSpPr txBox="1"/>
          <p:nvPr/>
        </p:nvSpPr>
        <p:spPr>
          <a:xfrm>
            <a:off x="252934" y="208262"/>
            <a:ext cx="270797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子图和生成子图</a:t>
            </a:r>
          </a:p>
        </p:txBody>
      </p:sp>
      <p:sp>
        <p:nvSpPr>
          <p:cNvPr id="29" name="箭头: 上 28">
            <a:extLst>
              <a:ext uri="{FF2B5EF4-FFF2-40B4-BE49-F238E27FC236}">
                <a16:creationId xmlns:a16="http://schemas.microsoft.com/office/drawing/2014/main" id="{9AC8FE80-870E-8E89-1762-701887F3C4B3}"/>
              </a:ext>
            </a:extLst>
          </p:cNvPr>
          <p:cNvSpPr/>
          <p:nvPr/>
        </p:nvSpPr>
        <p:spPr>
          <a:xfrm>
            <a:off x="7042291" y="3564315"/>
            <a:ext cx="856343" cy="10612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5D4E47F2-A83F-9C4C-0FC7-E45EB366270E}"/>
              </a:ext>
            </a:extLst>
          </p:cNvPr>
          <p:cNvSpPr txBox="1"/>
          <p:nvPr/>
        </p:nvSpPr>
        <p:spPr>
          <a:xfrm>
            <a:off x="6029326" y="5239621"/>
            <a:ext cx="303847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原图的生成子图</a:t>
            </a:r>
          </a:p>
        </p:txBody>
      </p:sp>
      <p:sp>
        <p:nvSpPr>
          <p:cNvPr id="31" name="文本框 30">
            <a:extLst>
              <a:ext uri="{FF2B5EF4-FFF2-40B4-BE49-F238E27FC236}">
                <a16:creationId xmlns:a16="http://schemas.microsoft.com/office/drawing/2014/main" id="{8998F0F2-36D3-C3D1-582F-3BB07AA0BBE6}"/>
              </a:ext>
            </a:extLst>
          </p:cNvPr>
          <p:cNvSpPr txBox="1"/>
          <p:nvPr/>
        </p:nvSpPr>
        <p:spPr>
          <a:xfrm>
            <a:off x="1013505" y="6133274"/>
            <a:ext cx="96830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在原图中删点删边是子图，保留所有点删边的图是生成子图</a:t>
            </a:r>
          </a:p>
        </p:txBody>
      </p:sp>
    </p:spTree>
    <p:extLst>
      <p:ext uri="{BB962C8B-B14F-4D97-AF65-F5344CB8AC3E}">
        <p14:creationId xmlns:p14="http://schemas.microsoft.com/office/powerpoint/2010/main" val="210389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22"/>
                                        </p:tgtEl>
                                      </p:cBhvr>
                                    </p:animEffect>
                                    <p:set>
                                      <p:cBhvr>
                                        <p:cTn id="7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9" grpId="0" animBg="1"/>
      <p:bldP spid="20" grpId="0" animBg="1"/>
      <p:bldP spid="21" grpId="0" animBg="1"/>
      <p:bldP spid="26" grpId="0" animBg="1"/>
      <p:bldP spid="27" grpId="0"/>
      <p:bldP spid="28" grpId="0"/>
      <p:bldP spid="29" grpId="0" animBg="1"/>
      <p:bldP spid="30" grpId="0"/>
      <p:bldP spid="31"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D2F3F-AA25-F68F-B926-3739CFCCF46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E309156-2D1E-D500-6A6C-68F36E142267}"/>
              </a:ext>
            </a:extLst>
          </p:cNvPr>
          <p:cNvSpPr txBox="1"/>
          <p:nvPr/>
        </p:nvSpPr>
        <p:spPr>
          <a:xfrm>
            <a:off x="5388112" y="-164843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图</a:t>
            </a:r>
          </a:p>
        </p:txBody>
      </p:sp>
      <p:sp>
        <p:nvSpPr>
          <p:cNvPr id="2" name="椭圆 1">
            <a:extLst>
              <a:ext uri="{FF2B5EF4-FFF2-40B4-BE49-F238E27FC236}">
                <a16:creationId xmlns:a16="http://schemas.microsoft.com/office/drawing/2014/main" id="{5CB302A7-0584-CB1C-B9BA-9B546D497AB8}"/>
              </a:ext>
            </a:extLst>
          </p:cNvPr>
          <p:cNvSpPr/>
          <p:nvPr/>
        </p:nvSpPr>
        <p:spPr>
          <a:xfrm>
            <a:off x="-3658313"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DE475BC4-EC44-7EF8-0F44-EA856DAB3C86}"/>
              </a:ext>
            </a:extLst>
          </p:cNvPr>
          <p:cNvSpPr/>
          <p:nvPr/>
        </p:nvSpPr>
        <p:spPr>
          <a:xfrm>
            <a:off x="-1659790"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67EC0D23-53F8-8125-5414-905715361B34}"/>
              </a:ext>
            </a:extLst>
          </p:cNvPr>
          <p:cNvSpPr/>
          <p:nvPr/>
        </p:nvSpPr>
        <p:spPr>
          <a:xfrm>
            <a:off x="-3658313"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 name="椭圆 7">
            <a:extLst>
              <a:ext uri="{FF2B5EF4-FFF2-40B4-BE49-F238E27FC236}">
                <a16:creationId xmlns:a16="http://schemas.microsoft.com/office/drawing/2014/main" id="{23090236-4ADC-ADE0-1BA2-0476ADFCD192}"/>
              </a:ext>
            </a:extLst>
          </p:cNvPr>
          <p:cNvSpPr/>
          <p:nvPr/>
        </p:nvSpPr>
        <p:spPr>
          <a:xfrm>
            <a:off x="-1659790"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9" name="直接连接符 8">
            <a:extLst>
              <a:ext uri="{FF2B5EF4-FFF2-40B4-BE49-F238E27FC236}">
                <a16:creationId xmlns:a16="http://schemas.microsoft.com/office/drawing/2014/main" id="{3D6316AC-54D0-92A1-3379-FD579ABA3194}"/>
              </a:ext>
            </a:extLst>
          </p:cNvPr>
          <p:cNvCxnSpPr>
            <a:cxnSpLocks/>
          </p:cNvCxnSpPr>
          <p:nvPr/>
        </p:nvCxnSpPr>
        <p:spPr>
          <a:xfrm flipH="1">
            <a:off x="-3086571" y="1533633"/>
            <a:ext cx="1307691" cy="0"/>
          </a:xfrm>
          <a:prstGeom prst="line">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DDCAB6-E65D-E35F-5F9D-6F6234A41BC6}"/>
              </a:ext>
            </a:extLst>
          </p:cNvPr>
          <p:cNvCxnSpPr>
            <a:cxnSpLocks/>
          </p:cNvCxnSpPr>
          <p:nvPr/>
        </p:nvCxnSpPr>
        <p:spPr>
          <a:xfrm flipV="1">
            <a:off x="-3433313" y="1850697"/>
            <a:ext cx="0" cy="8382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DD63DBA-16D9-547A-AE0D-F96C6B642322}"/>
              </a:ext>
            </a:extLst>
          </p:cNvPr>
          <p:cNvCxnSpPr>
            <a:cxnSpLocks/>
          </p:cNvCxnSpPr>
          <p:nvPr/>
        </p:nvCxnSpPr>
        <p:spPr>
          <a:xfrm flipH="1" flipV="1">
            <a:off x="-3208313" y="1774429"/>
            <a:ext cx="1429433" cy="99793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825184C-358D-26D4-9A52-082959B4659D}"/>
              </a:ext>
            </a:extLst>
          </p:cNvPr>
          <p:cNvCxnSpPr>
            <a:cxnSpLocks/>
          </p:cNvCxnSpPr>
          <p:nvPr/>
        </p:nvCxnSpPr>
        <p:spPr>
          <a:xfrm flipH="1">
            <a:off x="-3208313" y="1774429"/>
            <a:ext cx="1429433" cy="106125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CFCF1324-2549-A0AF-CC9F-72A2949978F6}"/>
              </a:ext>
            </a:extLst>
          </p:cNvPr>
          <p:cNvSpPr/>
          <p:nvPr/>
        </p:nvSpPr>
        <p:spPr>
          <a:xfrm>
            <a:off x="1327344"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9" name="椭圆 18">
            <a:extLst>
              <a:ext uri="{FF2B5EF4-FFF2-40B4-BE49-F238E27FC236}">
                <a16:creationId xmlns:a16="http://schemas.microsoft.com/office/drawing/2014/main" id="{B9905E12-678E-4A5D-22D5-837C11B7CB6F}"/>
              </a:ext>
            </a:extLst>
          </p:cNvPr>
          <p:cNvSpPr/>
          <p:nvPr/>
        </p:nvSpPr>
        <p:spPr>
          <a:xfrm>
            <a:off x="3325867"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0" name="椭圆 19">
            <a:extLst>
              <a:ext uri="{FF2B5EF4-FFF2-40B4-BE49-F238E27FC236}">
                <a16:creationId xmlns:a16="http://schemas.microsoft.com/office/drawing/2014/main" id="{9F725296-D444-EABB-E784-95109D917887}"/>
              </a:ext>
            </a:extLst>
          </p:cNvPr>
          <p:cNvSpPr/>
          <p:nvPr/>
        </p:nvSpPr>
        <p:spPr>
          <a:xfrm>
            <a:off x="1327344"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1" name="椭圆 20">
            <a:extLst>
              <a:ext uri="{FF2B5EF4-FFF2-40B4-BE49-F238E27FC236}">
                <a16:creationId xmlns:a16="http://schemas.microsoft.com/office/drawing/2014/main" id="{C95FC4C6-AB34-6E3D-B2F0-1C78756DF746}"/>
              </a:ext>
            </a:extLst>
          </p:cNvPr>
          <p:cNvSpPr/>
          <p:nvPr/>
        </p:nvSpPr>
        <p:spPr>
          <a:xfrm>
            <a:off x="3325867"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22" name="直接连接符 21">
            <a:extLst>
              <a:ext uri="{FF2B5EF4-FFF2-40B4-BE49-F238E27FC236}">
                <a16:creationId xmlns:a16="http://schemas.microsoft.com/office/drawing/2014/main" id="{4D20AF04-C371-2E64-5973-B0CFD0462FE9}"/>
              </a:ext>
            </a:extLst>
          </p:cNvPr>
          <p:cNvCxnSpPr>
            <a:cxnSpLocks/>
          </p:cNvCxnSpPr>
          <p:nvPr/>
        </p:nvCxnSpPr>
        <p:spPr>
          <a:xfrm flipH="1">
            <a:off x="1899086" y="1533633"/>
            <a:ext cx="130769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9CB40FE-81CE-C64E-5977-70C334C956AD}"/>
              </a:ext>
            </a:extLst>
          </p:cNvPr>
          <p:cNvCxnSpPr>
            <a:cxnSpLocks/>
          </p:cNvCxnSpPr>
          <p:nvPr/>
        </p:nvCxnSpPr>
        <p:spPr>
          <a:xfrm flipV="1">
            <a:off x="1552344" y="1850697"/>
            <a:ext cx="0" cy="83820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C8F2DF5-BAC5-3A69-0130-C51362332D92}"/>
              </a:ext>
            </a:extLst>
          </p:cNvPr>
          <p:cNvCxnSpPr>
            <a:cxnSpLocks/>
          </p:cNvCxnSpPr>
          <p:nvPr/>
        </p:nvCxnSpPr>
        <p:spPr>
          <a:xfrm flipH="1" flipV="1">
            <a:off x="1777344" y="1774429"/>
            <a:ext cx="1429433" cy="9979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E154DFE-763E-ABE7-6CB4-EA154CE399EA}"/>
              </a:ext>
            </a:extLst>
          </p:cNvPr>
          <p:cNvCxnSpPr>
            <a:cxnSpLocks/>
          </p:cNvCxnSpPr>
          <p:nvPr/>
        </p:nvCxnSpPr>
        <p:spPr>
          <a:xfrm flipH="1">
            <a:off x="1777344" y="1774429"/>
            <a:ext cx="1429433" cy="106125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箭头: 上 25">
            <a:extLst>
              <a:ext uri="{FF2B5EF4-FFF2-40B4-BE49-F238E27FC236}">
                <a16:creationId xmlns:a16="http://schemas.microsoft.com/office/drawing/2014/main" id="{CDFA4988-7FBC-9B33-4C95-91C0CA2A9D04}"/>
              </a:ext>
            </a:extLst>
          </p:cNvPr>
          <p:cNvSpPr/>
          <p:nvPr/>
        </p:nvSpPr>
        <p:spPr>
          <a:xfrm>
            <a:off x="-2873832" y="3637830"/>
            <a:ext cx="856343" cy="10612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67F6074-5768-1E79-9A69-CE579160DDF3}"/>
              </a:ext>
            </a:extLst>
          </p:cNvPr>
          <p:cNvSpPr txBox="1"/>
          <p:nvPr/>
        </p:nvSpPr>
        <p:spPr>
          <a:xfrm>
            <a:off x="-3433313" y="5239621"/>
            <a:ext cx="213431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原图的子图</a:t>
            </a:r>
          </a:p>
        </p:txBody>
      </p:sp>
      <p:sp>
        <p:nvSpPr>
          <p:cNvPr id="5" name="箭头: 上 4">
            <a:extLst>
              <a:ext uri="{FF2B5EF4-FFF2-40B4-BE49-F238E27FC236}">
                <a16:creationId xmlns:a16="http://schemas.microsoft.com/office/drawing/2014/main" id="{832F3FB3-2FB1-1591-4D5A-9B77616449E0}"/>
              </a:ext>
            </a:extLst>
          </p:cNvPr>
          <p:cNvSpPr/>
          <p:nvPr/>
        </p:nvSpPr>
        <p:spPr>
          <a:xfrm rot="14773423">
            <a:off x="3696371" y="1464377"/>
            <a:ext cx="525430" cy="161804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F83A61D-00FB-E9F4-5A75-C36F9B2BDC16}"/>
              </a:ext>
            </a:extLst>
          </p:cNvPr>
          <p:cNvSpPr txBox="1"/>
          <p:nvPr/>
        </p:nvSpPr>
        <p:spPr>
          <a:xfrm>
            <a:off x="4805361" y="1324429"/>
            <a:ext cx="213431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路径</a:t>
            </a:r>
          </a:p>
        </p:txBody>
      </p:sp>
      <p:sp>
        <p:nvSpPr>
          <p:cNvPr id="14" name="文本框 13">
            <a:extLst>
              <a:ext uri="{FF2B5EF4-FFF2-40B4-BE49-F238E27FC236}">
                <a16:creationId xmlns:a16="http://schemas.microsoft.com/office/drawing/2014/main" id="{81CECC9A-C29E-AABD-95A8-B9E13DC2F0E9}"/>
              </a:ext>
            </a:extLst>
          </p:cNvPr>
          <p:cNvSpPr txBox="1"/>
          <p:nvPr/>
        </p:nvSpPr>
        <p:spPr>
          <a:xfrm>
            <a:off x="251680" y="4220303"/>
            <a:ext cx="1124167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若一条路径上的所有顶点均不同，则称为简单路径。若一条路径的前后顶点相同，则称为回路。若一个回路中除了前后顶点外，任何两个顶点不重复出现，则称此回路为简单回路。</a:t>
            </a:r>
          </a:p>
        </p:txBody>
      </p:sp>
      <p:sp>
        <p:nvSpPr>
          <p:cNvPr id="15" name="椭圆 14">
            <a:extLst>
              <a:ext uri="{FF2B5EF4-FFF2-40B4-BE49-F238E27FC236}">
                <a16:creationId xmlns:a16="http://schemas.microsoft.com/office/drawing/2014/main" id="{38696942-71CF-80A3-DC89-9BD331CB652B}"/>
              </a:ext>
            </a:extLst>
          </p:cNvPr>
          <p:cNvSpPr/>
          <p:nvPr/>
        </p:nvSpPr>
        <p:spPr>
          <a:xfrm>
            <a:off x="-6191053"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6" name="椭圆 15">
            <a:extLst>
              <a:ext uri="{FF2B5EF4-FFF2-40B4-BE49-F238E27FC236}">
                <a16:creationId xmlns:a16="http://schemas.microsoft.com/office/drawing/2014/main" id="{FCE72E06-C606-E3C1-EBFA-339509021B56}"/>
              </a:ext>
            </a:extLst>
          </p:cNvPr>
          <p:cNvSpPr/>
          <p:nvPr/>
        </p:nvSpPr>
        <p:spPr>
          <a:xfrm>
            <a:off x="-4192530" y="13244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8" name="椭圆 17">
            <a:extLst>
              <a:ext uri="{FF2B5EF4-FFF2-40B4-BE49-F238E27FC236}">
                <a16:creationId xmlns:a16="http://schemas.microsoft.com/office/drawing/2014/main" id="{E1762774-158E-F562-9AB8-B78A941B2C9A}"/>
              </a:ext>
            </a:extLst>
          </p:cNvPr>
          <p:cNvSpPr/>
          <p:nvPr/>
        </p:nvSpPr>
        <p:spPr>
          <a:xfrm>
            <a:off x="-6191053"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8" name="椭圆 27">
            <a:extLst>
              <a:ext uri="{FF2B5EF4-FFF2-40B4-BE49-F238E27FC236}">
                <a16:creationId xmlns:a16="http://schemas.microsoft.com/office/drawing/2014/main" id="{2DD51228-7BD5-B36A-0889-14295AB25235}"/>
              </a:ext>
            </a:extLst>
          </p:cNvPr>
          <p:cNvSpPr/>
          <p:nvPr/>
        </p:nvSpPr>
        <p:spPr>
          <a:xfrm>
            <a:off x="-4192530" y="27723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29" name="直接连接符 28">
            <a:extLst>
              <a:ext uri="{FF2B5EF4-FFF2-40B4-BE49-F238E27FC236}">
                <a16:creationId xmlns:a16="http://schemas.microsoft.com/office/drawing/2014/main" id="{E99E7CFC-3639-ADEA-B63A-BB2062AE6733}"/>
              </a:ext>
            </a:extLst>
          </p:cNvPr>
          <p:cNvCxnSpPr>
            <a:cxnSpLocks/>
          </p:cNvCxnSpPr>
          <p:nvPr/>
        </p:nvCxnSpPr>
        <p:spPr>
          <a:xfrm flipH="1">
            <a:off x="-5619311" y="1533633"/>
            <a:ext cx="1307691" cy="0"/>
          </a:xfrm>
          <a:prstGeom prst="line">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9DF521F-B27F-4516-C525-AC3D112DCE8A}"/>
              </a:ext>
            </a:extLst>
          </p:cNvPr>
          <p:cNvCxnSpPr>
            <a:cxnSpLocks/>
          </p:cNvCxnSpPr>
          <p:nvPr/>
        </p:nvCxnSpPr>
        <p:spPr>
          <a:xfrm flipV="1">
            <a:off x="-5966053" y="1850697"/>
            <a:ext cx="0" cy="83820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5065390-1243-BAFE-4DE4-FD28F66EF064}"/>
              </a:ext>
            </a:extLst>
          </p:cNvPr>
          <p:cNvCxnSpPr>
            <a:cxnSpLocks/>
          </p:cNvCxnSpPr>
          <p:nvPr/>
        </p:nvCxnSpPr>
        <p:spPr>
          <a:xfrm flipH="1" flipV="1">
            <a:off x="-5741053" y="1774429"/>
            <a:ext cx="1429433" cy="99793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AAEACBA-8BFE-52D2-E6C8-25BF167F8D98}"/>
              </a:ext>
            </a:extLst>
          </p:cNvPr>
          <p:cNvCxnSpPr>
            <a:cxnSpLocks/>
          </p:cNvCxnSpPr>
          <p:nvPr/>
        </p:nvCxnSpPr>
        <p:spPr>
          <a:xfrm flipH="1">
            <a:off x="-5741053" y="1774429"/>
            <a:ext cx="1429433" cy="106125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19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0DC5-789D-1839-5F7A-1440D7EF547B}"/>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D27E9EBC-8D42-F7C0-D707-25723FBD7EFD}"/>
              </a:ext>
            </a:extLst>
          </p:cNvPr>
          <p:cNvSpPr/>
          <p:nvPr/>
        </p:nvSpPr>
        <p:spPr>
          <a:xfrm rot="9229481">
            <a:off x="-4264826" y="4362557"/>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6684FA0-D869-D81A-AE20-8F8CB206C30E}"/>
              </a:ext>
            </a:extLst>
          </p:cNvPr>
          <p:cNvSpPr/>
          <p:nvPr/>
        </p:nvSpPr>
        <p:spPr>
          <a:xfrm>
            <a:off x="179892"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3E9FF298-F332-13C8-B33B-1B13FAE655B6}"/>
              </a:ext>
            </a:extLst>
          </p:cNvPr>
          <p:cNvSpPr/>
          <p:nvPr/>
        </p:nvSpPr>
        <p:spPr>
          <a:xfrm>
            <a:off x="2923083" y="4667015"/>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5F08A75C-7B32-64AC-F769-3A1E501897E9}"/>
              </a:ext>
            </a:extLst>
          </p:cNvPr>
          <p:cNvSpPr/>
          <p:nvPr/>
        </p:nvSpPr>
        <p:spPr>
          <a:xfrm>
            <a:off x="5701023"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925C2D11-7214-0CE0-AA97-6F1862684669}"/>
              </a:ext>
            </a:extLst>
          </p:cNvPr>
          <p:cNvCxnSpPr>
            <a:cxnSpLocks/>
          </p:cNvCxnSpPr>
          <p:nvPr/>
        </p:nvCxnSpPr>
        <p:spPr>
          <a:xfrm>
            <a:off x="2536908" y="2285988"/>
            <a:ext cx="293497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1B3262F3-70F2-BB0B-60DE-98AEA1B6243D}"/>
              </a:ext>
            </a:extLst>
          </p:cNvPr>
          <p:cNvSpPr/>
          <p:nvPr/>
        </p:nvSpPr>
        <p:spPr>
          <a:xfrm>
            <a:off x="9655092"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1A81EAE6-688F-00E7-FFA4-8CA5A88EECC7}"/>
              </a:ext>
            </a:extLst>
          </p:cNvPr>
          <p:cNvCxnSpPr>
            <a:cxnSpLocks/>
          </p:cNvCxnSpPr>
          <p:nvPr/>
        </p:nvCxnSpPr>
        <p:spPr>
          <a:xfrm flipV="1">
            <a:off x="8026400" y="2278626"/>
            <a:ext cx="1465943"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箭头: 下 7">
            <a:extLst>
              <a:ext uri="{FF2B5EF4-FFF2-40B4-BE49-F238E27FC236}">
                <a16:creationId xmlns:a16="http://schemas.microsoft.com/office/drawing/2014/main" id="{E9DE39E0-6042-01E7-F822-F97948280F0C}"/>
              </a:ext>
            </a:extLst>
          </p:cNvPr>
          <p:cNvSpPr/>
          <p:nvPr/>
        </p:nvSpPr>
        <p:spPr>
          <a:xfrm rot="2543886">
            <a:off x="14220288" y="1741063"/>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B6AD7C7-B617-D3BE-B9AF-329B4DC3195D}"/>
              </a:ext>
            </a:extLst>
          </p:cNvPr>
          <p:cNvSpPr txBox="1"/>
          <p:nvPr/>
        </p:nvSpPr>
        <p:spPr>
          <a:xfrm>
            <a:off x="12661307" y="4897142"/>
            <a:ext cx="2884123" cy="584775"/>
          </a:xfrm>
          <a:prstGeom prst="rect">
            <a:avLst/>
          </a:prstGeom>
          <a:noFill/>
        </p:spPr>
        <p:txBody>
          <a:bodyPr wrap="none" rtlCol="0">
            <a:spAutoFit/>
          </a:bodyPr>
          <a:lstStyle/>
          <a:p>
            <a:r>
              <a:rPr lang="zh-CN" altLang="en-US" sz="3200" dirty="0"/>
              <a:t>我要和小</a:t>
            </a:r>
            <a:r>
              <a:rPr lang="en-US" altLang="zh-CN" sz="3200" dirty="0"/>
              <a:t>A</a:t>
            </a:r>
            <a:r>
              <a:rPr lang="zh-CN" altLang="en-US" sz="3200" dirty="0"/>
              <a:t>贴贴</a:t>
            </a:r>
          </a:p>
        </p:txBody>
      </p:sp>
      <p:cxnSp>
        <p:nvCxnSpPr>
          <p:cNvPr id="5" name="直接连接符 4">
            <a:extLst>
              <a:ext uri="{FF2B5EF4-FFF2-40B4-BE49-F238E27FC236}">
                <a16:creationId xmlns:a16="http://schemas.microsoft.com/office/drawing/2014/main" id="{9FF79F8D-48E0-51F8-01E9-866FFC6A36F1}"/>
              </a:ext>
            </a:extLst>
          </p:cNvPr>
          <p:cNvCxnSpPr>
            <a:cxnSpLocks/>
          </p:cNvCxnSpPr>
          <p:nvPr/>
        </p:nvCxnSpPr>
        <p:spPr>
          <a:xfrm flipV="1">
            <a:off x="5229308" y="2464976"/>
            <a:ext cx="242578" cy="2731127"/>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49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A949E3-6AD5-E5A9-884D-B6B286C5CB3F}"/>
            </a:ext>
          </a:extLst>
        </p:cNvPr>
        <p:cNvGrpSpPr/>
        <p:nvPr/>
      </p:nvGrpSpPr>
      <p:grpSpPr>
        <a:xfrm>
          <a:off x="0" y="0"/>
          <a:ext cx="0" cy="0"/>
          <a:chOff x="0" y="0"/>
          <a:chExt cx="0" cy="0"/>
        </a:xfrm>
      </p:grpSpPr>
      <p:sp>
        <p:nvSpPr>
          <p:cNvPr id="17" name="椭圆 16">
            <a:extLst>
              <a:ext uri="{FF2B5EF4-FFF2-40B4-BE49-F238E27FC236}">
                <a16:creationId xmlns:a16="http://schemas.microsoft.com/office/drawing/2014/main" id="{3819EAB8-C1F1-FDFE-8EBF-27AAC4C73A52}"/>
              </a:ext>
            </a:extLst>
          </p:cNvPr>
          <p:cNvSpPr/>
          <p:nvPr/>
        </p:nvSpPr>
        <p:spPr>
          <a:xfrm>
            <a:off x="1275706"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099951C7-6A78-004D-3EB8-5EDE1541B0A9}"/>
              </a:ext>
            </a:extLst>
          </p:cNvPr>
          <p:cNvSpPr/>
          <p:nvPr/>
        </p:nvSpPr>
        <p:spPr>
          <a:xfrm>
            <a:off x="1880829"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0" name="椭圆 19">
            <a:extLst>
              <a:ext uri="{FF2B5EF4-FFF2-40B4-BE49-F238E27FC236}">
                <a16:creationId xmlns:a16="http://schemas.microsoft.com/office/drawing/2014/main" id="{A7F194C0-9CF6-988A-062B-1C00BFCFE863}"/>
              </a:ext>
            </a:extLst>
          </p:cNvPr>
          <p:cNvSpPr/>
          <p:nvPr/>
        </p:nvSpPr>
        <p:spPr>
          <a:xfrm>
            <a:off x="656568"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1" name="椭圆 20">
            <a:extLst>
              <a:ext uri="{FF2B5EF4-FFF2-40B4-BE49-F238E27FC236}">
                <a16:creationId xmlns:a16="http://schemas.microsoft.com/office/drawing/2014/main" id="{584EE37C-EB9D-BA95-F63B-AEF8A9F13127}"/>
              </a:ext>
            </a:extLst>
          </p:cNvPr>
          <p:cNvSpPr/>
          <p:nvPr/>
        </p:nvSpPr>
        <p:spPr>
          <a:xfrm>
            <a:off x="3185329"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 name="椭圆 3">
            <a:extLst>
              <a:ext uri="{FF2B5EF4-FFF2-40B4-BE49-F238E27FC236}">
                <a16:creationId xmlns:a16="http://schemas.microsoft.com/office/drawing/2014/main" id="{9D6D09EB-3DB1-2777-9BF0-D17620D4627E}"/>
              </a:ext>
            </a:extLst>
          </p:cNvPr>
          <p:cNvSpPr/>
          <p:nvPr/>
        </p:nvSpPr>
        <p:spPr>
          <a:xfrm>
            <a:off x="3032929"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5" name="椭圆 14">
            <a:extLst>
              <a:ext uri="{FF2B5EF4-FFF2-40B4-BE49-F238E27FC236}">
                <a16:creationId xmlns:a16="http://schemas.microsoft.com/office/drawing/2014/main" id="{ABCBD217-7A9B-62B1-29B7-687B1EABDB70}"/>
              </a:ext>
            </a:extLst>
          </p:cNvPr>
          <p:cNvSpPr/>
          <p:nvPr/>
        </p:nvSpPr>
        <p:spPr>
          <a:xfrm>
            <a:off x="4418857"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6" name="椭圆 15">
            <a:extLst>
              <a:ext uri="{FF2B5EF4-FFF2-40B4-BE49-F238E27FC236}">
                <a16:creationId xmlns:a16="http://schemas.microsoft.com/office/drawing/2014/main" id="{73DF9DEF-4A02-D4D3-964A-93BFA1ABD326}"/>
              </a:ext>
            </a:extLst>
          </p:cNvPr>
          <p:cNvSpPr/>
          <p:nvPr/>
        </p:nvSpPr>
        <p:spPr>
          <a:xfrm>
            <a:off x="4033635"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8" name="文本框 27">
            <a:extLst>
              <a:ext uri="{FF2B5EF4-FFF2-40B4-BE49-F238E27FC236}">
                <a16:creationId xmlns:a16="http://schemas.microsoft.com/office/drawing/2014/main" id="{6AA5EA14-006A-A71F-FC68-F7E48771E405}"/>
              </a:ext>
            </a:extLst>
          </p:cNvPr>
          <p:cNvSpPr txBox="1"/>
          <p:nvPr/>
        </p:nvSpPr>
        <p:spPr>
          <a:xfrm>
            <a:off x="204721" y="54703"/>
            <a:ext cx="1124167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若一条路径上的所有顶点均不同，则称为简单路径。若一条路径的前后顶点相同，则称为回路。若一个回路中除了前后顶点外，任何两个顶点不重复出现，则称此回路为简单回路。</a:t>
            </a:r>
          </a:p>
        </p:txBody>
      </p:sp>
      <p:cxnSp>
        <p:nvCxnSpPr>
          <p:cNvPr id="29" name="直接连接符 28">
            <a:extLst>
              <a:ext uri="{FF2B5EF4-FFF2-40B4-BE49-F238E27FC236}">
                <a16:creationId xmlns:a16="http://schemas.microsoft.com/office/drawing/2014/main" id="{D23CADEA-237B-4E5F-C638-5D8452A5DAE5}"/>
              </a:ext>
            </a:extLst>
          </p:cNvPr>
          <p:cNvCxnSpPr>
            <a:cxnSpLocks/>
          </p:cNvCxnSpPr>
          <p:nvPr/>
        </p:nvCxnSpPr>
        <p:spPr>
          <a:xfrm flipV="1">
            <a:off x="988246"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E644B9E-6BE6-448D-CD4C-CF9D4115C934}"/>
              </a:ext>
            </a:extLst>
          </p:cNvPr>
          <p:cNvCxnSpPr>
            <a:cxnSpLocks/>
          </p:cNvCxnSpPr>
          <p:nvPr/>
        </p:nvCxnSpPr>
        <p:spPr>
          <a:xfrm flipH="1" flipV="1">
            <a:off x="1720607"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BEC0201-4C27-431F-C1FD-796664E4EC89}"/>
              </a:ext>
            </a:extLst>
          </p:cNvPr>
          <p:cNvCxnSpPr>
            <a:cxnSpLocks/>
          </p:cNvCxnSpPr>
          <p:nvPr/>
        </p:nvCxnSpPr>
        <p:spPr>
          <a:xfrm flipV="1">
            <a:off x="2231576" y="3332276"/>
            <a:ext cx="801353" cy="973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653A29B-82D6-BDBA-7EC5-635EB1D344DF}"/>
              </a:ext>
            </a:extLst>
          </p:cNvPr>
          <p:cNvCxnSpPr>
            <a:cxnSpLocks/>
          </p:cNvCxnSpPr>
          <p:nvPr/>
        </p:nvCxnSpPr>
        <p:spPr>
          <a:xfrm flipH="1" flipV="1">
            <a:off x="4323413" y="3332276"/>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9ED3B89-4156-AA36-F150-6B4407F2BC60}"/>
              </a:ext>
            </a:extLst>
          </p:cNvPr>
          <p:cNvCxnSpPr>
            <a:cxnSpLocks/>
          </p:cNvCxnSpPr>
          <p:nvPr/>
        </p:nvCxnSpPr>
        <p:spPr>
          <a:xfrm flipH="1">
            <a:off x="3622629" y="3064315"/>
            <a:ext cx="30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FD56676-1019-837D-AE9D-E7285E13E0D0}"/>
              </a:ext>
            </a:extLst>
          </p:cNvPr>
          <p:cNvCxnSpPr>
            <a:cxnSpLocks/>
          </p:cNvCxnSpPr>
          <p:nvPr/>
        </p:nvCxnSpPr>
        <p:spPr>
          <a:xfrm flipH="1" flipV="1">
            <a:off x="3482929" y="3332276"/>
            <a:ext cx="935928" cy="1069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5CDE8FE-1205-D054-EB0D-48FD6388534A}"/>
              </a:ext>
            </a:extLst>
          </p:cNvPr>
          <p:cNvCxnSpPr>
            <a:cxnSpLocks/>
          </p:cNvCxnSpPr>
          <p:nvPr/>
        </p:nvCxnSpPr>
        <p:spPr>
          <a:xfrm flipH="1">
            <a:off x="2454819"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02298D3-B519-AD12-4F34-27638E4DD3D9}"/>
              </a:ext>
            </a:extLst>
          </p:cNvPr>
          <p:cNvCxnSpPr>
            <a:cxnSpLocks/>
          </p:cNvCxnSpPr>
          <p:nvPr/>
        </p:nvCxnSpPr>
        <p:spPr>
          <a:xfrm flipH="1">
            <a:off x="1211651"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2B89C22C-81FB-4B5F-6E00-8C25B092378F}"/>
              </a:ext>
            </a:extLst>
          </p:cNvPr>
          <p:cNvSpPr txBox="1"/>
          <p:nvPr/>
        </p:nvSpPr>
        <p:spPr>
          <a:xfrm>
            <a:off x="6096000" y="2136073"/>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路径：</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p>
        </p:txBody>
      </p:sp>
    </p:spTree>
    <p:extLst>
      <p:ext uri="{BB962C8B-B14F-4D97-AF65-F5344CB8AC3E}">
        <p14:creationId xmlns:p14="http://schemas.microsoft.com/office/powerpoint/2010/main" val="3293378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1000" fill="hold"/>
                                        <p:tgtEl>
                                          <p:spTgt spid="32"/>
                                        </p:tgtEl>
                                        <p:attrNameLst>
                                          <p:attrName>stroke.color</p:attrName>
                                        </p:attrNameLst>
                                      </p:cBhvr>
                                      <p:to>
                                        <a:schemeClr val="accent2"/>
                                      </p:to>
                                    </p:animClr>
                                    <p:set>
                                      <p:cBhvr>
                                        <p:cTn id="12" dur="1000" fill="hold"/>
                                        <p:tgtEl>
                                          <p:spTgt spid="32"/>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1000" fill="hold"/>
                                        <p:tgtEl>
                                          <p:spTgt spid="34"/>
                                        </p:tgtEl>
                                        <p:attrNameLst>
                                          <p:attrName>stroke.color</p:attrName>
                                        </p:attrNameLst>
                                      </p:cBhvr>
                                      <p:to>
                                        <a:schemeClr val="accent2"/>
                                      </p:to>
                                    </p:animClr>
                                    <p:set>
                                      <p:cBhvr>
                                        <p:cTn id="17" dur="1000" fill="hold"/>
                                        <p:tgtEl>
                                          <p:spTgt spid="3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1000" fill="hold"/>
                                        <p:tgtEl>
                                          <p:spTgt spid="37"/>
                                        </p:tgtEl>
                                        <p:attrNameLst>
                                          <p:attrName>stroke.color</p:attrName>
                                        </p:attrNameLst>
                                      </p:cBhvr>
                                      <p:to>
                                        <a:schemeClr val="accent2"/>
                                      </p:to>
                                    </p:animClr>
                                    <p:set>
                                      <p:cBhvr>
                                        <p:cTn id="22" dur="1000" fill="hold"/>
                                        <p:tgtEl>
                                          <p:spTgt spid="37"/>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1000" fill="hold"/>
                                        <p:tgtEl>
                                          <p:spTgt spid="36"/>
                                        </p:tgtEl>
                                        <p:attrNameLst>
                                          <p:attrName>stroke.color</p:attrName>
                                        </p:attrNameLst>
                                      </p:cBhvr>
                                      <p:to>
                                        <a:schemeClr val="accent2"/>
                                      </p:to>
                                    </p:animClr>
                                    <p:set>
                                      <p:cBhvr>
                                        <p:cTn id="27" dur="1000" fill="hold"/>
                                        <p:tgtEl>
                                          <p:spTgt spid="36"/>
                                        </p:tgtEl>
                                        <p:attrNameLst>
                                          <p:attrName>stroke.on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1000" fill="hold"/>
                                        <p:tgtEl>
                                          <p:spTgt spid="40"/>
                                        </p:tgtEl>
                                        <p:attrNameLst>
                                          <p:attrName>stroke.color</p:attrName>
                                        </p:attrNameLst>
                                      </p:cBhvr>
                                      <p:to>
                                        <a:schemeClr val="accent2"/>
                                      </p:to>
                                    </p:animClr>
                                    <p:set>
                                      <p:cBhvr>
                                        <p:cTn id="32" dur="1000" fill="hold"/>
                                        <p:tgtEl>
                                          <p:spTgt spid="40"/>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7" presetClass="emph" presetSubtype="2" fill="hold" nodeType="clickEffect">
                                  <p:stCondLst>
                                    <p:cond delay="0"/>
                                  </p:stCondLst>
                                  <p:childTnLst>
                                    <p:animClr clrSpc="rgb" dir="cw">
                                      <p:cBhvr>
                                        <p:cTn id="36" dur="1000" fill="hold"/>
                                        <p:tgtEl>
                                          <p:spTgt spid="34"/>
                                        </p:tgtEl>
                                        <p:attrNameLst>
                                          <p:attrName>stroke.color</p:attrName>
                                        </p:attrNameLst>
                                      </p:cBhvr>
                                      <p:to>
                                        <a:srgbClr val="3E9EE0"/>
                                      </p:to>
                                    </p:animClr>
                                    <p:set>
                                      <p:cBhvr>
                                        <p:cTn id="37" dur="1000" fill="hold"/>
                                        <p:tgtEl>
                                          <p:spTgt spid="34"/>
                                        </p:tgtEl>
                                        <p:attrNameLst>
                                          <p:attrName>stroke.on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7" presetClass="emph" presetSubtype="2" fill="hold" nodeType="clickEffect">
                                  <p:stCondLst>
                                    <p:cond delay="0"/>
                                  </p:stCondLst>
                                  <p:childTnLst>
                                    <p:animClr clrSpc="rgb" dir="cw">
                                      <p:cBhvr>
                                        <p:cTn id="41" dur="1000" fill="hold"/>
                                        <p:tgtEl>
                                          <p:spTgt spid="44"/>
                                        </p:tgtEl>
                                        <p:attrNameLst>
                                          <p:attrName>stroke.color</p:attrName>
                                        </p:attrNameLst>
                                      </p:cBhvr>
                                      <p:to>
                                        <a:schemeClr val="accent2"/>
                                      </p:to>
                                    </p:animClr>
                                    <p:set>
                                      <p:cBhvr>
                                        <p:cTn id="42" dur="1000" fill="hold"/>
                                        <p:tgtEl>
                                          <p:spTgt spid="4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E8C20B-1A10-FBD3-6E66-440C61400228}"/>
            </a:ext>
          </a:extLst>
        </p:cNvPr>
        <p:cNvGrpSpPr/>
        <p:nvPr/>
      </p:nvGrpSpPr>
      <p:grpSpPr>
        <a:xfrm>
          <a:off x="0" y="0"/>
          <a:ext cx="0" cy="0"/>
          <a:chOff x="0" y="0"/>
          <a:chExt cx="0" cy="0"/>
        </a:xfrm>
      </p:grpSpPr>
      <p:sp>
        <p:nvSpPr>
          <p:cNvPr id="17" name="椭圆 16">
            <a:extLst>
              <a:ext uri="{FF2B5EF4-FFF2-40B4-BE49-F238E27FC236}">
                <a16:creationId xmlns:a16="http://schemas.microsoft.com/office/drawing/2014/main" id="{CAE82DC7-6436-C7EB-3173-85AEB276BFD9}"/>
              </a:ext>
            </a:extLst>
          </p:cNvPr>
          <p:cNvSpPr/>
          <p:nvPr/>
        </p:nvSpPr>
        <p:spPr>
          <a:xfrm>
            <a:off x="1275706"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BD15B520-FFE4-1F1F-7429-9DB54AF36EBB}"/>
              </a:ext>
            </a:extLst>
          </p:cNvPr>
          <p:cNvSpPr/>
          <p:nvPr/>
        </p:nvSpPr>
        <p:spPr>
          <a:xfrm>
            <a:off x="1880829"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0" name="椭圆 19">
            <a:extLst>
              <a:ext uri="{FF2B5EF4-FFF2-40B4-BE49-F238E27FC236}">
                <a16:creationId xmlns:a16="http://schemas.microsoft.com/office/drawing/2014/main" id="{9B679AA3-16D4-1840-3DA7-E55A3D1BAEC6}"/>
              </a:ext>
            </a:extLst>
          </p:cNvPr>
          <p:cNvSpPr/>
          <p:nvPr/>
        </p:nvSpPr>
        <p:spPr>
          <a:xfrm>
            <a:off x="656568"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1" name="椭圆 20">
            <a:extLst>
              <a:ext uri="{FF2B5EF4-FFF2-40B4-BE49-F238E27FC236}">
                <a16:creationId xmlns:a16="http://schemas.microsoft.com/office/drawing/2014/main" id="{41563EBB-1B55-9032-A422-95019788A33A}"/>
              </a:ext>
            </a:extLst>
          </p:cNvPr>
          <p:cNvSpPr/>
          <p:nvPr/>
        </p:nvSpPr>
        <p:spPr>
          <a:xfrm>
            <a:off x="3185329"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 name="椭圆 3">
            <a:extLst>
              <a:ext uri="{FF2B5EF4-FFF2-40B4-BE49-F238E27FC236}">
                <a16:creationId xmlns:a16="http://schemas.microsoft.com/office/drawing/2014/main" id="{334A4F31-A554-1E6D-985F-9EE4A1E35FD2}"/>
              </a:ext>
            </a:extLst>
          </p:cNvPr>
          <p:cNvSpPr/>
          <p:nvPr/>
        </p:nvSpPr>
        <p:spPr>
          <a:xfrm>
            <a:off x="3032929"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5" name="椭圆 14">
            <a:extLst>
              <a:ext uri="{FF2B5EF4-FFF2-40B4-BE49-F238E27FC236}">
                <a16:creationId xmlns:a16="http://schemas.microsoft.com/office/drawing/2014/main" id="{EC9F5DAC-46AB-0AE5-9160-0642AF5A05C5}"/>
              </a:ext>
            </a:extLst>
          </p:cNvPr>
          <p:cNvSpPr/>
          <p:nvPr/>
        </p:nvSpPr>
        <p:spPr>
          <a:xfrm>
            <a:off x="4418857"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6" name="椭圆 15">
            <a:extLst>
              <a:ext uri="{FF2B5EF4-FFF2-40B4-BE49-F238E27FC236}">
                <a16:creationId xmlns:a16="http://schemas.microsoft.com/office/drawing/2014/main" id="{7555ACC3-27D3-A265-2BD9-5476BCA6903B}"/>
              </a:ext>
            </a:extLst>
          </p:cNvPr>
          <p:cNvSpPr/>
          <p:nvPr/>
        </p:nvSpPr>
        <p:spPr>
          <a:xfrm>
            <a:off x="4033635"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8" name="文本框 27">
            <a:extLst>
              <a:ext uri="{FF2B5EF4-FFF2-40B4-BE49-F238E27FC236}">
                <a16:creationId xmlns:a16="http://schemas.microsoft.com/office/drawing/2014/main" id="{98BB1AED-6558-55DB-36AD-8E535B6A3807}"/>
              </a:ext>
            </a:extLst>
          </p:cNvPr>
          <p:cNvSpPr txBox="1"/>
          <p:nvPr/>
        </p:nvSpPr>
        <p:spPr>
          <a:xfrm>
            <a:off x="204721" y="54703"/>
            <a:ext cx="1124167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若一条路径上的所有顶点均不同，则称为简单路径。若一条路径的前后顶点相同，则称为回路。若一个回路中除了前后顶点外，任何两个顶点不重复出现，则称此回路为简单回路。</a:t>
            </a:r>
          </a:p>
        </p:txBody>
      </p:sp>
      <p:cxnSp>
        <p:nvCxnSpPr>
          <p:cNvPr id="29" name="直接连接符 28">
            <a:extLst>
              <a:ext uri="{FF2B5EF4-FFF2-40B4-BE49-F238E27FC236}">
                <a16:creationId xmlns:a16="http://schemas.microsoft.com/office/drawing/2014/main" id="{EB210C60-E457-15C1-FB0A-ABF31C9CA0D3}"/>
              </a:ext>
            </a:extLst>
          </p:cNvPr>
          <p:cNvCxnSpPr>
            <a:cxnSpLocks/>
          </p:cNvCxnSpPr>
          <p:nvPr/>
        </p:nvCxnSpPr>
        <p:spPr>
          <a:xfrm flipV="1">
            <a:off x="988246"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D0A74CA-8550-1BDE-A10A-A76ECBBA53AD}"/>
              </a:ext>
            </a:extLst>
          </p:cNvPr>
          <p:cNvCxnSpPr>
            <a:cxnSpLocks/>
          </p:cNvCxnSpPr>
          <p:nvPr/>
        </p:nvCxnSpPr>
        <p:spPr>
          <a:xfrm flipH="1" flipV="1">
            <a:off x="1720607"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722F0BC-0E8F-874D-919E-2C3D6436201B}"/>
              </a:ext>
            </a:extLst>
          </p:cNvPr>
          <p:cNvCxnSpPr>
            <a:cxnSpLocks/>
          </p:cNvCxnSpPr>
          <p:nvPr/>
        </p:nvCxnSpPr>
        <p:spPr>
          <a:xfrm flipV="1">
            <a:off x="2231576" y="3332276"/>
            <a:ext cx="801353" cy="973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99C168C-CD4C-3E7C-BD48-F23649023AA5}"/>
              </a:ext>
            </a:extLst>
          </p:cNvPr>
          <p:cNvCxnSpPr>
            <a:cxnSpLocks/>
          </p:cNvCxnSpPr>
          <p:nvPr/>
        </p:nvCxnSpPr>
        <p:spPr>
          <a:xfrm flipH="1" flipV="1">
            <a:off x="4323413" y="3332276"/>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ACB89B0-55CE-FF7E-2DC6-505AB4346ED4}"/>
              </a:ext>
            </a:extLst>
          </p:cNvPr>
          <p:cNvCxnSpPr>
            <a:cxnSpLocks/>
          </p:cNvCxnSpPr>
          <p:nvPr/>
        </p:nvCxnSpPr>
        <p:spPr>
          <a:xfrm flipH="1">
            <a:off x="3622629" y="3064315"/>
            <a:ext cx="30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EFF3CDA-9520-6BEB-58FF-065080A359A8}"/>
              </a:ext>
            </a:extLst>
          </p:cNvPr>
          <p:cNvCxnSpPr>
            <a:cxnSpLocks/>
          </p:cNvCxnSpPr>
          <p:nvPr/>
        </p:nvCxnSpPr>
        <p:spPr>
          <a:xfrm flipH="1" flipV="1">
            <a:off x="3482929" y="3332276"/>
            <a:ext cx="935928" cy="1069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219E34C-1528-5ED3-FFB2-80C667077794}"/>
              </a:ext>
            </a:extLst>
          </p:cNvPr>
          <p:cNvCxnSpPr>
            <a:cxnSpLocks/>
          </p:cNvCxnSpPr>
          <p:nvPr/>
        </p:nvCxnSpPr>
        <p:spPr>
          <a:xfrm flipH="1">
            <a:off x="2454819"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12BB5D7-A136-5CDB-85A4-46F5A488121B}"/>
              </a:ext>
            </a:extLst>
          </p:cNvPr>
          <p:cNvCxnSpPr>
            <a:cxnSpLocks/>
          </p:cNvCxnSpPr>
          <p:nvPr/>
        </p:nvCxnSpPr>
        <p:spPr>
          <a:xfrm flipH="1">
            <a:off x="1211651"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892F66E4-1995-7457-3BCD-9B501D63557F}"/>
              </a:ext>
            </a:extLst>
          </p:cNvPr>
          <p:cNvSpPr txBox="1"/>
          <p:nvPr/>
        </p:nvSpPr>
        <p:spPr>
          <a:xfrm>
            <a:off x="6096000" y="2136073"/>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路径：</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p>
        </p:txBody>
      </p:sp>
      <p:sp>
        <p:nvSpPr>
          <p:cNvPr id="2" name="文本框 1">
            <a:extLst>
              <a:ext uri="{FF2B5EF4-FFF2-40B4-BE49-F238E27FC236}">
                <a16:creationId xmlns:a16="http://schemas.microsoft.com/office/drawing/2014/main" id="{5AB2FBD9-1855-ED46-522A-CE9E8672E562}"/>
              </a:ext>
            </a:extLst>
          </p:cNvPr>
          <p:cNvSpPr txBox="1"/>
          <p:nvPr/>
        </p:nvSpPr>
        <p:spPr>
          <a:xfrm>
            <a:off x="6095999" y="2659293"/>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简单路径：</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p>
        </p:txBody>
      </p:sp>
    </p:spTree>
    <p:extLst>
      <p:ext uri="{BB962C8B-B14F-4D97-AF65-F5344CB8AC3E}">
        <p14:creationId xmlns:p14="http://schemas.microsoft.com/office/powerpoint/2010/main" val="1971326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1000" fill="hold"/>
                                        <p:tgtEl>
                                          <p:spTgt spid="32"/>
                                        </p:tgtEl>
                                        <p:attrNameLst>
                                          <p:attrName>stroke.color</p:attrName>
                                        </p:attrNameLst>
                                      </p:cBhvr>
                                      <p:to>
                                        <a:schemeClr val="accent2"/>
                                      </p:to>
                                    </p:animClr>
                                    <p:set>
                                      <p:cBhvr>
                                        <p:cTn id="12" dur="1000" fill="hold"/>
                                        <p:tgtEl>
                                          <p:spTgt spid="32"/>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1000" fill="hold"/>
                                        <p:tgtEl>
                                          <p:spTgt spid="34"/>
                                        </p:tgtEl>
                                        <p:attrNameLst>
                                          <p:attrName>stroke.color</p:attrName>
                                        </p:attrNameLst>
                                      </p:cBhvr>
                                      <p:to>
                                        <a:schemeClr val="accent2"/>
                                      </p:to>
                                    </p:animClr>
                                    <p:set>
                                      <p:cBhvr>
                                        <p:cTn id="17" dur="1000" fill="hold"/>
                                        <p:tgtEl>
                                          <p:spTgt spid="3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1000" fill="hold"/>
                                        <p:tgtEl>
                                          <p:spTgt spid="37"/>
                                        </p:tgtEl>
                                        <p:attrNameLst>
                                          <p:attrName>stroke.color</p:attrName>
                                        </p:attrNameLst>
                                      </p:cBhvr>
                                      <p:to>
                                        <a:schemeClr val="accent2"/>
                                      </p:to>
                                    </p:animClr>
                                    <p:set>
                                      <p:cBhvr>
                                        <p:cTn id="22" dur="1000" fill="hold"/>
                                        <p:tgtEl>
                                          <p:spTgt spid="37"/>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1000" fill="hold"/>
                                        <p:tgtEl>
                                          <p:spTgt spid="36"/>
                                        </p:tgtEl>
                                        <p:attrNameLst>
                                          <p:attrName>stroke.color</p:attrName>
                                        </p:attrNameLst>
                                      </p:cBhvr>
                                      <p:to>
                                        <a:schemeClr val="accent2"/>
                                      </p:to>
                                    </p:animClr>
                                    <p:set>
                                      <p:cBhvr>
                                        <p:cTn id="27" dur="1000" fill="hold"/>
                                        <p:tgtEl>
                                          <p:spTgt spid="3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BAFA2D-9F45-69DD-9E7D-1B7F106631F1}"/>
            </a:ext>
          </a:extLst>
        </p:cNvPr>
        <p:cNvGrpSpPr/>
        <p:nvPr/>
      </p:nvGrpSpPr>
      <p:grpSpPr>
        <a:xfrm>
          <a:off x="0" y="0"/>
          <a:ext cx="0" cy="0"/>
          <a:chOff x="0" y="0"/>
          <a:chExt cx="0" cy="0"/>
        </a:xfrm>
      </p:grpSpPr>
      <p:sp>
        <p:nvSpPr>
          <p:cNvPr id="17" name="椭圆 16">
            <a:extLst>
              <a:ext uri="{FF2B5EF4-FFF2-40B4-BE49-F238E27FC236}">
                <a16:creationId xmlns:a16="http://schemas.microsoft.com/office/drawing/2014/main" id="{15B8D209-FF87-0DF8-1E62-B860AB4A8BF3}"/>
              </a:ext>
            </a:extLst>
          </p:cNvPr>
          <p:cNvSpPr/>
          <p:nvPr/>
        </p:nvSpPr>
        <p:spPr>
          <a:xfrm>
            <a:off x="1275706"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61462D84-C026-B721-B224-4A00CE42CBB2}"/>
              </a:ext>
            </a:extLst>
          </p:cNvPr>
          <p:cNvSpPr/>
          <p:nvPr/>
        </p:nvSpPr>
        <p:spPr>
          <a:xfrm>
            <a:off x="1880829"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0" name="椭圆 19">
            <a:extLst>
              <a:ext uri="{FF2B5EF4-FFF2-40B4-BE49-F238E27FC236}">
                <a16:creationId xmlns:a16="http://schemas.microsoft.com/office/drawing/2014/main" id="{88C652AC-03F6-90AD-2E88-03380000D8D9}"/>
              </a:ext>
            </a:extLst>
          </p:cNvPr>
          <p:cNvSpPr/>
          <p:nvPr/>
        </p:nvSpPr>
        <p:spPr>
          <a:xfrm>
            <a:off x="656568"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1" name="椭圆 20">
            <a:extLst>
              <a:ext uri="{FF2B5EF4-FFF2-40B4-BE49-F238E27FC236}">
                <a16:creationId xmlns:a16="http://schemas.microsoft.com/office/drawing/2014/main" id="{C466CB43-D335-D28A-F35D-998908511A2E}"/>
              </a:ext>
            </a:extLst>
          </p:cNvPr>
          <p:cNvSpPr/>
          <p:nvPr/>
        </p:nvSpPr>
        <p:spPr>
          <a:xfrm>
            <a:off x="3185329"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 name="椭圆 3">
            <a:extLst>
              <a:ext uri="{FF2B5EF4-FFF2-40B4-BE49-F238E27FC236}">
                <a16:creationId xmlns:a16="http://schemas.microsoft.com/office/drawing/2014/main" id="{E6CE4C32-A8FD-E3C7-61F6-7FCAEEDE76E0}"/>
              </a:ext>
            </a:extLst>
          </p:cNvPr>
          <p:cNvSpPr/>
          <p:nvPr/>
        </p:nvSpPr>
        <p:spPr>
          <a:xfrm>
            <a:off x="3032929"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5" name="椭圆 14">
            <a:extLst>
              <a:ext uri="{FF2B5EF4-FFF2-40B4-BE49-F238E27FC236}">
                <a16:creationId xmlns:a16="http://schemas.microsoft.com/office/drawing/2014/main" id="{B74367DB-78D9-F389-4DF0-43279BA49805}"/>
              </a:ext>
            </a:extLst>
          </p:cNvPr>
          <p:cNvSpPr/>
          <p:nvPr/>
        </p:nvSpPr>
        <p:spPr>
          <a:xfrm>
            <a:off x="4418857"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6" name="椭圆 15">
            <a:extLst>
              <a:ext uri="{FF2B5EF4-FFF2-40B4-BE49-F238E27FC236}">
                <a16:creationId xmlns:a16="http://schemas.microsoft.com/office/drawing/2014/main" id="{ED58D679-BC5C-6EDF-775B-63CC837D37E2}"/>
              </a:ext>
            </a:extLst>
          </p:cNvPr>
          <p:cNvSpPr/>
          <p:nvPr/>
        </p:nvSpPr>
        <p:spPr>
          <a:xfrm>
            <a:off x="4033635"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8" name="文本框 27">
            <a:extLst>
              <a:ext uri="{FF2B5EF4-FFF2-40B4-BE49-F238E27FC236}">
                <a16:creationId xmlns:a16="http://schemas.microsoft.com/office/drawing/2014/main" id="{CC795F6B-A0EC-CE2A-C37E-C9BEF7BD3751}"/>
              </a:ext>
            </a:extLst>
          </p:cNvPr>
          <p:cNvSpPr txBox="1"/>
          <p:nvPr/>
        </p:nvSpPr>
        <p:spPr>
          <a:xfrm>
            <a:off x="204721" y="54703"/>
            <a:ext cx="1124167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若一条路径上的所有顶点均不同，则称为简单路径。若一条路径的前后顶点相同，则称为回路。若一个回路中除了前后顶点外，任何两个顶点不重复出现，则称此回路为简单回路。</a:t>
            </a:r>
          </a:p>
        </p:txBody>
      </p:sp>
      <p:cxnSp>
        <p:nvCxnSpPr>
          <p:cNvPr id="29" name="直接连接符 28">
            <a:extLst>
              <a:ext uri="{FF2B5EF4-FFF2-40B4-BE49-F238E27FC236}">
                <a16:creationId xmlns:a16="http://schemas.microsoft.com/office/drawing/2014/main" id="{800A355E-8B17-BCDA-AFD9-D6DA9AAB057D}"/>
              </a:ext>
            </a:extLst>
          </p:cNvPr>
          <p:cNvCxnSpPr>
            <a:cxnSpLocks/>
          </p:cNvCxnSpPr>
          <p:nvPr/>
        </p:nvCxnSpPr>
        <p:spPr>
          <a:xfrm flipV="1">
            <a:off x="988246"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3E2635B-942C-B321-57BC-63064462CED6}"/>
              </a:ext>
            </a:extLst>
          </p:cNvPr>
          <p:cNvCxnSpPr>
            <a:cxnSpLocks/>
          </p:cNvCxnSpPr>
          <p:nvPr/>
        </p:nvCxnSpPr>
        <p:spPr>
          <a:xfrm flipH="1" flipV="1">
            <a:off x="1720607"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51E3E55-79E5-CE40-B22D-6A01E6E4975E}"/>
              </a:ext>
            </a:extLst>
          </p:cNvPr>
          <p:cNvCxnSpPr>
            <a:cxnSpLocks/>
          </p:cNvCxnSpPr>
          <p:nvPr/>
        </p:nvCxnSpPr>
        <p:spPr>
          <a:xfrm flipV="1">
            <a:off x="2231576" y="3332276"/>
            <a:ext cx="801353" cy="973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08799E5-7EA6-F9BB-A24C-AA5B3D6FFF12}"/>
              </a:ext>
            </a:extLst>
          </p:cNvPr>
          <p:cNvCxnSpPr>
            <a:cxnSpLocks/>
          </p:cNvCxnSpPr>
          <p:nvPr/>
        </p:nvCxnSpPr>
        <p:spPr>
          <a:xfrm flipH="1" flipV="1">
            <a:off x="4323413" y="3332276"/>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3FA8FA6-F7B3-F23E-FBE7-E6417C030D54}"/>
              </a:ext>
            </a:extLst>
          </p:cNvPr>
          <p:cNvCxnSpPr>
            <a:cxnSpLocks/>
          </p:cNvCxnSpPr>
          <p:nvPr/>
        </p:nvCxnSpPr>
        <p:spPr>
          <a:xfrm flipH="1">
            <a:off x="3622629" y="3064315"/>
            <a:ext cx="30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E29E360-7CC8-CB5A-A1D8-5D3CE8CEAE5A}"/>
              </a:ext>
            </a:extLst>
          </p:cNvPr>
          <p:cNvCxnSpPr>
            <a:cxnSpLocks/>
          </p:cNvCxnSpPr>
          <p:nvPr/>
        </p:nvCxnSpPr>
        <p:spPr>
          <a:xfrm flipH="1" flipV="1">
            <a:off x="3482929" y="3332276"/>
            <a:ext cx="935928" cy="1069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239E30F-D100-531C-11C1-033B3E46BFCB}"/>
              </a:ext>
            </a:extLst>
          </p:cNvPr>
          <p:cNvCxnSpPr>
            <a:cxnSpLocks/>
          </p:cNvCxnSpPr>
          <p:nvPr/>
        </p:nvCxnSpPr>
        <p:spPr>
          <a:xfrm flipH="1">
            <a:off x="2454819"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1C8E0D2-1D76-FA72-3BFF-363EC6CD8104}"/>
              </a:ext>
            </a:extLst>
          </p:cNvPr>
          <p:cNvCxnSpPr>
            <a:cxnSpLocks/>
          </p:cNvCxnSpPr>
          <p:nvPr/>
        </p:nvCxnSpPr>
        <p:spPr>
          <a:xfrm flipH="1">
            <a:off x="1211651"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F751FFE7-6BDE-F9AA-E5A7-D3FDE36CBA5D}"/>
              </a:ext>
            </a:extLst>
          </p:cNvPr>
          <p:cNvSpPr txBox="1"/>
          <p:nvPr/>
        </p:nvSpPr>
        <p:spPr>
          <a:xfrm>
            <a:off x="6096000" y="2136073"/>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路径：</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p>
        </p:txBody>
      </p:sp>
      <p:sp>
        <p:nvSpPr>
          <p:cNvPr id="2" name="文本框 1">
            <a:extLst>
              <a:ext uri="{FF2B5EF4-FFF2-40B4-BE49-F238E27FC236}">
                <a16:creationId xmlns:a16="http://schemas.microsoft.com/office/drawing/2014/main" id="{16B583DB-5668-A86A-E6F1-8E013BC9DB0D}"/>
              </a:ext>
            </a:extLst>
          </p:cNvPr>
          <p:cNvSpPr txBox="1"/>
          <p:nvPr/>
        </p:nvSpPr>
        <p:spPr>
          <a:xfrm>
            <a:off x="6095999" y="2659293"/>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简单路径：</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p>
        </p:txBody>
      </p:sp>
      <p:sp>
        <p:nvSpPr>
          <p:cNvPr id="3" name="文本框 2">
            <a:extLst>
              <a:ext uri="{FF2B5EF4-FFF2-40B4-BE49-F238E27FC236}">
                <a16:creationId xmlns:a16="http://schemas.microsoft.com/office/drawing/2014/main" id="{83241C11-5DBF-5EA5-1004-1D813E65D13F}"/>
              </a:ext>
            </a:extLst>
          </p:cNvPr>
          <p:cNvSpPr txBox="1"/>
          <p:nvPr/>
        </p:nvSpPr>
        <p:spPr>
          <a:xfrm>
            <a:off x="6095999" y="3152268"/>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回路：</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p>
        </p:txBody>
      </p:sp>
    </p:spTree>
    <p:extLst>
      <p:ext uri="{BB962C8B-B14F-4D97-AF65-F5344CB8AC3E}">
        <p14:creationId xmlns:p14="http://schemas.microsoft.com/office/powerpoint/2010/main" val="2549227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1000" fill="hold"/>
                                        <p:tgtEl>
                                          <p:spTgt spid="32"/>
                                        </p:tgtEl>
                                        <p:attrNameLst>
                                          <p:attrName>stroke.color</p:attrName>
                                        </p:attrNameLst>
                                      </p:cBhvr>
                                      <p:to>
                                        <a:schemeClr val="accent2"/>
                                      </p:to>
                                    </p:animClr>
                                    <p:set>
                                      <p:cBhvr>
                                        <p:cTn id="12" dur="1000" fill="hold"/>
                                        <p:tgtEl>
                                          <p:spTgt spid="32"/>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1000" fill="hold"/>
                                        <p:tgtEl>
                                          <p:spTgt spid="34"/>
                                        </p:tgtEl>
                                        <p:attrNameLst>
                                          <p:attrName>stroke.color</p:attrName>
                                        </p:attrNameLst>
                                      </p:cBhvr>
                                      <p:to>
                                        <a:schemeClr val="accent2"/>
                                      </p:to>
                                    </p:animClr>
                                    <p:set>
                                      <p:cBhvr>
                                        <p:cTn id="17" dur="1000" fill="hold"/>
                                        <p:tgtEl>
                                          <p:spTgt spid="3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1000" fill="hold"/>
                                        <p:tgtEl>
                                          <p:spTgt spid="37"/>
                                        </p:tgtEl>
                                        <p:attrNameLst>
                                          <p:attrName>stroke.color</p:attrName>
                                        </p:attrNameLst>
                                      </p:cBhvr>
                                      <p:to>
                                        <a:schemeClr val="accent2"/>
                                      </p:to>
                                    </p:animClr>
                                    <p:set>
                                      <p:cBhvr>
                                        <p:cTn id="22" dur="1000" fill="hold"/>
                                        <p:tgtEl>
                                          <p:spTgt spid="37"/>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1000" fill="hold"/>
                                        <p:tgtEl>
                                          <p:spTgt spid="36"/>
                                        </p:tgtEl>
                                        <p:attrNameLst>
                                          <p:attrName>stroke.color</p:attrName>
                                        </p:attrNameLst>
                                      </p:cBhvr>
                                      <p:to>
                                        <a:schemeClr val="accent2"/>
                                      </p:to>
                                    </p:animClr>
                                    <p:set>
                                      <p:cBhvr>
                                        <p:cTn id="27" dur="1000" fill="hold"/>
                                        <p:tgtEl>
                                          <p:spTgt spid="36"/>
                                        </p:tgtEl>
                                        <p:attrNameLst>
                                          <p:attrName>stroke.on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1000" fill="hold"/>
                                        <p:tgtEl>
                                          <p:spTgt spid="40"/>
                                        </p:tgtEl>
                                        <p:attrNameLst>
                                          <p:attrName>stroke.color</p:attrName>
                                        </p:attrNameLst>
                                      </p:cBhvr>
                                      <p:to>
                                        <a:schemeClr val="accent2"/>
                                      </p:to>
                                    </p:animClr>
                                    <p:set>
                                      <p:cBhvr>
                                        <p:cTn id="32" dur="1000" fill="hold"/>
                                        <p:tgtEl>
                                          <p:spTgt spid="40"/>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7" presetClass="emph" presetSubtype="2" fill="hold" nodeType="clickEffect">
                                  <p:stCondLst>
                                    <p:cond delay="0"/>
                                  </p:stCondLst>
                                  <p:childTnLst>
                                    <p:animClr clrSpc="rgb" dir="cw">
                                      <p:cBhvr>
                                        <p:cTn id="36" dur="1000" fill="hold"/>
                                        <p:tgtEl>
                                          <p:spTgt spid="34"/>
                                        </p:tgtEl>
                                        <p:attrNameLst>
                                          <p:attrName>stroke.color</p:attrName>
                                        </p:attrNameLst>
                                      </p:cBhvr>
                                      <p:to>
                                        <a:srgbClr val="28899C"/>
                                      </p:to>
                                    </p:animClr>
                                    <p:set>
                                      <p:cBhvr>
                                        <p:cTn id="37" dur="1000" fill="hold"/>
                                        <p:tgtEl>
                                          <p:spTgt spid="34"/>
                                        </p:tgtEl>
                                        <p:attrNameLst>
                                          <p:attrName>stroke.on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7" presetClass="emph" presetSubtype="2" fill="hold" nodeType="clickEffect">
                                  <p:stCondLst>
                                    <p:cond delay="0"/>
                                  </p:stCondLst>
                                  <p:childTnLst>
                                    <p:animClr clrSpc="rgb" dir="cw">
                                      <p:cBhvr>
                                        <p:cTn id="41" dur="1000" fill="hold"/>
                                        <p:tgtEl>
                                          <p:spTgt spid="32"/>
                                        </p:tgtEl>
                                        <p:attrNameLst>
                                          <p:attrName>stroke.color</p:attrName>
                                        </p:attrNameLst>
                                      </p:cBhvr>
                                      <p:to>
                                        <a:srgbClr val="28899C"/>
                                      </p:to>
                                    </p:animClr>
                                    <p:set>
                                      <p:cBhvr>
                                        <p:cTn id="42" dur="1000" fill="hold"/>
                                        <p:tgtEl>
                                          <p:spTgt spid="3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8D09B2-23FC-E574-6B33-F71C46B7D889}"/>
            </a:ext>
          </a:extLst>
        </p:cNvPr>
        <p:cNvGrpSpPr/>
        <p:nvPr/>
      </p:nvGrpSpPr>
      <p:grpSpPr>
        <a:xfrm>
          <a:off x="0" y="0"/>
          <a:ext cx="0" cy="0"/>
          <a:chOff x="0" y="0"/>
          <a:chExt cx="0" cy="0"/>
        </a:xfrm>
      </p:grpSpPr>
      <p:sp>
        <p:nvSpPr>
          <p:cNvPr id="17" name="椭圆 16">
            <a:extLst>
              <a:ext uri="{FF2B5EF4-FFF2-40B4-BE49-F238E27FC236}">
                <a16:creationId xmlns:a16="http://schemas.microsoft.com/office/drawing/2014/main" id="{02A2C316-D18D-18E6-C755-7DD354626A20}"/>
              </a:ext>
            </a:extLst>
          </p:cNvPr>
          <p:cNvSpPr/>
          <p:nvPr/>
        </p:nvSpPr>
        <p:spPr>
          <a:xfrm>
            <a:off x="1275706"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6149321E-BF95-7F48-00FF-D7FA1216AA3A}"/>
              </a:ext>
            </a:extLst>
          </p:cNvPr>
          <p:cNvSpPr/>
          <p:nvPr/>
        </p:nvSpPr>
        <p:spPr>
          <a:xfrm>
            <a:off x="1880829"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0" name="椭圆 19">
            <a:extLst>
              <a:ext uri="{FF2B5EF4-FFF2-40B4-BE49-F238E27FC236}">
                <a16:creationId xmlns:a16="http://schemas.microsoft.com/office/drawing/2014/main" id="{F35FB9B3-D5A6-FFD5-A141-C0E25267F326}"/>
              </a:ext>
            </a:extLst>
          </p:cNvPr>
          <p:cNvSpPr/>
          <p:nvPr/>
        </p:nvSpPr>
        <p:spPr>
          <a:xfrm>
            <a:off x="656568"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1" name="椭圆 20">
            <a:extLst>
              <a:ext uri="{FF2B5EF4-FFF2-40B4-BE49-F238E27FC236}">
                <a16:creationId xmlns:a16="http://schemas.microsoft.com/office/drawing/2014/main" id="{D9DFDE8E-BA46-DE03-FAB8-4ADF469479F1}"/>
              </a:ext>
            </a:extLst>
          </p:cNvPr>
          <p:cNvSpPr/>
          <p:nvPr/>
        </p:nvSpPr>
        <p:spPr>
          <a:xfrm>
            <a:off x="3185329"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 name="椭圆 3">
            <a:extLst>
              <a:ext uri="{FF2B5EF4-FFF2-40B4-BE49-F238E27FC236}">
                <a16:creationId xmlns:a16="http://schemas.microsoft.com/office/drawing/2014/main" id="{63C45D83-05E3-4736-FD73-3C0822763764}"/>
              </a:ext>
            </a:extLst>
          </p:cNvPr>
          <p:cNvSpPr/>
          <p:nvPr/>
        </p:nvSpPr>
        <p:spPr>
          <a:xfrm>
            <a:off x="3032929"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5" name="椭圆 14">
            <a:extLst>
              <a:ext uri="{FF2B5EF4-FFF2-40B4-BE49-F238E27FC236}">
                <a16:creationId xmlns:a16="http://schemas.microsoft.com/office/drawing/2014/main" id="{F0F51B5E-F0DA-166A-7BA3-6137C8970312}"/>
              </a:ext>
            </a:extLst>
          </p:cNvPr>
          <p:cNvSpPr/>
          <p:nvPr/>
        </p:nvSpPr>
        <p:spPr>
          <a:xfrm>
            <a:off x="4418857"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6" name="椭圆 15">
            <a:extLst>
              <a:ext uri="{FF2B5EF4-FFF2-40B4-BE49-F238E27FC236}">
                <a16:creationId xmlns:a16="http://schemas.microsoft.com/office/drawing/2014/main" id="{A54F8DFE-264D-B1BF-B309-C812C2ACB751}"/>
              </a:ext>
            </a:extLst>
          </p:cNvPr>
          <p:cNvSpPr/>
          <p:nvPr/>
        </p:nvSpPr>
        <p:spPr>
          <a:xfrm>
            <a:off x="4033635"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8" name="文本框 27">
            <a:extLst>
              <a:ext uri="{FF2B5EF4-FFF2-40B4-BE49-F238E27FC236}">
                <a16:creationId xmlns:a16="http://schemas.microsoft.com/office/drawing/2014/main" id="{2B1B10F5-54A4-0463-77E5-997C1BDC8AA8}"/>
              </a:ext>
            </a:extLst>
          </p:cNvPr>
          <p:cNvSpPr txBox="1"/>
          <p:nvPr/>
        </p:nvSpPr>
        <p:spPr>
          <a:xfrm>
            <a:off x="204721" y="54703"/>
            <a:ext cx="1124167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若一条路径上的所有顶点均不同，则称为简单路径。若一条路径的前后顶点相同，则称为回路。若一个回路中除了前后顶点外，任何两个顶点不重复出现，则称此回路为简单回路。</a:t>
            </a:r>
          </a:p>
        </p:txBody>
      </p:sp>
      <p:cxnSp>
        <p:nvCxnSpPr>
          <p:cNvPr id="29" name="直接连接符 28">
            <a:extLst>
              <a:ext uri="{FF2B5EF4-FFF2-40B4-BE49-F238E27FC236}">
                <a16:creationId xmlns:a16="http://schemas.microsoft.com/office/drawing/2014/main" id="{8EBD3EDC-4F33-8C40-BB5F-6535A6170449}"/>
              </a:ext>
            </a:extLst>
          </p:cNvPr>
          <p:cNvCxnSpPr>
            <a:cxnSpLocks/>
          </p:cNvCxnSpPr>
          <p:nvPr/>
        </p:nvCxnSpPr>
        <p:spPr>
          <a:xfrm flipV="1">
            <a:off x="988246"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DB6CFD6-6CBF-4FD2-58F8-6AE349B74A38}"/>
              </a:ext>
            </a:extLst>
          </p:cNvPr>
          <p:cNvCxnSpPr>
            <a:cxnSpLocks/>
          </p:cNvCxnSpPr>
          <p:nvPr/>
        </p:nvCxnSpPr>
        <p:spPr>
          <a:xfrm flipH="1" flipV="1">
            <a:off x="1720607"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378ABAD-5B49-8D7E-9984-85DF26D6A7B4}"/>
              </a:ext>
            </a:extLst>
          </p:cNvPr>
          <p:cNvCxnSpPr>
            <a:cxnSpLocks/>
          </p:cNvCxnSpPr>
          <p:nvPr/>
        </p:nvCxnSpPr>
        <p:spPr>
          <a:xfrm flipV="1">
            <a:off x="2231576" y="3332276"/>
            <a:ext cx="801353" cy="973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755847B-A20F-2AFD-2A2A-40A42D8EEF81}"/>
              </a:ext>
            </a:extLst>
          </p:cNvPr>
          <p:cNvCxnSpPr>
            <a:cxnSpLocks/>
          </p:cNvCxnSpPr>
          <p:nvPr/>
        </p:nvCxnSpPr>
        <p:spPr>
          <a:xfrm flipH="1" flipV="1">
            <a:off x="4323413" y="3332276"/>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944755C-B27F-AF9D-3D1B-C4B3F48D139D}"/>
              </a:ext>
            </a:extLst>
          </p:cNvPr>
          <p:cNvCxnSpPr>
            <a:cxnSpLocks/>
          </p:cNvCxnSpPr>
          <p:nvPr/>
        </p:nvCxnSpPr>
        <p:spPr>
          <a:xfrm flipH="1">
            <a:off x="3622629" y="3064315"/>
            <a:ext cx="30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858BA0B-2A16-2C52-A8E3-E1F7BE7703B8}"/>
              </a:ext>
            </a:extLst>
          </p:cNvPr>
          <p:cNvCxnSpPr>
            <a:cxnSpLocks/>
          </p:cNvCxnSpPr>
          <p:nvPr/>
        </p:nvCxnSpPr>
        <p:spPr>
          <a:xfrm flipH="1" flipV="1">
            <a:off x="3482929" y="3332276"/>
            <a:ext cx="935928" cy="1069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A96D004-5302-3AEA-310D-0DD3732CCEF8}"/>
              </a:ext>
            </a:extLst>
          </p:cNvPr>
          <p:cNvCxnSpPr>
            <a:cxnSpLocks/>
          </p:cNvCxnSpPr>
          <p:nvPr/>
        </p:nvCxnSpPr>
        <p:spPr>
          <a:xfrm flipH="1">
            <a:off x="2454819"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59A6908-629D-2AF3-C19B-F9DEE19D2A7A}"/>
              </a:ext>
            </a:extLst>
          </p:cNvPr>
          <p:cNvCxnSpPr>
            <a:cxnSpLocks/>
          </p:cNvCxnSpPr>
          <p:nvPr/>
        </p:nvCxnSpPr>
        <p:spPr>
          <a:xfrm flipH="1">
            <a:off x="1211651"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F0A63902-D327-C526-7E5E-8511F5A083A8}"/>
              </a:ext>
            </a:extLst>
          </p:cNvPr>
          <p:cNvSpPr txBox="1"/>
          <p:nvPr/>
        </p:nvSpPr>
        <p:spPr>
          <a:xfrm>
            <a:off x="6096000" y="2136073"/>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路径：</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p>
        </p:txBody>
      </p:sp>
      <p:sp>
        <p:nvSpPr>
          <p:cNvPr id="2" name="文本框 1">
            <a:extLst>
              <a:ext uri="{FF2B5EF4-FFF2-40B4-BE49-F238E27FC236}">
                <a16:creationId xmlns:a16="http://schemas.microsoft.com/office/drawing/2014/main" id="{C9E53C68-13CD-BE53-6F02-FEA0E9A902E0}"/>
              </a:ext>
            </a:extLst>
          </p:cNvPr>
          <p:cNvSpPr txBox="1"/>
          <p:nvPr/>
        </p:nvSpPr>
        <p:spPr>
          <a:xfrm>
            <a:off x="6095999" y="2659293"/>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简单路径：</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p>
        </p:txBody>
      </p:sp>
      <p:sp>
        <p:nvSpPr>
          <p:cNvPr id="3" name="文本框 2">
            <a:extLst>
              <a:ext uri="{FF2B5EF4-FFF2-40B4-BE49-F238E27FC236}">
                <a16:creationId xmlns:a16="http://schemas.microsoft.com/office/drawing/2014/main" id="{49AE9EE7-E98D-5A08-9D1E-D7C633F3E406}"/>
              </a:ext>
            </a:extLst>
          </p:cNvPr>
          <p:cNvSpPr txBox="1"/>
          <p:nvPr/>
        </p:nvSpPr>
        <p:spPr>
          <a:xfrm>
            <a:off x="6095999" y="3152268"/>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回路：</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p>
        </p:txBody>
      </p:sp>
      <p:sp>
        <p:nvSpPr>
          <p:cNvPr id="5" name="文本框 4">
            <a:extLst>
              <a:ext uri="{FF2B5EF4-FFF2-40B4-BE49-F238E27FC236}">
                <a16:creationId xmlns:a16="http://schemas.microsoft.com/office/drawing/2014/main" id="{05336A19-DCEC-AE74-081E-3D689C4355C5}"/>
              </a:ext>
            </a:extLst>
          </p:cNvPr>
          <p:cNvSpPr txBox="1"/>
          <p:nvPr/>
        </p:nvSpPr>
        <p:spPr>
          <a:xfrm>
            <a:off x="6095999" y="3675488"/>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简单回路：</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p>
        </p:txBody>
      </p:sp>
    </p:spTree>
    <p:extLst>
      <p:ext uri="{BB962C8B-B14F-4D97-AF65-F5344CB8AC3E}">
        <p14:creationId xmlns:p14="http://schemas.microsoft.com/office/powerpoint/2010/main" val="2025622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1000" fill="hold"/>
                                        <p:tgtEl>
                                          <p:spTgt spid="32"/>
                                        </p:tgtEl>
                                        <p:attrNameLst>
                                          <p:attrName>stroke.color</p:attrName>
                                        </p:attrNameLst>
                                      </p:cBhvr>
                                      <p:to>
                                        <a:schemeClr val="accent2"/>
                                      </p:to>
                                    </p:animClr>
                                    <p:set>
                                      <p:cBhvr>
                                        <p:cTn id="12" dur="1000" fill="hold"/>
                                        <p:tgtEl>
                                          <p:spTgt spid="32"/>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1000" fill="hold"/>
                                        <p:tgtEl>
                                          <p:spTgt spid="44"/>
                                        </p:tgtEl>
                                        <p:attrNameLst>
                                          <p:attrName>stroke.color</p:attrName>
                                        </p:attrNameLst>
                                      </p:cBhvr>
                                      <p:to>
                                        <a:schemeClr val="accent2"/>
                                      </p:to>
                                    </p:animClr>
                                    <p:set>
                                      <p:cBhvr>
                                        <p:cTn id="17" dur="1000" fill="hold"/>
                                        <p:tgtEl>
                                          <p:spTgt spid="4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1000" fill="hold"/>
                                        <p:tgtEl>
                                          <p:spTgt spid="29"/>
                                        </p:tgtEl>
                                        <p:attrNameLst>
                                          <p:attrName>stroke.color</p:attrName>
                                        </p:attrNameLst>
                                      </p:cBhvr>
                                      <p:to>
                                        <a:schemeClr val="accent2"/>
                                      </p:to>
                                    </p:animClr>
                                    <p:set>
                                      <p:cBhvr>
                                        <p:cTn id="22" dur="1000" fill="hold"/>
                                        <p:tgtEl>
                                          <p:spTgt spid="2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347A50-4709-8CDE-05C4-712AC0C01440}"/>
            </a:ext>
          </a:extLst>
        </p:cNvPr>
        <p:cNvGrpSpPr/>
        <p:nvPr/>
      </p:nvGrpSpPr>
      <p:grpSpPr>
        <a:xfrm>
          <a:off x="0" y="0"/>
          <a:ext cx="0" cy="0"/>
          <a:chOff x="0" y="0"/>
          <a:chExt cx="0" cy="0"/>
        </a:xfrm>
      </p:grpSpPr>
      <p:sp>
        <p:nvSpPr>
          <p:cNvPr id="17" name="椭圆 16">
            <a:extLst>
              <a:ext uri="{FF2B5EF4-FFF2-40B4-BE49-F238E27FC236}">
                <a16:creationId xmlns:a16="http://schemas.microsoft.com/office/drawing/2014/main" id="{5F3C64DA-B782-3DB9-516B-C4A5E4B75122}"/>
              </a:ext>
            </a:extLst>
          </p:cNvPr>
          <p:cNvSpPr/>
          <p:nvPr/>
        </p:nvSpPr>
        <p:spPr>
          <a:xfrm>
            <a:off x="-4210694"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4BEC0D71-6D70-7A10-4011-712CCCEBF943}"/>
              </a:ext>
            </a:extLst>
          </p:cNvPr>
          <p:cNvSpPr/>
          <p:nvPr/>
        </p:nvSpPr>
        <p:spPr>
          <a:xfrm>
            <a:off x="-3605571"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0" name="椭圆 19">
            <a:extLst>
              <a:ext uri="{FF2B5EF4-FFF2-40B4-BE49-F238E27FC236}">
                <a16:creationId xmlns:a16="http://schemas.microsoft.com/office/drawing/2014/main" id="{AECB7AE9-C551-BC05-F8E5-0A401C9B3DEA}"/>
              </a:ext>
            </a:extLst>
          </p:cNvPr>
          <p:cNvSpPr/>
          <p:nvPr/>
        </p:nvSpPr>
        <p:spPr>
          <a:xfrm>
            <a:off x="-4829832"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1" name="椭圆 20">
            <a:extLst>
              <a:ext uri="{FF2B5EF4-FFF2-40B4-BE49-F238E27FC236}">
                <a16:creationId xmlns:a16="http://schemas.microsoft.com/office/drawing/2014/main" id="{C1194D88-EE60-EB21-5289-2AECED7BA938}"/>
              </a:ext>
            </a:extLst>
          </p:cNvPr>
          <p:cNvSpPr/>
          <p:nvPr/>
        </p:nvSpPr>
        <p:spPr>
          <a:xfrm>
            <a:off x="-2301071"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 name="椭圆 3">
            <a:extLst>
              <a:ext uri="{FF2B5EF4-FFF2-40B4-BE49-F238E27FC236}">
                <a16:creationId xmlns:a16="http://schemas.microsoft.com/office/drawing/2014/main" id="{C4DEE88F-1112-9A4E-8075-87E51A47B916}"/>
              </a:ext>
            </a:extLst>
          </p:cNvPr>
          <p:cNvSpPr/>
          <p:nvPr/>
        </p:nvSpPr>
        <p:spPr>
          <a:xfrm>
            <a:off x="-2453471"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5" name="椭圆 14">
            <a:extLst>
              <a:ext uri="{FF2B5EF4-FFF2-40B4-BE49-F238E27FC236}">
                <a16:creationId xmlns:a16="http://schemas.microsoft.com/office/drawing/2014/main" id="{799FD649-6403-1E97-498D-D74F9BC3B58B}"/>
              </a:ext>
            </a:extLst>
          </p:cNvPr>
          <p:cNvSpPr/>
          <p:nvPr/>
        </p:nvSpPr>
        <p:spPr>
          <a:xfrm>
            <a:off x="-1067543"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6" name="椭圆 15">
            <a:extLst>
              <a:ext uri="{FF2B5EF4-FFF2-40B4-BE49-F238E27FC236}">
                <a16:creationId xmlns:a16="http://schemas.microsoft.com/office/drawing/2014/main" id="{535BB140-BE5A-6832-F675-533BE83C5244}"/>
              </a:ext>
            </a:extLst>
          </p:cNvPr>
          <p:cNvSpPr/>
          <p:nvPr/>
        </p:nvSpPr>
        <p:spPr>
          <a:xfrm>
            <a:off x="-1452765" y="28338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8" name="文本框 27">
            <a:extLst>
              <a:ext uri="{FF2B5EF4-FFF2-40B4-BE49-F238E27FC236}">
                <a16:creationId xmlns:a16="http://schemas.microsoft.com/office/drawing/2014/main" id="{AF742076-1E7D-A6C5-B290-C8DBA0E94542}"/>
              </a:ext>
            </a:extLst>
          </p:cNvPr>
          <p:cNvSpPr txBox="1"/>
          <p:nvPr/>
        </p:nvSpPr>
        <p:spPr>
          <a:xfrm>
            <a:off x="204721" y="-1926497"/>
            <a:ext cx="1124167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若一条路径上的所有顶点均不同，则称为简单路径。若一条路径的前后顶点相同，则称为回路。若一个回路中除了前后顶点外，任何两个顶点不重复出现，则称此回路为简单回路。</a:t>
            </a:r>
          </a:p>
        </p:txBody>
      </p:sp>
      <p:cxnSp>
        <p:nvCxnSpPr>
          <p:cNvPr id="29" name="直接连接符 28">
            <a:extLst>
              <a:ext uri="{FF2B5EF4-FFF2-40B4-BE49-F238E27FC236}">
                <a16:creationId xmlns:a16="http://schemas.microsoft.com/office/drawing/2014/main" id="{F39CF488-2F9B-8B90-039A-519C73B06B1D}"/>
              </a:ext>
            </a:extLst>
          </p:cNvPr>
          <p:cNvCxnSpPr>
            <a:cxnSpLocks/>
          </p:cNvCxnSpPr>
          <p:nvPr/>
        </p:nvCxnSpPr>
        <p:spPr>
          <a:xfrm flipV="1">
            <a:off x="-4498154"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9AB93DB-0733-0B93-ED62-80B9C559D140}"/>
              </a:ext>
            </a:extLst>
          </p:cNvPr>
          <p:cNvCxnSpPr>
            <a:cxnSpLocks/>
          </p:cNvCxnSpPr>
          <p:nvPr/>
        </p:nvCxnSpPr>
        <p:spPr>
          <a:xfrm flipH="1" flipV="1">
            <a:off x="-3765793" y="328387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63ED336-5E3E-94BA-DAC2-FD29C6CEE144}"/>
              </a:ext>
            </a:extLst>
          </p:cNvPr>
          <p:cNvCxnSpPr>
            <a:cxnSpLocks/>
          </p:cNvCxnSpPr>
          <p:nvPr/>
        </p:nvCxnSpPr>
        <p:spPr>
          <a:xfrm flipV="1">
            <a:off x="-3254824" y="3332276"/>
            <a:ext cx="801353" cy="973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3128B78-02C1-1A19-5EF1-B28CB95527D6}"/>
              </a:ext>
            </a:extLst>
          </p:cNvPr>
          <p:cNvCxnSpPr>
            <a:cxnSpLocks/>
          </p:cNvCxnSpPr>
          <p:nvPr/>
        </p:nvCxnSpPr>
        <p:spPr>
          <a:xfrm flipH="1" flipV="1">
            <a:off x="-1162987" y="3332276"/>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91770AD-57AB-F5CC-55DA-929923C94F6B}"/>
              </a:ext>
            </a:extLst>
          </p:cNvPr>
          <p:cNvCxnSpPr>
            <a:cxnSpLocks/>
          </p:cNvCxnSpPr>
          <p:nvPr/>
        </p:nvCxnSpPr>
        <p:spPr>
          <a:xfrm flipH="1">
            <a:off x="-1863771" y="3064315"/>
            <a:ext cx="30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8B2F365-42EB-F1AA-6E8D-2E6EA318DBD8}"/>
              </a:ext>
            </a:extLst>
          </p:cNvPr>
          <p:cNvCxnSpPr>
            <a:cxnSpLocks/>
          </p:cNvCxnSpPr>
          <p:nvPr/>
        </p:nvCxnSpPr>
        <p:spPr>
          <a:xfrm flipH="1" flipV="1">
            <a:off x="-2003471" y="3332276"/>
            <a:ext cx="935928" cy="1069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4F00F1D-A120-10D5-7663-264DEE339ED6}"/>
              </a:ext>
            </a:extLst>
          </p:cNvPr>
          <p:cNvCxnSpPr>
            <a:cxnSpLocks/>
          </p:cNvCxnSpPr>
          <p:nvPr/>
        </p:nvCxnSpPr>
        <p:spPr>
          <a:xfrm flipH="1">
            <a:off x="-3031581"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AA311D2-3751-5AE1-A958-255542357595}"/>
              </a:ext>
            </a:extLst>
          </p:cNvPr>
          <p:cNvCxnSpPr>
            <a:cxnSpLocks/>
          </p:cNvCxnSpPr>
          <p:nvPr/>
        </p:nvCxnSpPr>
        <p:spPr>
          <a:xfrm flipH="1">
            <a:off x="-4274749" y="4627109"/>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D4CF4B4-B003-12D9-D99C-0B8CC3F74289}"/>
              </a:ext>
            </a:extLst>
          </p:cNvPr>
          <p:cNvSpPr txBox="1"/>
          <p:nvPr/>
        </p:nvSpPr>
        <p:spPr>
          <a:xfrm>
            <a:off x="12903200" y="2136073"/>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路径：</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p>
        </p:txBody>
      </p:sp>
      <p:sp>
        <p:nvSpPr>
          <p:cNvPr id="2" name="文本框 1">
            <a:extLst>
              <a:ext uri="{FF2B5EF4-FFF2-40B4-BE49-F238E27FC236}">
                <a16:creationId xmlns:a16="http://schemas.microsoft.com/office/drawing/2014/main" id="{10232CC4-6220-F9B3-A171-147D53A7D2CC}"/>
              </a:ext>
            </a:extLst>
          </p:cNvPr>
          <p:cNvSpPr txBox="1"/>
          <p:nvPr/>
        </p:nvSpPr>
        <p:spPr>
          <a:xfrm>
            <a:off x="12903199" y="2659293"/>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简单路径：</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p>
        </p:txBody>
      </p:sp>
      <p:sp>
        <p:nvSpPr>
          <p:cNvPr id="3" name="文本框 2">
            <a:extLst>
              <a:ext uri="{FF2B5EF4-FFF2-40B4-BE49-F238E27FC236}">
                <a16:creationId xmlns:a16="http://schemas.microsoft.com/office/drawing/2014/main" id="{E66110C0-AF36-7E07-BA53-F03DDB8F8F94}"/>
              </a:ext>
            </a:extLst>
          </p:cNvPr>
          <p:cNvSpPr txBox="1"/>
          <p:nvPr/>
        </p:nvSpPr>
        <p:spPr>
          <a:xfrm>
            <a:off x="12903199" y="3152268"/>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回路：</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7</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6</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p>
        </p:txBody>
      </p:sp>
      <p:sp>
        <p:nvSpPr>
          <p:cNvPr id="5" name="文本框 4">
            <a:extLst>
              <a:ext uri="{FF2B5EF4-FFF2-40B4-BE49-F238E27FC236}">
                <a16:creationId xmlns:a16="http://schemas.microsoft.com/office/drawing/2014/main" id="{5DF060E8-663F-8FE2-39AE-F5CB9CAE6DAD}"/>
              </a:ext>
            </a:extLst>
          </p:cNvPr>
          <p:cNvSpPr txBox="1"/>
          <p:nvPr/>
        </p:nvSpPr>
        <p:spPr>
          <a:xfrm>
            <a:off x="12903199" y="3675488"/>
            <a:ext cx="57763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简单回路：</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p>
        </p:txBody>
      </p:sp>
      <p:sp>
        <p:nvSpPr>
          <p:cNvPr id="6" name="文本框 5">
            <a:extLst>
              <a:ext uri="{FF2B5EF4-FFF2-40B4-BE49-F238E27FC236}">
                <a16:creationId xmlns:a16="http://schemas.microsoft.com/office/drawing/2014/main" id="{6B61371F-E956-29D0-54B0-32B6410A2DAF}"/>
              </a:ext>
            </a:extLst>
          </p:cNvPr>
          <p:cNvSpPr txBox="1"/>
          <p:nvPr/>
        </p:nvSpPr>
        <p:spPr>
          <a:xfrm>
            <a:off x="204721" y="194403"/>
            <a:ext cx="1124167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我们了解路径和回路之后，还要了解一些概念</a:t>
            </a:r>
          </a:p>
        </p:txBody>
      </p:sp>
      <p:sp>
        <p:nvSpPr>
          <p:cNvPr id="7" name="文本框 6">
            <a:extLst>
              <a:ext uri="{FF2B5EF4-FFF2-40B4-BE49-F238E27FC236}">
                <a16:creationId xmlns:a16="http://schemas.microsoft.com/office/drawing/2014/main" id="{9362BAAF-6327-7E1E-BC2B-60DFCB3447C7}"/>
              </a:ext>
            </a:extLst>
          </p:cNvPr>
          <p:cNvSpPr txBox="1"/>
          <p:nvPr/>
        </p:nvSpPr>
        <p:spPr>
          <a:xfrm>
            <a:off x="239078" y="930308"/>
            <a:ext cx="107797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连通</a:t>
            </a:r>
          </a:p>
        </p:txBody>
      </p:sp>
      <p:sp>
        <p:nvSpPr>
          <p:cNvPr id="8" name="文本框 7">
            <a:extLst>
              <a:ext uri="{FF2B5EF4-FFF2-40B4-BE49-F238E27FC236}">
                <a16:creationId xmlns:a16="http://schemas.microsoft.com/office/drawing/2014/main" id="{8486444E-36F3-92FB-7EEB-FC63598900DE}"/>
              </a:ext>
            </a:extLst>
          </p:cNvPr>
          <p:cNvSpPr txBox="1"/>
          <p:nvPr/>
        </p:nvSpPr>
        <p:spPr>
          <a:xfrm>
            <a:off x="1102678" y="930308"/>
            <a:ext cx="1072102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在无向图中，如果从顶点</a:t>
            </a:r>
            <a:r>
              <a:rPr lang="en-US" altLang="zh-CN" sz="2800" dirty="0">
                <a:latin typeface="宋体" panose="02010600030101010101" pitchFamily="2" charset="-122"/>
                <a:ea typeface="宋体" panose="02010600030101010101" pitchFamily="2" charset="-122"/>
              </a:rPr>
              <a:t>v1</a:t>
            </a:r>
            <a:r>
              <a:rPr lang="zh-CN" altLang="en-US" sz="2800" dirty="0">
                <a:latin typeface="宋体" panose="02010600030101010101" pitchFamily="2" charset="-122"/>
                <a:ea typeface="宋体" panose="02010600030101010101" pitchFamily="2" charset="-122"/>
              </a:rPr>
              <a:t>到顶点</a:t>
            </a:r>
            <a:r>
              <a:rPr lang="en-US" altLang="zh-CN" sz="2800" dirty="0">
                <a:latin typeface="宋体" panose="02010600030101010101" pitchFamily="2" charset="-122"/>
                <a:ea typeface="宋体" panose="02010600030101010101" pitchFamily="2" charset="-122"/>
              </a:rPr>
              <a:t>v2</a:t>
            </a:r>
            <a:r>
              <a:rPr lang="zh-CN" altLang="en-US" sz="2800" dirty="0">
                <a:latin typeface="宋体" panose="02010600030101010101" pitchFamily="2" charset="-122"/>
                <a:ea typeface="宋体" panose="02010600030101010101" pitchFamily="2" charset="-122"/>
              </a:rPr>
              <a:t>有路径，则</a:t>
            </a:r>
            <a:r>
              <a:rPr lang="en-US" altLang="zh-CN" sz="2800" dirty="0">
                <a:latin typeface="宋体" panose="02010600030101010101" pitchFamily="2" charset="-122"/>
                <a:ea typeface="宋体" panose="02010600030101010101" pitchFamily="2" charset="-122"/>
              </a:rPr>
              <a:t>v1</a:t>
            </a:r>
            <a:r>
              <a:rPr lang="zh-CN" altLang="en-US" sz="2800" dirty="0">
                <a:latin typeface="宋体" panose="02010600030101010101" pitchFamily="2" charset="-122"/>
                <a:ea typeface="宋体" panose="02010600030101010101" pitchFamily="2" charset="-122"/>
              </a:rPr>
              <a:t>和</a:t>
            </a:r>
            <a:r>
              <a:rPr lang="en-US" altLang="zh-CN" sz="2800" dirty="0">
                <a:latin typeface="宋体" panose="02010600030101010101" pitchFamily="2" charset="-122"/>
                <a:ea typeface="宋体" panose="02010600030101010101" pitchFamily="2" charset="-122"/>
              </a:rPr>
              <a:t>v2</a:t>
            </a:r>
            <a:r>
              <a:rPr lang="zh-CN" altLang="en-US" sz="2800" dirty="0">
                <a:latin typeface="宋体" panose="02010600030101010101" pitchFamily="2" charset="-122"/>
                <a:ea typeface="宋体" panose="02010600030101010101" pitchFamily="2" charset="-122"/>
              </a:rPr>
              <a:t>是连通的</a:t>
            </a:r>
          </a:p>
        </p:txBody>
      </p:sp>
      <p:sp>
        <p:nvSpPr>
          <p:cNvPr id="9" name="文本框 8">
            <a:extLst>
              <a:ext uri="{FF2B5EF4-FFF2-40B4-BE49-F238E27FC236}">
                <a16:creationId xmlns:a16="http://schemas.microsoft.com/office/drawing/2014/main" id="{B2C4AFFB-BB14-8B73-888E-7CB7679993AB}"/>
              </a:ext>
            </a:extLst>
          </p:cNvPr>
          <p:cNvSpPr txBox="1"/>
          <p:nvPr/>
        </p:nvSpPr>
        <p:spPr>
          <a:xfrm>
            <a:off x="239078" y="1666213"/>
            <a:ext cx="136112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连通图</a:t>
            </a:r>
          </a:p>
        </p:txBody>
      </p:sp>
      <p:sp>
        <p:nvSpPr>
          <p:cNvPr id="10" name="文本框 9">
            <a:extLst>
              <a:ext uri="{FF2B5EF4-FFF2-40B4-BE49-F238E27FC236}">
                <a16:creationId xmlns:a16="http://schemas.microsoft.com/office/drawing/2014/main" id="{3B599D50-F648-70B5-11CC-2C16D3737255}"/>
              </a:ext>
            </a:extLst>
          </p:cNvPr>
          <p:cNvSpPr txBox="1"/>
          <p:nvPr/>
        </p:nvSpPr>
        <p:spPr>
          <a:xfrm>
            <a:off x="1470978" y="1666166"/>
            <a:ext cx="1072102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在无向图中，如果对于图中任意两个顶点都连通，则为连通图</a:t>
            </a:r>
          </a:p>
        </p:txBody>
      </p:sp>
      <p:sp>
        <p:nvSpPr>
          <p:cNvPr id="11" name="文本框 10">
            <a:extLst>
              <a:ext uri="{FF2B5EF4-FFF2-40B4-BE49-F238E27FC236}">
                <a16:creationId xmlns:a16="http://schemas.microsoft.com/office/drawing/2014/main" id="{81C4B64A-A0CF-AF00-CC3E-6A89794934FE}"/>
              </a:ext>
            </a:extLst>
          </p:cNvPr>
          <p:cNvSpPr txBox="1"/>
          <p:nvPr/>
        </p:nvSpPr>
        <p:spPr>
          <a:xfrm>
            <a:off x="239078" y="2329765"/>
            <a:ext cx="170402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连通分量</a:t>
            </a:r>
          </a:p>
        </p:txBody>
      </p:sp>
      <p:sp>
        <p:nvSpPr>
          <p:cNvPr id="12" name="文本框 11">
            <a:extLst>
              <a:ext uri="{FF2B5EF4-FFF2-40B4-BE49-F238E27FC236}">
                <a16:creationId xmlns:a16="http://schemas.microsoft.com/office/drawing/2014/main" id="{18932110-AF46-1A3B-FC97-95B045F849AB}"/>
              </a:ext>
            </a:extLst>
          </p:cNvPr>
          <p:cNvSpPr txBox="1"/>
          <p:nvPr/>
        </p:nvSpPr>
        <p:spPr>
          <a:xfrm>
            <a:off x="1908350" y="2329765"/>
            <a:ext cx="1005892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指的是无向图中的极大连通子图。对于连通图，连通分量只有一个就是其本身</a:t>
            </a:r>
          </a:p>
        </p:txBody>
      </p:sp>
      <p:sp>
        <p:nvSpPr>
          <p:cNvPr id="13" name="文本框 12">
            <a:extLst>
              <a:ext uri="{FF2B5EF4-FFF2-40B4-BE49-F238E27FC236}">
                <a16:creationId xmlns:a16="http://schemas.microsoft.com/office/drawing/2014/main" id="{D1B78544-9321-B84D-B9BD-5774F9263026}"/>
              </a:ext>
            </a:extLst>
          </p:cNvPr>
          <p:cNvSpPr txBox="1"/>
          <p:nvPr/>
        </p:nvSpPr>
        <p:spPr>
          <a:xfrm>
            <a:off x="239078" y="3367544"/>
            <a:ext cx="170402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极大</a:t>
            </a:r>
          </a:p>
        </p:txBody>
      </p:sp>
      <p:sp>
        <p:nvSpPr>
          <p:cNvPr id="14" name="文本框 13">
            <a:extLst>
              <a:ext uri="{FF2B5EF4-FFF2-40B4-BE49-F238E27FC236}">
                <a16:creationId xmlns:a16="http://schemas.microsoft.com/office/drawing/2014/main" id="{ECF0E967-28DD-74FF-F33E-93CFA9E66D0A}"/>
              </a:ext>
            </a:extLst>
          </p:cNvPr>
          <p:cNvSpPr txBox="1"/>
          <p:nvPr/>
        </p:nvSpPr>
        <p:spPr>
          <a:xfrm>
            <a:off x="1440531" y="3372108"/>
            <a:ext cx="985174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指的是对子图再增加图</a:t>
            </a:r>
            <a:r>
              <a:rPr lang="en-US" altLang="zh-CN" sz="2800" dirty="0">
                <a:latin typeface="宋体" panose="02010600030101010101" pitchFamily="2" charset="-122"/>
                <a:ea typeface="宋体" panose="02010600030101010101" pitchFamily="2" charset="-122"/>
              </a:rPr>
              <a:t>G</a:t>
            </a:r>
            <a:r>
              <a:rPr lang="zh-CN" altLang="en-US" sz="2800" dirty="0">
                <a:latin typeface="宋体" panose="02010600030101010101" pitchFamily="2" charset="-122"/>
                <a:ea typeface="宋体" panose="02010600030101010101" pitchFamily="2" charset="-122"/>
              </a:rPr>
              <a:t>中的其它顶点，子图就不在连通</a:t>
            </a:r>
          </a:p>
        </p:txBody>
      </p:sp>
      <p:sp>
        <p:nvSpPr>
          <p:cNvPr id="18" name="椭圆 17">
            <a:extLst>
              <a:ext uri="{FF2B5EF4-FFF2-40B4-BE49-F238E27FC236}">
                <a16:creationId xmlns:a16="http://schemas.microsoft.com/office/drawing/2014/main" id="{1F29F081-A13F-9AFF-726A-9FE6C2A389AA}"/>
              </a:ext>
            </a:extLst>
          </p:cNvPr>
          <p:cNvSpPr/>
          <p:nvPr/>
        </p:nvSpPr>
        <p:spPr>
          <a:xfrm>
            <a:off x="4351918"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2" name="椭圆 21">
            <a:extLst>
              <a:ext uri="{FF2B5EF4-FFF2-40B4-BE49-F238E27FC236}">
                <a16:creationId xmlns:a16="http://schemas.microsoft.com/office/drawing/2014/main" id="{F3943659-C162-D3FA-4C59-4D0D4558406A}"/>
              </a:ext>
            </a:extLst>
          </p:cNvPr>
          <p:cNvSpPr/>
          <p:nvPr/>
        </p:nvSpPr>
        <p:spPr>
          <a:xfrm>
            <a:off x="6350441" y="440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3" name="椭圆 22">
            <a:extLst>
              <a:ext uri="{FF2B5EF4-FFF2-40B4-BE49-F238E27FC236}">
                <a16:creationId xmlns:a16="http://schemas.microsoft.com/office/drawing/2014/main" id="{945587C6-1554-6401-08F8-A83F9EAF2866}"/>
              </a:ext>
            </a:extLst>
          </p:cNvPr>
          <p:cNvSpPr/>
          <p:nvPr/>
        </p:nvSpPr>
        <p:spPr>
          <a:xfrm>
            <a:off x="4351918" y="585004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4" name="椭圆 23">
            <a:extLst>
              <a:ext uri="{FF2B5EF4-FFF2-40B4-BE49-F238E27FC236}">
                <a16:creationId xmlns:a16="http://schemas.microsoft.com/office/drawing/2014/main" id="{87BD1046-81C5-D357-8CE4-17331BB40B36}"/>
              </a:ext>
            </a:extLst>
          </p:cNvPr>
          <p:cNvSpPr/>
          <p:nvPr/>
        </p:nvSpPr>
        <p:spPr>
          <a:xfrm>
            <a:off x="7536144" y="585004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25" name="直接连接符 24">
            <a:extLst>
              <a:ext uri="{FF2B5EF4-FFF2-40B4-BE49-F238E27FC236}">
                <a16:creationId xmlns:a16="http://schemas.microsoft.com/office/drawing/2014/main" id="{94982B95-133D-E2D2-71ED-B2BF339CCB4B}"/>
              </a:ext>
            </a:extLst>
          </p:cNvPr>
          <p:cNvCxnSpPr>
            <a:cxnSpLocks/>
          </p:cNvCxnSpPr>
          <p:nvPr/>
        </p:nvCxnSpPr>
        <p:spPr>
          <a:xfrm flipH="1">
            <a:off x="4923660" y="4611313"/>
            <a:ext cx="130769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55C2B0A-E69E-238C-A88A-FFE4E0F371C7}"/>
              </a:ext>
            </a:extLst>
          </p:cNvPr>
          <p:cNvCxnSpPr>
            <a:cxnSpLocks/>
          </p:cNvCxnSpPr>
          <p:nvPr/>
        </p:nvCxnSpPr>
        <p:spPr>
          <a:xfrm flipV="1">
            <a:off x="4576918" y="4928377"/>
            <a:ext cx="0" cy="83820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4B22FBE-F778-119B-E43D-C2D42EE88016}"/>
              </a:ext>
            </a:extLst>
          </p:cNvPr>
          <p:cNvCxnSpPr>
            <a:cxnSpLocks/>
          </p:cNvCxnSpPr>
          <p:nvPr/>
        </p:nvCxnSpPr>
        <p:spPr>
          <a:xfrm flipH="1">
            <a:off x="4801918" y="4852109"/>
            <a:ext cx="1429433" cy="106125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4D94D9C3-D90F-DCF1-B181-83845D819D32}"/>
              </a:ext>
            </a:extLst>
          </p:cNvPr>
          <p:cNvSpPr/>
          <p:nvPr/>
        </p:nvSpPr>
        <p:spPr>
          <a:xfrm>
            <a:off x="4129873" y="4198708"/>
            <a:ext cx="2929774" cy="2342769"/>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左 32">
            <a:extLst>
              <a:ext uri="{FF2B5EF4-FFF2-40B4-BE49-F238E27FC236}">
                <a16:creationId xmlns:a16="http://schemas.microsoft.com/office/drawing/2014/main" id="{8A7A7359-39DC-37D7-532B-4C06602EAC88}"/>
              </a:ext>
            </a:extLst>
          </p:cNvPr>
          <p:cNvSpPr/>
          <p:nvPr/>
        </p:nvSpPr>
        <p:spPr>
          <a:xfrm rot="20829210">
            <a:off x="7329420" y="4411573"/>
            <a:ext cx="834013"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DF9012CD-F39F-06A7-E0AB-E677A9C4436A}"/>
              </a:ext>
            </a:extLst>
          </p:cNvPr>
          <p:cNvSpPr txBox="1"/>
          <p:nvPr/>
        </p:nvSpPr>
        <p:spPr>
          <a:xfrm>
            <a:off x="8392670" y="4219736"/>
            <a:ext cx="136112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连通图</a:t>
            </a:r>
          </a:p>
        </p:txBody>
      </p:sp>
      <p:sp>
        <p:nvSpPr>
          <p:cNvPr id="38" name="矩形: 圆角 37">
            <a:extLst>
              <a:ext uri="{FF2B5EF4-FFF2-40B4-BE49-F238E27FC236}">
                <a16:creationId xmlns:a16="http://schemas.microsoft.com/office/drawing/2014/main" id="{2A9940FB-8894-D7DE-71C5-EB85DE5B5317}"/>
              </a:ext>
            </a:extLst>
          </p:cNvPr>
          <p:cNvSpPr/>
          <p:nvPr/>
        </p:nvSpPr>
        <p:spPr>
          <a:xfrm>
            <a:off x="4129873" y="4176092"/>
            <a:ext cx="4376754" cy="2342769"/>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B398AE0A-3F8F-4024-B4EB-A3DC9C6D3B7D}"/>
              </a:ext>
            </a:extLst>
          </p:cNvPr>
          <p:cNvSpPr/>
          <p:nvPr/>
        </p:nvSpPr>
        <p:spPr>
          <a:xfrm>
            <a:off x="4258831" y="4262055"/>
            <a:ext cx="2624290" cy="2170841"/>
          </a:xfrm>
          <a:prstGeom prst="roundRect">
            <a:avLst/>
          </a:pr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左 40">
            <a:extLst>
              <a:ext uri="{FF2B5EF4-FFF2-40B4-BE49-F238E27FC236}">
                <a16:creationId xmlns:a16="http://schemas.microsoft.com/office/drawing/2014/main" id="{35EB9847-D109-600D-4FFC-2655A85D2F06}"/>
              </a:ext>
            </a:extLst>
          </p:cNvPr>
          <p:cNvSpPr/>
          <p:nvPr/>
        </p:nvSpPr>
        <p:spPr>
          <a:xfrm rot="12879890">
            <a:off x="3260199" y="4908266"/>
            <a:ext cx="834013"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6C6F0393-9BE2-1FA7-2E37-5C51AAC761E9}"/>
              </a:ext>
            </a:extLst>
          </p:cNvPr>
          <p:cNvSpPr txBox="1"/>
          <p:nvPr/>
        </p:nvSpPr>
        <p:spPr>
          <a:xfrm>
            <a:off x="116583" y="4140499"/>
            <a:ext cx="358353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这是这个图的“极大”</a:t>
            </a:r>
          </a:p>
        </p:txBody>
      </p:sp>
    </p:spTree>
    <p:extLst>
      <p:ext uri="{BB962C8B-B14F-4D97-AF65-F5344CB8AC3E}">
        <p14:creationId xmlns:p14="http://schemas.microsoft.com/office/powerpoint/2010/main" val="2302430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7" presetClass="emph" presetSubtype="2" fill="hold" nodeType="clickEffect">
                                  <p:stCondLst>
                                    <p:cond delay="0"/>
                                  </p:stCondLst>
                                  <p:childTnLst>
                                    <p:animClr clrSpc="rgb" dir="cw">
                                      <p:cBhvr>
                                        <p:cTn id="41" dur="1000" fill="hold"/>
                                        <p:tgtEl>
                                          <p:spTgt spid="25"/>
                                        </p:tgtEl>
                                        <p:attrNameLst>
                                          <p:attrName>stroke.color</p:attrName>
                                        </p:attrNameLst>
                                      </p:cBhvr>
                                      <p:to>
                                        <a:schemeClr val="accent2"/>
                                      </p:to>
                                    </p:animClr>
                                    <p:set>
                                      <p:cBhvr>
                                        <p:cTn id="42" dur="1000" fill="hold"/>
                                        <p:tgtEl>
                                          <p:spTgt spid="25"/>
                                        </p:tgtEl>
                                        <p:attrNameLst>
                                          <p:attrName>stroke.on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7" presetClass="emph" presetSubtype="2" fill="hold" nodeType="clickEffect">
                                  <p:stCondLst>
                                    <p:cond delay="0"/>
                                  </p:stCondLst>
                                  <p:childTnLst>
                                    <p:animClr clrSpc="rgb" dir="cw">
                                      <p:cBhvr>
                                        <p:cTn id="46" dur="1000" fill="hold"/>
                                        <p:tgtEl>
                                          <p:spTgt spid="25"/>
                                        </p:tgtEl>
                                        <p:attrNameLst>
                                          <p:attrName>stroke.color</p:attrName>
                                        </p:attrNameLst>
                                      </p:cBhvr>
                                      <p:to>
                                        <a:schemeClr val="tx1"/>
                                      </p:to>
                                    </p:animClr>
                                    <p:set>
                                      <p:cBhvr>
                                        <p:cTn id="47" dur="1000" fill="hold"/>
                                        <p:tgtEl>
                                          <p:spTgt spid="25"/>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7" presetClass="emph" presetSubtype="2" fill="hold" nodeType="clickEffect">
                                  <p:stCondLst>
                                    <p:cond delay="0"/>
                                  </p:stCondLst>
                                  <p:childTnLst>
                                    <p:animClr clrSpc="rgb" dir="cw">
                                      <p:cBhvr>
                                        <p:cTn id="61" dur="1000" fill="hold"/>
                                        <p:tgtEl>
                                          <p:spTgt spid="25"/>
                                        </p:tgtEl>
                                        <p:attrNameLst>
                                          <p:attrName>stroke.color</p:attrName>
                                        </p:attrNameLst>
                                      </p:cBhvr>
                                      <p:to>
                                        <a:schemeClr val="accent2"/>
                                      </p:to>
                                    </p:animClr>
                                    <p:set>
                                      <p:cBhvr>
                                        <p:cTn id="62" dur="1000" fill="hold"/>
                                        <p:tgtEl>
                                          <p:spTgt spid="25"/>
                                        </p:tgtEl>
                                        <p:attrNameLst>
                                          <p:attrName>stroke.on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7" presetClass="emph" presetSubtype="2" fill="hold" nodeType="clickEffect">
                                  <p:stCondLst>
                                    <p:cond delay="0"/>
                                  </p:stCondLst>
                                  <p:childTnLst>
                                    <p:animClr clrSpc="rgb" dir="cw">
                                      <p:cBhvr>
                                        <p:cTn id="66" dur="1000" fill="hold"/>
                                        <p:tgtEl>
                                          <p:spTgt spid="30"/>
                                        </p:tgtEl>
                                        <p:attrNameLst>
                                          <p:attrName>stroke.color</p:attrName>
                                        </p:attrNameLst>
                                      </p:cBhvr>
                                      <p:to>
                                        <a:schemeClr val="accent2"/>
                                      </p:to>
                                    </p:animClr>
                                    <p:set>
                                      <p:cBhvr>
                                        <p:cTn id="67" dur="1000" fill="hold"/>
                                        <p:tgtEl>
                                          <p:spTgt spid="30"/>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7" presetClass="emph" presetSubtype="2" fill="hold" nodeType="clickEffect">
                                  <p:stCondLst>
                                    <p:cond delay="0"/>
                                  </p:stCondLst>
                                  <p:childTnLst>
                                    <p:animClr clrSpc="rgb" dir="cw">
                                      <p:cBhvr>
                                        <p:cTn id="71" dur="1000" fill="hold"/>
                                        <p:tgtEl>
                                          <p:spTgt spid="26"/>
                                        </p:tgtEl>
                                        <p:attrNameLst>
                                          <p:attrName>stroke.color</p:attrName>
                                        </p:attrNameLst>
                                      </p:cBhvr>
                                      <p:to>
                                        <a:schemeClr val="accent2"/>
                                      </p:to>
                                    </p:animClr>
                                    <p:set>
                                      <p:cBhvr>
                                        <p:cTn id="72" dur="1000" fill="hold"/>
                                        <p:tgtEl>
                                          <p:spTgt spid="26"/>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fade">
                                      <p:cBhvr>
                                        <p:cTn id="102" dur="500"/>
                                        <p:tgtEl>
                                          <p:spTgt spid="1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fade">
                                      <p:cBhvr>
                                        <p:cTn id="107" dur="500"/>
                                        <p:tgtEl>
                                          <p:spTgt spid="1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500"/>
                                        <p:tgtEl>
                                          <p:spTgt spid="2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31"/>
                                        </p:tgtEl>
                                      </p:cBhvr>
                                    </p:animEffect>
                                    <p:set>
                                      <p:cBhvr>
                                        <p:cTn id="117" dur="1" fill="hold">
                                          <p:stCondLst>
                                            <p:cond delay="499"/>
                                          </p:stCondLst>
                                        </p:cTn>
                                        <p:tgtEl>
                                          <p:spTgt spid="31"/>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33"/>
                                        </p:tgtEl>
                                      </p:cBhvr>
                                    </p:animEffect>
                                    <p:set>
                                      <p:cBhvr>
                                        <p:cTn id="120" dur="1" fill="hold">
                                          <p:stCondLst>
                                            <p:cond delay="499"/>
                                          </p:stCondLst>
                                        </p:cTn>
                                        <p:tgtEl>
                                          <p:spTgt spid="3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500"/>
                                        <p:tgtEl>
                                          <p:spTgt spid="3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fade">
                                      <p:cBhvr>
                                        <p:cTn id="138" dur="500"/>
                                        <p:tgtEl>
                                          <p:spTgt spid="41"/>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8" grpId="0" animBg="1"/>
      <p:bldP spid="22" grpId="0" animBg="1"/>
      <p:bldP spid="23" grpId="0" animBg="1"/>
      <p:bldP spid="24" grpId="0" animBg="1"/>
      <p:bldP spid="31" grpId="0" animBg="1"/>
      <p:bldP spid="31" grpId="1" animBg="1"/>
      <p:bldP spid="33" grpId="0" animBg="1"/>
      <p:bldP spid="33" grpId="1" animBg="1"/>
      <p:bldP spid="35" grpId="0"/>
      <p:bldP spid="35" grpId="1"/>
      <p:bldP spid="38" grpId="0" animBg="1"/>
      <p:bldP spid="39" grpId="0" animBg="1"/>
      <p:bldP spid="41" grpId="0" animBg="1"/>
      <p:bldP spid="43" grpId="0"/>
    </p:bld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B1EC73-F1F5-8ED3-1E1C-928E8901F963}"/>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7C01BC7D-3B34-553D-4B12-17F32EF0C7F5}"/>
              </a:ext>
            </a:extLst>
          </p:cNvPr>
          <p:cNvSpPr txBox="1"/>
          <p:nvPr/>
        </p:nvSpPr>
        <p:spPr>
          <a:xfrm>
            <a:off x="204720" y="194403"/>
            <a:ext cx="1172057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刚才我们认识的都是关于无向图的连通，那有向图有没有关于连通的知识？</a:t>
            </a:r>
          </a:p>
        </p:txBody>
      </p:sp>
      <p:sp>
        <p:nvSpPr>
          <p:cNvPr id="46" name="文本框 45">
            <a:extLst>
              <a:ext uri="{FF2B5EF4-FFF2-40B4-BE49-F238E27FC236}">
                <a16:creationId xmlns:a16="http://schemas.microsoft.com/office/drawing/2014/main" id="{AB71A717-DA7B-0D7A-A628-D3FC6573EEDF}"/>
              </a:ext>
            </a:extLst>
          </p:cNvPr>
          <p:cNvSpPr txBox="1"/>
          <p:nvPr/>
        </p:nvSpPr>
        <p:spPr>
          <a:xfrm>
            <a:off x="204719" y="717623"/>
            <a:ext cx="16621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有的有的</a:t>
            </a:r>
          </a:p>
        </p:txBody>
      </p:sp>
      <p:sp>
        <p:nvSpPr>
          <p:cNvPr id="47" name="文本框 46">
            <a:extLst>
              <a:ext uri="{FF2B5EF4-FFF2-40B4-BE49-F238E27FC236}">
                <a16:creationId xmlns:a16="http://schemas.microsoft.com/office/drawing/2014/main" id="{D7B4D748-0D50-41C5-0CF3-20F102700785}"/>
              </a:ext>
            </a:extLst>
          </p:cNvPr>
          <p:cNvSpPr txBox="1"/>
          <p:nvPr/>
        </p:nvSpPr>
        <p:spPr>
          <a:xfrm>
            <a:off x="204718" y="1481686"/>
            <a:ext cx="16621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强连通图</a:t>
            </a:r>
          </a:p>
        </p:txBody>
      </p:sp>
      <p:sp>
        <p:nvSpPr>
          <p:cNvPr id="48" name="文本框 47">
            <a:extLst>
              <a:ext uri="{FF2B5EF4-FFF2-40B4-BE49-F238E27FC236}">
                <a16:creationId xmlns:a16="http://schemas.microsoft.com/office/drawing/2014/main" id="{F798D408-8BA4-A24D-3218-4DA10F7E7D85}"/>
              </a:ext>
            </a:extLst>
          </p:cNvPr>
          <p:cNvSpPr txBox="1"/>
          <p:nvPr/>
        </p:nvSpPr>
        <p:spPr>
          <a:xfrm>
            <a:off x="1716018" y="1266243"/>
            <a:ext cx="10094982"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在有向图</a:t>
            </a:r>
            <a:r>
              <a:rPr lang="en-US" altLang="zh-CN" sz="2800" dirty="0">
                <a:latin typeface="宋体" panose="02010600030101010101" pitchFamily="2" charset="-122"/>
                <a:ea typeface="宋体" panose="02010600030101010101" pitchFamily="2" charset="-122"/>
              </a:rPr>
              <a:t>G</a:t>
            </a:r>
            <a:r>
              <a:rPr lang="zh-CN" altLang="en-US" sz="2800" dirty="0">
                <a:latin typeface="宋体" panose="02010600030101010101" pitchFamily="2" charset="-122"/>
                <a:ea typeface="宋体" panose="02010600030101010101" pitchFamily="2" charset="-122"/>
              </a:rPr>
              <a:t>中，如果对于每一对</a:t>
            </a:r>
            <a:r>
              <a:rPr lang="en-US" altLang="zh-CN" sz="2800" dirty="0">
                <a:latin typeface="宋体" panose="02010600030101010101" pitchFamily="2" charset="-122"/>
                <a:ea typeface="宋体" panose="02010600030101010101" pitchFamily="2" charset="-122"/>
              </a:rPr>
              <a:t>&lt;</a:t>
            </a:r>
            <a:r>
              <a:rPr lang="en-US" altLang="zh-CN" sz="2800" dirty="0" err="1">
                <a:latin typeface="宋体" panose="02010600030101010101" pitchFamily="2" charset="-122"/>
                <a:ea typeface="宋体" panose="02010600030101010101" pitchFamily="2" charset="-122"/>
              </a:rPr>
              <a:t>vi,vj</a:t>
            </a:r>
            <a:r>
              <a:rPr lang="en-US" altLang="zh-CN" sz="2800" dirty="0">
                <a:latin typeface="宋体" panose="02010600030101010101" pitchFamily="2" charset="-122"/>
                <a:ea typeface="宋体" panose="02010600030101010101" pitchFamily="2" charset="-122"/>
              </a:rPr>
              <a:t>&gt;</a:t>
            </a:r>
            <a:r>
              <a:rPr lang="zh-CN" altLang="en-US" sz="2800" dirty="0">
                <a:latin typeface="宋体" panose="02010600030101010101" pitchFamily="2" charset="-122"/>
                <a:ea typeface="宋体" panose="02010600030101010101" pitchFamily="2" charset="-122"/>
              </a:rPr>
              <a:t>都互相有从</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到</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的路径和</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的路径，则称</a:t>
            </a:r>
            <a:r>
              <a:rPr lang="en-US" altLang="zh-CN" sz="2800" dirty="0">
                <a:latin typeface="宋体" panose="02010600030101010101" pitchFamily="2" charset="-122"/>
                <a:ea typeface="宋体" panose="02010600030101010101" pitchFamily="2" charset="-122"/>
              </a:rPr>
              <a:t>G</a:t>
            </a:r>
            <a:r>
              <a:rPr lang="zh-CN" altLang="en-US" sz="2800" dirty="0">
                <a:latin typeface="宋体" panose="02010600030101010101" pitchFamily="2" charset="-122"/>
                <a:ea typeface="宋体" panose="02010600030101010101" pitchFamily="2" charset="-122"/>
              </a:rPr>
              <a:t>是强连通图</a:t>
            </a:r>
          </a:p>
        </p:txBody>
      </p:sp>
      <p:sp>
        <p:nvSpPr>
          <p:cNvPr id="49" name="文本框 48">
            <a:extLst>
              <a:ext uri="{FF2B5EF4-FFF2-40B4-BE49-F238E27FC236}">
                <a16:creationId xmlns:a16="http://schemas.microsoft.com/office/drawing/2014/main" id="{CC78F945-D6AA-15FB-FCFF-3AF31A040572}"/>
              </a:ext>
            </a:extLst>
          </p:cNvPr>
          <p:cNvSpPr txBox="1"/>
          <p:nvPr/>
        </p:nvSpPr>
        <p:spPr>
          <a:xfrm>
            <a:off x="0" y="2507359"/>
            <a:ext cx="220828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强连通分量</a:t>
            </a:r>
          </a:p>
        </p:txBody>
      </p:sp>
      <p:sp>
        <p:nvSpPr>
          <p:cNvPr id="50" name="文本框 49">
            <a:extLst>
              <a:ext uri="{FF2B5EF4-FFF2-40B4-BE49-F238E27FC236}">
                <a16:creationId xmlns:a16="http://schemas.microsoft.com/office/drawing/2014/main" id="{2F9198BB-C781-77F3-8AC1-D7CD8BC133C5}"/>
              </a:ext>
            </a:extLst>
          </p:cNvPr>
          <p:cNvSpPr txBox="1"/>
          <p:nvPr/>
        </p:nvSpPr>
        <p:spPr>
          <a:xfrm>
            <a:off x="2097018" y="2245750"/>
            <a:ext cx="1009498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有向图中的极大强连通子图称作有向图的强连通分量</a:t>
            </a:r>
          </a:p>
        </p:txBody>
      </p:sp>
      <p:sp>
        <p:nvSpPr>
          <p:cNvPr id="51" name="文本框 50">
            <a:extLst>
              <a:ext uri="{FF2B5EF4-FFF2-40B4-BE49-F238E27FC236}">
                <a16:creationId xmlns:a16="http://schemas.microsoft.com/office/drawing/2014/main" id="{70908136-087A-66EB-80C9-B31FF42C4CEB}"/>
              </a:ext>
            </a:extLst>
          </p:cNvPr>
          <p:cNvSpPr txBox="1"/>
          <p:nvPr/>
        </p:nvSpPr>
        <p:spPr>
          <a:xfrm>
            <a:off x="2097018" y="2748203"/>
            <a:ext cx="1009498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对于强连通图，强连通分量只有一个，就是其自身</a:t>
            </a:r>
          </a:p>
        </p:txBody>
      </p:sp>
      <p:sp>
        <p:nvSpPr>
          <p:cNvPr id="52" name="文本框 51">
            <a:extLst>
              <a:ext uri="{FF2B5EF4-FFF2-40B4-BE49-F238E27FC236}">
                <a16:creationId xmlns:a16="http://schemas.microsoft.com/office/drawing/2014/main" id="{76DAB586-91D5-49C2-C482-BCDAA98268BF}"/>
              </a:ext>
            </a:extLst>
          </p:cNvPr>
          <p:cNvSpPr txBox="1"/>
          <p:nvPr/>
        </p:nvSpPr>
        <p:spPr>
          <a:xfrm>
            <a:off x="239078" y="3367544"/>
            <a:ext cx="170402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极大</a:t>
            </a:r>
          </a:p>
        </p:txBody>
      </p:sp>
      <p:sp>
        <p:nvSpPr>
          <p:cNvPr id="53" name="文本框 52">
            <a:extLst>
              <a:ext uri="{FF2B5EF4-FFF2-40B4-BE49-F238E27FC236}">
                <a16:creationId xmlns:a16="http://schemas.microsoft.com/office/drawing/2014/main" id="{BAB933FA-B4AE-4FD2-078C-F44FDEE2757E}"/>
              </a:ext>
            </a:extLst>
          </p:cNvPr>
          <p:cNvSpPr txBox="1"/>
          <p:nvPr/>
        </p:nvSpPr>
        <p:spPr>
          <a:xfrm>
            <a:off x="1440531" y="3372108"/>
            <a:ext cx="985174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指的是对子图再增加图</a:t>
            </a:r>
            <a:r>
              <a:rPr lang="en-US" altLang="zh-CN" sz="2800" dirty="0">
                <a:latin typeface="宋体" panose="02010600030101010101" pitchFamily="2" charset="-122"/>
                <a:ea typeface="宋体" panose="02010600030101010101" pitchFamily="2" charset="-122"/>
              </a:rPr>
              <a:t>G</a:t>
            </a:r>
            <a:r>
              <a:rPr lang="zh-CN" altLang="en-US" sz="2800" dirty="0">
                <a:latin typeface="宋体" panose="02010600030101010101" pitchFamily="2" charset="-122"/>
                <a:ea typeface="宋体" panose="02010600030101010101" pitchFamily="2" charset="-122"/>
              </a:rPr>
              <a:t>中的其它顶点，子图就不在连通</a:t>
            </a:r>
          </a:p>
        </p:txBody>
      </p:sp>
      <p:sp>
        <p:nvSpPr>
          <p:cNvPr id="54" name="椭圆 53">
            <a:extLst>
              <a:ext uri="{FF2B5EF4-FFF2-40B4-BE49-F238E27FC236}">
                <a16:creationId xmlns:a16="http://schemas.microsoft.com/office/drawing/2014/main" id="{72A895AB-8D62-7688-8BB2-0147C2F1824A}"/>
              </a:ext>
            </a:extLst>
          </p:cNvPr>
          <p:cNvSpPr/>
          <p:nvPr/>
        </p:nvSpPr>
        <p:spPr>
          <a:xfrm>
            <a:off x="5538897" y="443591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55" name="椭圆 54">
            <a:extLst>
              <a:ext uri="{FF2B5EF4-FFF2-40B4-BE49-F238E27FC236}">
                <a16:creationId xmlns:a16="http://schemas.microsoft.com/office/drawing/2014/main" id="{43E37222-1516-74CC-E06A-6B04797F5798}"/>
              </a:ext>
            </a:extLst>
          </p:cNvPr>
          <p:cNvSpPr/>
          <p:nvPr/>
        </p:nvSpPr>
        <p:spPr>
          <a:xfrm>
            <a:off x="6409759" y="58245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56" name="椭圆 55">
            <a:extLst>
              <a:ext uri="{FF2B5EF4-FFF2-40B4-BE49-F238E27FC236}">
                <a16:creationId xmlns:a16="http://schemas.microsoft.com/office/drawing/2014/main" id="{22345E2B-8DCD-BF43-EE81-31F2D58DCC94}"/>
              </a:ext>
            </a:extLst>
          </p:cNvPr>
          <p:cNvSpPr/>
          <p:nvPr/>
        </p:nvSpPr>
        <p:spPr>
          <a:xfrm>
            <a:off x="4691391" y="58245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cxnSp>
        <p:nvCxnSpPr>
          <p:cNvPr id="57" name="直接连接符 56">
            <a:extLst>
              <a:ext uri="{FF2B5EF4-FFF2-40B4-BE49-F238E27FC236}">
                <a16:creationId xmlns:a16="http://schemas.microsoft.com/office/drawing/2014/main" id="{AC6D4894-86D5-6AEC-BDDA-9DD9F9CE5700}"/>
              </a:ext>
            </a:extLst>
          </p:cNvPr>
          <p:cNvCxnSpPr>
            <a:cxnSpLocks/>
          </p:cNvCxnSpPr>
          <p:nvPr/>
        </p:nvCxnSpPr>
        <p:spPr>
          <a:xfrm flipH="1" flipV="1">
            <a:off x="5994506" y="4990730"/>
            <a:ext cx="420862" cy="73334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685C59A-9BFB-1DDD-9FE6-9A85D515E4B7}"/>
              </a:ext>
            </a:extLst>
          </p:cNvPr>
          <p:cNvCxnSpPr>
            <a:cxnSpLocks/>
          </p:cNvCxnSpPr>
          <p:nvPr/>
        </p:nvCxnSpPr>
        <p:spPr>
          <a:xfrm flipH="1">
            <a:off x="5322038" y="6011410"/>
            <a:ext cx="883718"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5F3F023-26BF-3A0B-2AD1-2CEF71E3DAB2}"/>
              </a:ext>
            </a:extLst>
          </p:cNvPr>
          <p:cNvCxnSpPr>
            <a:cxnSpLocks/>
          </p:cNvCxnSpPr>
          <p:nvPr/>
        </p:nvCxnSpPr>
        <p:spPr>
          <a:xfrm flipH="1">
            <a:off x="5002554" y="4953946"/>
            <a:ext cx="513572" cy="73334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7E456A7-B180-8393-E260-0BC3F46B7791}"/>
              </a:ext>
            </a:extLst>
          </p:cNvPr>
          <p:cNvCxnSpPr>
            <a:cxnSpLocks/>
          </p:cNvCxnSpPr>
          <p:nvPr/>
        </p:nvCxnSpPr>
        <p:spPr>
          <a:xfrm flipH="1">
            <a:off x="5103421" y="5025841"/>
            <a:ext cx="513572" cy="73334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8BACFE07-567F-D5EE-66FB-CD82BA6211CC}"/>
              </a:ext>
            </a:extLst>
          </p:cNvPr>
          <p:cNvCxnSpPr>
            <a:cxnSpLocks/>
          </p:cNvCxnSpPr>
          <p:nvPr/>
        </p:nvCxnSpPr>
        <p:spPr>
          <a:xfrm flipH="1" flipV="1">
            <a:off x="6097880" y="4932496"/>
            <a:ext cx="420862" cy="73334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EA78F40-F0A9-2CB3-447E-C9EFA4BF79B1}"/>
              </a:ext>
            </a:extLst>
          </p:cNvPr>
          <p:cNvCxnSpPr>
            <a:cxnSpLocks/>
          </p:cNvCxnSpPr>
          <p:nvPr/>
        </p:nvCxnSpPr>
        <p:spPr>
          <a:xfrm flipH="1">
            <a:off x="5315610" y="6170081"/>
            <a:ext cx="88371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圆角 62">
            <a:extLst>
              <a:ext uri="{FF2B5EF4-FFF2-40B4-BE49-F238E27FC236}">
                <a16:creationId xmlns:a16="http://schemas.microsoft.com/office/drawing/2014/main" id="{1E210F27-35E0-22DB-ED74-F9E983690826}"/>
              </a:ext>
            </a:extLst>
          </p:cNvPr>
          <p:cNvSpPr/>
          <p:nvPr/>
        </p:nvSpPr>
        <p:spPr>
          <a:xfrm>
            <a:off x="4299010" y="4186017"/>
            <a:ext cx="2929774" cy="2342769"/>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左 63">
            <a:extLst>
              <a:ext uri="{FF2B5EF4-FFF2-40B4-BE49-F238E27FC236}">
                <a16:creationId xmlns:a16="http://schemas.microsoft.com/office/drawing/2014/main" id="{236761DF-866D-EB4E-0152-C7C337C70718}"/>
              </a:ext>
            </a:extLst>
          </p:cNvPr>
          <p:cNvSpPr/>
          <p:nvPr/>
        </p:nvSpPr>
        <p:spPr>
          <a:xfrm rot="19375920">
            <a:off x="7310705" y="4633158"/>
            <a:ext cx="834013"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80E705E3-9C55-8FB4-B5F4-9375AD945172}"/>
              </a:ext>
            </a:extLst>
          </p:cNvPr>
          <p:cNvSpPr txBox="1"/>
          <p:nvPr/>
        </p:nvSpPr>
        <p:spPr>
          <a:xfrm>
            <a:off x="8020981" y="4182436"/>
            <a:ext cx="166218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强连通图</a:t>
            </a:r>
          </a:p>
        </p:txBody>
      </p:sp>
      <p:sp>
        <p:nvSpPr>
          <p:cNvPr id="66" name="椭圆 65">
            <a:extLst>
              <a:ext uri="{FF2B5EF4-FFF2-40B4-BE49-F238E27FC236}">
                <a16:creationId xmlns:a16="http://schemas.microsoft.com/office/drawing/2014/main" id="{0CBE1AC0-4F6C-A608-F7AC-23F9C79FD31A}"/>
              </a:ext>
            </a:extLst>
          </p:cNvPr>
          <p:cNvSpPr/>
          <p:nvPr/>
        </p:nvSpPr>
        <p:spPr>
          <a:xfrm>
            <a:off x="7903127" y="58245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7" name="矩形: 圆角 66">
            <a:extLst>
              <a:ext uri="{FF2B5EF4-FFF2-40B4-BE49-F238E27FC236}">
                <a16:creationId xmlns:a16="http://schemas.microsoft.com/office/drawing/2014/main" id="{A7CD1916-5296-70D2-F562-66290B11FD6D}"/>
              </a:ext>
            </a:extLst>
          </p:cNvPr>
          <p:cNvSpPr/>
          <p:nvPr/>
        </p:nvSpPr>
        <p:spPr>
          <a:xfrm>
            <a:off x="4299010" y="4186017"/>
            <a:ext cx="4476690" cy="2393609"/>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a:extLst>
              <a:ext uri="{FF2B5EF4-FFF2-40B4-BE49-F238E27FC236}">
                <a16:creationId xmlns:a16="http://schemas.microsoft.com/office/drawing/2014/main" id="{C0420BD2-55D2-A20B-DF6E-67D78169AAB4}"/>
              </a:ext>
            </a:extLst>
          </p:cNvPr>
          <p:cNvSpPr/>
          <p:nvPr/>
        </p:nvSpPr>
        <p:spPr>
          <a:xfrm>
            <a:off x="4451752" y="4269448"/>
            <a:ext cx="2624290" cy="2170841"/>
          </a:xfrm>
          <a:prstGeom prst="roundRect">
            <a:avLst/>
          </a:pr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左 68">
            <a:extLst>
              <a:ext uri="{FF2B5EF4-FFF2-40B4-BE49-F238E27FC236}">
                <a16:creationId xmlns:a16="http://schemas.microsoft.com/office/drawing/2014/main" id="{C73C038A-0D84-EF27-EC07-45D41D096D7A}"/>
              </a:ext>
            </a:extLst>
          </p:cNvPr>
          <p:cNvSpPr/>
          <p:nvPr/>
        </p:nvSpPr>
        <p:spPr>
          <a:xfrm rot="12879890">
            <a:off x="3555440" y="4896401"/>
            <a:ext cx="834013"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0CA74DF5-AA67-2D72-9C58-1C9ABE669B5C}"/>
              </a:ext>
            </a:extLst>
          </p:cNvPr>
          <p:cNvSpPr txBox="1"/>
          <p:nvPr/>
        </p:nvSpPr>
        <p:spPr>
          <a:xfrm>
            <a:off x="411824" y="4128634"/>
            <a:ext cx="358353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这是这个图的“极大”</a:t>
            </a:r>
          </a:p>
        </p:txBody>
      </p:sp>
    </p:spTree>
    <p:extLst>
      <p:ext uri="{BB962C8B-B14F-4D97-AF65-F5344CB8AC3E}">
        <p14:creationId xmlns:p14="http://schemas.microsoft.com/office/powerpoint/2010/main" val="73665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500"/>
                                        <p:tgtEl>
                                          <p:spTgt spid="58"/>
                                        </p:tgtEl>
                                      </p:cBhvr>
                                    </p:animEffect>
                                  </p:childTnLst>
                                </p:cTn>
                              </p:par>
                              <p:par>
                                <p:cTn id="49" presetID="10"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childTnLst>
                          </p:cTn>
                        </p:par>
                      </p:childTnLst>
                    </p:cTn>
                  </p:par>
                  <p:par>
                    <p:cTn id="67" fill="hold">
                      <p:stCondLst>
                        <p:cond delay="indefinite"/>
                      </p:stCondLst>
                      <p:childTnLst>
                        <p:par>
                          <p:cTn id="68" fill="hold">
                            <p:stCondLst>
                              <p:cond delay="0"/>
                            </p:stCondLst>
                            <p:childTnLst>
                              <p:par>
                                <p:cTn id="69" presetID="7" presetClass="emph" presetSubtype="2" fill="hold" nodeType="clickEffect">
                                  <p:stCondLst>
                                    <p:cond delay="0"/>
                                  </p:stCondLst>
                                  <p:childTnLst>
                                    <p:animClr clrSpc="rgb" dir="cw">
                                      <p:cBhvr>
                                        <p:cTn id="70" dur="1000" fill="hold"/>
                                        <p:tgtEl>
                                          <p:spTgt spid="59"/>
                                        </p:tgtEl>
                                        <p:attrNameLst>
                                          <p:attrName>stroke.color</p:attrName>
                                        </p:attrNameLst>
                                      </p:cBhvr>
                                      <p:to>
                                        <a:schemeClr val="accent2"/>
                                      </p:to>
                                    </p:animClr>
                                    <p:set>
                                      <p:cBhvr>
                                        <p:cTn id="71" dur="1000" fill="hold"/>
                                        <p:tgtEl>
                                          <p:spTgt spid="59"/>
                                        </p:tgtEl>
                                        <p:attrNameLst>
                                          <p:attrName>stroke.on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7" presetClass="emph" presetSubtype="2" fill="hold" nodeType="clickEffect">
                                  <p:stCondLst>
                                    <p:cond delay="0"/>
                                  </p:stCondLst>
                                  <p:childTnLst>
                                    <p:animClr clrSpc="rgb" dir="cw">
                                      <p:cBhvr>
                                        <p:cTn id="75" dur="1000" fill="hold"/>
                                        <p:tgtEl>
                                          <p:spTgt spid="60"/>
                                        </p:tgtEl>
                                        <p:attrNameLst>
                                          <p:attrName>stroke.color</p:attrName>
                                        </p:attrNameLst>
                                      </p:cBhvr>
                                      <p:to>
                                        <a:schemeClr val="accent2"/>
                                      </p:to>
                                    </p:animClr>
                                    <p:set>
                                      <p:cBhvr>
                                        <p:cTn id="76" dur="1000" fill="hold"/>
                                        <p:tgtEl>
                                          <p:spTgt spid="60"/>
                                        </p:tgtEl>
                                        <p:attrNameLst>
                                          <p:attrName>stroke.on</p:attrName>
                                        </p:attrNameLst>
                                      </p:cBhvr>
                                      <p:to>
                                        <p:strVal val="true"/>
                                      </p:to>
                                    </p:set>
                                  </p:childTnLst>
                                </p:cTn>
                              </p:par>
                            </p:childTnLst>
                          </p:cTn>
                        </p:par>
                      </p:childTnLst>
                    </p:cTn>
                  </p:par>
                  <p:par>
                    <p:cTn id="77" fill="hold">
                      <p:stCondLst>
                        <p:cond delay="indefinite"/>
                      </p:stCondLst>
                      <p:childTnLst>
                        <p:par>
                          <p:cTn id="78" fill="hold">
                            <p:stCondLst>
                              <p:cond delay="0"/>
                            </p:stCondLst>
                            <p:childTnLst>
                              <p:par>
                                <p:cTn id="79" presetID="7" presetClass="emph" presetSubtype="2" fill="hold" nodeType="clickEffect">
                                  <p:stCondLst>
                                    <p:cond delay="0"/>
                                  </p:stCondLst>
                                  <p:childTnLst>
                                    <p:animClr clrSpc="rgb" dir="cw">
                                      <p:cBhvr>
                                        <p:cTn id="80" dur="1000" fill="hold"/>
                                        <p:tgtEl>
                                          <p:spTgt spid="57"/>
                                        </p:tgtEl>
                                        <p:attrNameLst>
                                          <p:attrName>stroke.color</p:attrName>
                                        </p:attrNameLst>
                                      </p:cBhvr>
                                      <p:to>
                                        <a:schemeClr val="accent2"/>
                                      </p:to>
                                    </p:animClr>
                                    <p:set>
                                      <p:cBhvr>
                                        <p:cTn id="81" dur="1000" fill="hold"/>
                                        <p:tgtEl>
                                          <p:spTgt spid="57"/>
                                        </p:tgtEl>
                                        <p:attrNameLst>
                                          <p:attrName>stroke.on</p:attrName>
                                        </p:attrNameLst>
                                      </p:cBhvr>
                                      <p:to>
                                        <p:strVal val="true"/>
                                      </p:to>
                                    </p:se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1000" fill="hold"/>
                                        <p:tgtEl>
                                          <p:spTgt spid="61"/>
                                        </p:tgtEl>
                                        <p:attrNameLst>
                                          <p:attrName>stroke.color</p:attrName>
                                        </p:attrNameLst>
                                      </p:cBhvr>
                                      <p:to>
                                        <a:schemeClr val="accent2"/>
                                      </p:to>
                                    </p:animClr>
                                    <p:set>
                                      <p:cBhvr>
                                        <p:cTn id="86" dur="1000" fill="hold"/>
                                        <p:tgtEl>
                                          <p:spTgt spid="61"/>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1000" fill="hold"/>
                                        <p:tgtEl>
                                          <p:spTgt spid="58"/>
                                        </p:tgtEl>
                                        <p:attrNameLst>
                                          <p:attrName>stroke.color</p:attrName>
                                        </p:attrNameLst>
                                      </p:cBhvr>
                                      <p:to>
                                        <a:schemeClr val="accent2"/>
                                      </p:to>
                                    </p:animClr>
                                    <p:set>
                                      <p:cBhvr>
                                        <p:cTn id="91" dur="1000" fill="hold"/>
                                        <p:tgtEl>
                                          <p:spTgt spid="58"/>
                                        </p:tgtEl>
                                        <p:attrNameLst>
                                          <p:attrName>stroke.on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7" presetClass="emph" presetSubtype="2" fill="hold" nodeType="clickEffect">
                                  <p:stCondLst>
                                    <p:cond delay="0"/>
                                  </p:stCondLst>
                                  <p:childTnLst>
                                    <p:animClr clrSpc="rgb" dir="cw">
                                      <p:cBhvr>
                                        <p:cTn id="95" dur="1000" fill="hold"/>
                                        <p:tgtEl>
                                          <p:spTgt spid="62"/>
                                        </p:tgtEl>
                                        <p:attrNameLst>
                                          <p:attrName>stroke.color</p:attrName>
                                        </p:attrNameLst>
                                      </p:cBhvr>
                                      <p:to>
                                        <a:schemeClr val="accent2"/>
                                      </p:to>
                                    </p:animClr>
                                    <p:set>
                                      <p:cBhvr>
                                        <p:cTn id="96" dur="1000" fill="hold"/>
                                        <p:tgtEl>
                                          <p:spTgt spid="62"/>
                                        </p:tgtEl>
                                        <p:attrNameLst>
                                          <p:attrName>stroke.on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500"/>
                                        <p:tgtEl>
                                          <p:spTgt spid="60"/>
                                        </p:tgtEl>
                                      </p:cBhvr>
                                    </p:animEffect>
                                    <p:set>
                                      <p:cBhvr>
                                        <p:cTn id="101" dur="1" fill="hold">
                                          <p:stCondLst>
                                            <p:cond delay="499"/>
                                          </p:stCondLst>
                                        </p:cTn>
                                        <p:tgtEl>
                                          <p:spTgt spid="60"/>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1" nodeType="clickEffect">
                                  <p:stCondLst>
                                    <p:cond delay="0"/>
                                  </p:stCondLst>
                                  <p:childTnLst>
                                    <p:animEffect transition="out" filter="fade">
                                      <p:cBhvr>
                                        <p:cTn id="110" dur="500"/>
                                        <p:tgtEl>
                                          <p:spTgt spid="64"/>
                                        </p:tgtEl>
                                      </p:cBhvr>
                                    </p:animEffect>
                                    <p:set>
                                      <p:cBhvr>
                                        <p:cTn id="111" dur="1" fill="hold">
                                          <p:stCondLst>
                                            <p:cond delay="499"/>
                                          </p:stCondLst>
                                        </p:cTn>
                                        <p:tgtEl>
                                          <p:spTgt spid="64"/>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65"/>
                                        </p:tgtEl>
                                      </p:cBhvr>
                                    </p:animEffect>
                                    <p:set>
                                      <p:cBhvr>
                                        <p:cTn id="114" dur="1" fill="hold">
                                          <p:stCondLst>
                                            <p:cond delay="499"/>
                                          </p:stCondLst>
                                        </p:cTn>
                                        <p:tgtEl>
                                          <p:spTgt spid="6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500"/>
                                        <p:tgtEl>
                                          <p:spTgt spid="5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500"/>
                                        <p:tgtEl>
                                          <p:spTgt spid="5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500"/>
                                        <p:tgtEl>
                                          <p:spTgt spid="6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xit" presetSubtype="0" fill="hold" grpId="1" nodeType="clickEffect">
                                  <p:stCondLst>
                                    <p:cond delay="0"/>
                                  </p:stCondLst>
                                  <p:childTnLst>
                                    <p:animEffect transition="out" filter="fade">
                                      <p:cBhvr>
                                        <p:cTn id="146" dur="500"/>
                                        <p:tgtEl>
                                          <p:spTgt spid="63"/>
                                        </p:tgtEl>
                                      </p:cBhvr>
                                    </p:animEffect>
                                    <p:set>
                                      <p:cBhvr>
                                        <p:cTn id="147" dur="1" fill="hold">
                                          <p:stCondLst>
                                            <p:cond delay="499"/>
                                          </p:stCondLst>
                                        </p:cTn>
                                        <p:tgtEl>
                                          <p:spTgt spid="63"/>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7"/>
                                        </p:tgtEl>
                                        <p:attrNameLst>
                                          <p:attrName>style.visibility</p:attrName>
                                        </p:attrNameLst>
                                      </p:cBhvr>
                                      <p:to>
                                        <p:strVal val="visible"/>
                                      </p:to>
                                    </p:set>
                                    <p:animEffect transition="in" filter="fade">
                                      <p:cBhvr>
                                        <p:cTn id="152" dur="500"/>
                                        <p:tgtEl>
                                          <p:spTgt spid="6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500"/>
                                        <p:tgtEl>
                                          <p:spTgt spid="68"/>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fade">
                                      <p:cBhvr>
                                        <p:cTn id="16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6" grpId="0"/>
      <p:bldP spid="47" grpId="0"/>
      <p:bldP spid="48" grpId="0"/>
      <p:bldP spid="49" grpId="0"/>
      <p:bldP spid="50" grpId="0"/>
      <p:bldP spid="51" grpId="0"/>
      <p:bldP spid="52" grpId="0"/>
      <p:bldP spid="53" grpId="0"/>
      <p:bldP spid="54" grpId="0" animBg="1"/>
      <p:bldP spid="55" grpId="0" animBg="1"/>
      <p:bldP spid="56" grpId="0" animBg="1"/>
      <p:bldP spid="63" grpId="0" animBg="1"/>
      <p:bldP spid="63" grpId="1" animBg="1"/>
      <p:bldP spid="64" grpId="0" animBg="1"/>
      <p:bldP spid="64" grpId="1" animBg="1"/>
      <p:bldP spid="65" grpId="0"/>
      <p:bldP spid="65" grpId="1"/>
      <p:bldP spid="66" grpId="0" animBg="1"/>
      <p:bldP spid="67" grpId="0" animBg="1"/>
      <p:bldP spid="68" grpId="0" animBg="1"/>
      <p:bldP spid="69" grpId="0" animBg="1"/>
      <p:bldP spid="70" grpId="0"/>
    </p:bld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0A8C06-734D-0C23-2632-4E0CAE1F509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C503A87-578F-9D4E-7A79-AD3BED64F872}"/>
              </a:ext>
            </a:extLst>
          </p:cNvPr>
          <p:cNvSpPr txBox="1"/>
          <p:nvPr/>
        </p:nvSpPr>
        <p:spPr>
          <a:xfrm>
            <a:off x="204720" y="194403"/>
            <a:ext cx="718305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经历这么多漫长的概念，我们终于要胜利了</a:t>
            </a:r>
          </a:p>
        </p:txBody>
      </p:sp>
      <p:sp>
        <p:nvSpPr>
          <p:cNvPr id="3" name="文本框 2">
            <a:extLst>
              <a:ext uri="{FF2B5EF4-FFF2-40B4-BE49-F238E27FC236}">
                <a16:creationId xmlns:a16="http://schemas.microsoft.com/office/drawing/2014/main" id="{C82FE803-1D22-8DA7-4A89-D8987346CADA}"/>
              </a:ext>
            </a:extLst>
          </p:cNvPr>
          <p:cNvSpPr txBox="1"/>
          <p:nvPr/>
        </p:nvSpPr>
        <p:spPr>
          <a:xfrm>
            <a:off x="204720" y="717623"/>
            <a:ext cx="803939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还有三个概念就可以进入下一阶段了。我没招了</a:t>
            </a:r>
          </a:p>
        </p:txBody>
      </p:sp>
      <p:sp>
        <p:nvSpPr>
          <p:cNvPr id="4" name="文本框 3">
            <a:extLst>
              <a:ext uri="{FF2B5EF4-FFF2-40B4-BE49-F238E27FC236}">
                <a16:creationId xmlns:a16="http://schemas.microsoft.com/office/drawing/2014/main" id="{8D4AC039-16CF-40C3-C2DE-E738C4E05017}"/>
              </a:ext>
            </a:extLst>
          </p:cNvPr>
          <p:cNvSpPr txBox="1"/>
          <p:nvPr/>
        </p:nvSpPr>
        <p:spPr>
          <a:xfrm>
            <a:off x="204720" y="1240843"/>
            <a:ext cx="398990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让我们来看下一个概念</a:t>
            </a:r>
          </a:p>
        </p:txBody>
      </p:sp>
      <p:sp>
        <p:nvSpPr>
          <p:cNvPr id="6" name="文本框 5">
            <a:extLst>
              <a:ext uri="{FF2B5EF4-FFF2-40B4-BE49-F238E27FC236}">
                <a16:creationId xmlns:a16="http://schemas.microsoft.com/office/drawing/2014/main" id="{87A43D5E-ED10-FDD1-57AD-3D2057B8DB08}"/>
              </a:ext>
            </a:extLst>
          </p:cNvPr>
          <p:cNvSpPr txBox="1"/>
          <p:nvPr/>
        </p:nvSpPr>
        <p:spPr>
          <a:xfrm>
            <a:off x="129877" y="1871784"/>
            <a:ext cx="2069797"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生成树</a:t>
            </a:r>
          </a:p>
        </p:txBody>
      </p:sp>
      <p:sp>
        <p:nvSpPr>
          <p:cNvPr id="7" name="文本框 6">
            <a:extLst>
              <a:ext uri="{FF2B5EF4-FFF2-40B4-BE49-F238E27FC236}">
                <a16:creationId xmlns:a16="http://schemas.microsoft.com/office/drawing/2014/main" id="{509849BE-135C-D09C-A468-A687B95F0C28}"/>
              </a:ext>
            </a:extLst>
          </p:cNvPr>
          <p:cNvSpPr txBox="1"/>
          <p:nvPr/>
        </p:nvSpPr>
        <p:spPr>
          <a:xfrm>
            <a:off x="204720" y="2744320"/>
            <a:ext cx="11638937"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一个连通图</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无向图</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的生成树是一个极小连通子图，它含有图中全部</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个顶点和只有足以构成一棵树的</a:t>
            </a:r>
            <a:r>
              <a:rPr lang="en-US" altLang="zh-CN" sz="2800" dirty="0">
                <a:latin typeface="宋体" panose="02010600030101010101" pitchFamily="2" charset="-122"/>
                <a:ea typeface="宋体" panose="02010600030101010101" pitchFamily="2" charset="-122"/>
              </a:rPr>
              <a:t>n-1</a:t>
            </a:r>
            <a:r>
              <a:rPr lang="zh-CN" altLang="en-US" sz="2800" dirty="0">
                <a:latin typeface="宋体" panose="02010600030101010101" pitchFamily="2" charset="-122"/>
                <a:ea typeface="宋体" panose="02010600030101010101" pitchFamily="2" charset="-122"/>
              </a:rPr>
              <a:t>条边，称为图的生成树。</a:t>
            </a:r>
          </a:p>
        </p:txBody>
      </p:sp>
      <p:sp>
        <p:nvSpPr>
          <p:cNvPr id="8" name="椭圆 7">
            <a:extLst>
              <a:ext uri="{FF2B5EF4-FFF2-40B4-BE49-F238E27FC236}">
                <a16:creationId xmlns:a16="http://schemas.microsoft.com/office/drawing/2014/main" id="{1BEF4E40-6A53-3420-A233-AFFD69AF2E3F}"/>
              </a:ext>
            </a:extLst>
          </p:cNvPr>
          <p:cNvSpPr/>
          <p:nvPr/>
        </p:nvSpPr>
        <p:spPr>
          <a:xfrm>
            <a:off x="4650963" y="4122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9" name="椭圆 8">
            <a:extLst>
              <a:ext uri="{FF2B5EF4-FFF2-40B4-BE49-F238E27FC236}">
                <a16:creationId xmlns:a16="http://schemas.microsoft.com/office/drawing/2014/main" id="{32FE23D3-B05F-EB0F-0165-F127E8D2044F}"/>
              </a:ext>
            </a:extLst>
          </p:cNvPr>
          <p:cNvSpPr/>
          <p:nvPr/>
        </p:nvSpPr>
        <p:spPr>
          <a:xfrm>
            <a:off x="5256086" y="569037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0" name="椭圆 9">
            <a:extLst>
              <a:ext uri="{FF2B5EF4-FFF2-40B4-BE49-F238E27FC236}">
                <a16:creationId xmlns:a16="http://schemas.microsoft.com/office/drawing/2014/main" id="{96CFFB37-644C-1645-FF9B-A1602810FE6C}"/>
              </a:ext>
            </a:extLst>
          </p:cNvPr>
          <p:cNvSpPr/>
          <p:nvPr/>
        </p:nvSpPr>
        <p:spPr>
          <a:xfrm>
            <a:off x="4031825" y="569037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1" name="椭圆 10">
            <a:extLst>
              <a:ext uri="{FF2B5EF4-FFF2-40B4-BE49-F238E27FC236}">
                <a16:creationId xmlns:a16="http://schemas.microsoft.com/office/drawing/2014/main" id="{1890B138-06D6-A7EF-17D9-C0C375E7DE3B}"/>
              </a:ext>
            </a:extLst>
          </p:cNvPr>
          <p:cNvSpPr/>
          <p:nvPr/>
        </p:nvSpPr>
        <p:spPr>
          <a:xfrm>
            <a:off x="6560586" y="569037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2" name="椭圆 11">
            <a:extLst>
              <a:ext uri="{FF2B5EF4-FFF2-40B4-BE49-F238E27FC236}">
                <a16:creationId xmlns:a16="http://schemas.microsoft.com/office/drawing/2014/main" id="{E7DC2636-5A3A-29B2-ACBA-89CB258A8F15}"/>
              </a:ext>
            </a:extLst>
          </p:cNvPr>
          <p:cNvSpPr/>
          <p:nvPr/>
        </p:nvSpPr>
        <p:spPr>
          <a:xfrm>
            <a:off x="6408186" y="4122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3" name="椭圆 12">
            <a:extLst>
              <a:ext uri="{FF2B5EF4-FFF2-40B4-BE49-F238E27FC236}">
                <a16:creationId xmlns:a16="http://schemas.microsoft.com/office/drawing/2014/main" id="{F0F26D3D-57F0-85E3-9D7F-45D12D9BB79C}"/>
              </a:ext>
            </a:extLst>
          </p:cNvPr>
          <p:cNvSpPr/>
          <p:nvPr/>
        </p:nvSpPr>
        <p:spPr>
          <a:xfrm>
            <a:off x="7794114" y="569037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4" name="椭圆 13">
            <a:extLst>
              <a:ext uri="{FF2B5EF4-FFF2-40B4-BE49-F238E27FC236}">
                <a16:creationId xmlns:a16="http://schemas.microsoft.com/office/drawing/2014/main" id="{05617E0B-C9A1-36A1-0941-10E7E30B3EFD}"/>
              </a:ext>
            </a:extLst>
          </p:cNvPr>
          <p:cNvSpPr/>
          <p:nvPr/>
        </p:nvSpPr>
        <p:spPr>
          <a:xfrm>
            <a:off x="7408892" y="4122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5" name="直接连接符 14">
            <a:extLst>
              <a:ext uri="{FF2B5EF4-FFF2-40B4-BE49-F238E27FC236}">
                <a16:creationId xmlns:a16="http://schemas.microsoft.com/office/drawing/2014/main" id="{A142833B-434B-5C14-EAC1-22089AFFCB54}"/>
              </a:ext>
            </a:extLst>
          </p:cNvPr>
          <p:cNvCxnSpPr>
            <a:cxnSpLocks/>
          </p:cNvCxnSpPr>
          <p:nvPr/>
        </p:nvCxnSpPr>
        <p:spPr>
          <a:xfrm flipV="1">
            <a:off x="4363503" y="4572140"/>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7A0DDB3-DCCE-2B18-E4B8-5B239983BF7A}"/>
              </a:ext>
            </a:extLst>
          </p:cNvPr>
          <p:cNvCxnSpPr>
            <a:cxnSpLocks/>
          </p:cNvCxnSpPr>
          <p:nvPr/>
        </p:nvCxnSpPr>
        <p:spPr>
          <a:xfrm flipH="1" flipV="1">
            <a:off x="5095864" y="4572140"/>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31C0A19-4043-5F0D-34ED-2DE1359C3612}"/>
              </a:ext>
            </a:extLst>
          </p:cNvPr>
          <p:cNvCxnSpPr>
            <a:cxnSpLocks/>
          </p:cNvCxnSpPr>
          <p:nvPr/>
        </p:nvCxnSpPr>
        <p:spPr>
          <a:xfrm flipV="1">
            <a:off x="5606833" y="4620544"/>
            <a:ext cx="801353" cy="973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06BD804-7576-B55D-7848-DAFE275E182B}"/>
              </a:ext>
            </a:extLst>
          </p:cNvPr>
          <p:cNvCxnSpPr>
            <a:cxnSpLocks/>
          </p:cNvCxnSpPr>
          <p:nvPr/>
        </p:nvCxnSpPr>
        <p:spPr>
          <a:xfrm flipH="1" flipV="1">
            <a:off x="7698670" y="4620544"/>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D3FBE25-8EE4-656C-59F7-9420F50E906A}"/>
              </a:ext>
            </a:extLst>
          </p:cNvPr>
          <p:cNvCxnSpPr>
            <a:cxnSpLocks/>
          </p:cNvCxnSpPr>
          <p:nvPr/>
        </p:nvCxnSpPr>
        <p:spPr>
          <a:xfrm flipH="1">
            <a:off x="6997886" y="4352583"/>
            <a:ext cx="30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B20CE45-EBF2-CBD8-DF56-0D2A1A76AC4A}"/>
              </a:ext>
            </a:extLst>
          </p:cNvPr>
          <p:cNvCxnSpPr>
            <a:cxnSpLocks/>
          </p:cNvCxnSpPr>
          <p:nvPr/>
        </p:nvCxnSpPr>
        <p:spPr>
          <a:xfrm flipH="1" flipV="1">
            <a:off x="6858186" y="4620544"/>
            <a:ext cx="935928" cy="1069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94213CB-E078-AA60-FFD9-02D279ECBB72}"/>
              </a:ext>
            </a:extLst>
          </p:cNvPr>
          <p:cNvCxnSpPr>
            <a:cxnSpLocks/>
          </p:cNvCxnSpPr>
          <p:nvPr/>
        </p:nvCxnSpPr>
        <p:spPr>
          <a:xfrm flipH="1">
            <a:off x="5830076" y="5915377"/>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035B8FB-95C7-91B5-7087-C8DFD1D0F5DA}"/>
              </a:ext>
            </a:extLst>
          </p:cNvPr>
          <p:cNvCxnSpPr>
            <a:cxnSpLocks/>
          </p:cNvCxnSpPr>
          <p:nvPr/>
        </p:nvCxnSpPr>
        <p:spPr>
          <a:xfrm flipH="1">
            <a:off x="4586908" y="5915377"/>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108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5"/>
                                        </p:tgtEl>
                                      </p:cBhvr>
                                    </p:animEffect>
                                    <p:set>
                                      <p:cBhvr>
                                        <p:cTn id="79" dur="1" fill="hold">
                                          <p:stCondLst>
                                            <p:cond delay="499"/>
                                          </p:stCondLst>
                                        </p:cTn>
                                        <p:tgtEl>
                                          <p:spTgt spid="1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18"/>
                                        </p:tgtEl>
                                      </p:cBhvr>
                                    </p:animEffect>
                                    <p:set>
                                      <p:cBhvr>
                                        <p:cTn id="8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animBg="1"/>
      <p:bldP spid="9" grpId="0" animBg="1"/>
      <p:bldP spid="10" grpId="0" animBg="1"/>
      <p:bldP spid="11" grpId="0" animBg="1"/>
      <p:bldP spid="12" grpId="0" animBg="1"/>
      <p:bldP spid="13" grpId="0" animBg="1"/>
      <p:bldP spid="1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3B934F-4440-253C-BE50-67920B8DCFC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1C54DC0-C854-4D93-C5E3-BC2D1B22F7E5}"/>
              </a:ext>
            </a:extLst>
          </p:cNvPr>
          <p:cNvSpPr txBox="1"/>
          <p:nvPr/>
        </p:nvSpPr>
        <p:spPr>
          <a:xfrm>
            <a:off x="204720" y="-1692454"/>
            <a:ext cx="718305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经历这么多漫长的概念，我们终于要胜利了</a:t>
            </a:r>
          </a:p>
        </p:txBody>
      </p:sp>
      <p:sp>
        <p:nvSpPr>
          <p:cNvPr id="3" name="文本框 2">
            <a:extLst>
              <a:ext uri="{FF2B5EF4-FFF2-40B4-BE49-F238E27FC236}">
                <a16:creationId xmlns:a16="http://schemas.microsoft.com/office/drawing/2014/main" id="{021B60FE-906A-7934-57A1-4A06A48905AD}"/>
              </a:ext>
            </a:extLst>
          </p:cNvPr>
          <p:cNvSpPr txBox="1"/>
          <p:nvPr/>
        </p:nvSpPr>
        <p:spPr>
          <a:xfrm>
            <a:off x="204720" y="-1169234"/>
            <a:ext cx="803939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还有三个概念就可以进入下一阶段了。我没招了</a:t>
            </a:r>
          </a:p>
        </p:txBody>
      </p:sp>
      <p:sp>
        <p:nvSpPr>
          <p:cNvPr id="4" name="文本框 3">
            <a:extLst>
              <a:ext uri="{FF2B5EF4-FFF2-40B4-BE49-F238E27FC236}">
                <a16:creationId xmlns:a16="http://schemas.microsoft.com/office/drawing/2014/main" id="{971D6837-5531-A004-FD01-88D8CDEAE0D7}"/>
              </a:ext>
            </a:extLst>
          </p:cNvPr>
          <p:cNvSpPr txBox="1"/>
          <p:nvPr/>
        </p:nvSpPr>
        <p:spPr>
          <a:xfrm>
            <a:off x="204720" y="-646014"/>
            <a:ext cx="398990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让我们来看下一个概念</a:t>
            </a:r>
          </a:p>
        </p:txBody>
      </p:sp>
      <p:sp>
        <p:nvSpPr>
          <p:cNvPr id="6" name="文本框 5">
            <a:extLst>
              <a:ext uri="{FF2B5EF4-FFF2-40B4-BE49-F238E27FC236}">
                <a16:creationId xmlns:a16="http://schemas.microsoft.com/office/drawing/2014/main" id="{91FD4297-3574-E447-A958-62A273CA758B}"/>
              </a:ext>
            </a:extLst>
          </p:cNvPr>
          <p:cNvSpPr txBox="1"/>
          <p:nvPr/>
        </p:nvSpPr>
        <p:spPr>
          <a:xfrm>
            <a:off x="129877" y="-15073"/>
            <a:ext cx="2069797"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生成树</a:t>
            </a:r>
          </a:p>
        </p:txBody>
      </p:sp>
      <p:sp>
        <p:nvSpPr>
          <p:cNvPr id="7" name="文本框 6">
            <a:extLst>
              <a:ext uri="{FF2B5EF4-FFF2-40B4-BE49-F238E27FC236}">
                <a16:creationId xmlns:a16="http://schemas.microsoft.com/office/drawing/2014/main" id="{44C19C1E-CE22-8489-0DC5-C5BF91ED2C73}"/>
              </a:ext>
            </a:extLst>
          </p:cNvPr>
          <p:cNvSpPr txBox="1"/>
          <p:nvPr/>
        </p:nvSpPr>
        <p:spPr>
          <a:xfrm>
            <a:off x="204720" y="625234"/>
            <a:ext cx="11638937"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一个连通图</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无向图</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的生成树是一个极小连通子图，它含有图中全部</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个顶点和只有足以构成一棵树的</a:t>
            </a:r>
            <a:r>
              <a:rPr lang="en-US" altLang="zh-CN" sz="2800" dirty="0">
                <a:latin typeface="宋体" panose="02010600030101010101" pitchFamily="2" charset="-122"/>
                <a:ea typeface="宋体" panose="02010600030101010101" pitchFamily="2" charset="-122"/>
              </a:rPr>
              <a:t>n-1</a:t>
            </a:r>
            <a:r>
              <a:rPr lang="zh-CN" altLang="en-US" sz="2800" dirty="0">
                <a:latin typeface="宋体" panose="02010600030101010101" pitchFamily="2" charset="-122"/>
                <a:ea typeface="宋体" panose="02010600030101010101" pitchFamily="2" charset="-122"/>
              </a:rPr>
              <a:t>条边，称为图的生成树。</a:t>
            </a:r>
          </a:p>
        </p:txBody>
      </p:sp>
      <p:sp>
        <p:nvSpPr>
          <p:cNvPr id="8" name="椭圆 7">
            <a:extLst>
              <a:ext uri="{FF2B5EF4-FFF2-40B4-BE49-F238E27FC236}">
                <a16:creationId xmlns:a16="http://schemas.microsoft.com/office/drawing/2014/main" id="{3B488A66-BEA9-8B6A-65D1-C8C5F33F9729}"/>
              </a:ext>
            </a:extLst>
          </p:cNvPr>
          <p:cNvSpPr/>
          <p:nvPr/>
        </p:nvSpPr>
        <p:spPr>
          <a:xfrm>
            <a:off x="4650963" y="185791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9" name="椭圆 8">
            <a:extLst>
              <a:ext uri="{FF2B5EF4-FFF2-40B4-BE49-F238E27FC236}">
                <a16:creationId xmlns:a16="http://schemas.microsoft.com/office/drawing/2014/main" id="{7BA4D803-AAD3-C31B-1A10-FFCFA2FB2262}"/>
              </a:ext>
            </a:extLst>
          </p:cNvPr>
          <p:cNvSpPr/>
          <p:nvPr/>
        </p:nvSpPr>
        <p:spPr>
          <a:xfrm>
            <a:off x="5256086" y="3426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0" name="椭圆 9">
            <a:extLst>
              <a:ext uri="{FF2B5EF4-FFF2-40B4-BE49-F238E27FC236}">
                <a16:creationId xmlns:a16="http://schemas.microsoft.com/office/drawing/2014/main" id="{F4616943-D4BE-B492-5932-6D13F7C41F66}"/>
              </a:ext>
            </a:extLst>
          </p:cNvPr>
          <p:cNvSpPr/>
          <p:nvPr/>
        </p:nvSpPr>
        <p:spPr>
          <a:xfrm>
            <a:off x="4031825" y="3426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1" name="椭圆 10">
            <a:extLst>
              <a:ext uri="{FF2B5EF4-FFF2-40B4-BE49-F238E27FC236}">
                <a16:creationId xmlns:a16="http://schemas.microsoft.com/office/drawing/2014/main" id="{1098CD2B-E35D-A836-1515-A973C8190445}"/>
              </a:ext>
            </a:extLst>
          </p:cNvPr>
          <p:cNvSpPr/>
          <p:nvPr/>
        </p:nvSpPr>
        <p:spPr>
          <a:xfrm>
            <a:off x="6560586" y="3426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2" name="椭圆 11">
            <a:extLst>
              <a:ext uri="{FF2B5EF4-FFF2-40B4-BE49-F238E27FC236}">
                <a16:creationId xmlns:a16="http://schemas.microsoft.com/office/drawing/2014/main" id="{74A51E78-F07B-EC4A-9BC2-2158EC4F08D6}"/>
              </a:ext>
            </a:extLst>
          </p:cNvPr>
          <p:cNvSpPr/>
          <p:nvPr/>
        </p:nvSpPr>
        <p:spPr>
          <a:xfrm>
            <a:off x="6408186" y="185791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3" name="椭圆 12">
            <a:extLst>
              <a:ext uri="{FF2B5EF4-FFF2-40B4-BE49-F238E27FC236}">
                <a16:creationId xmlns:a16="http://schemas.microsoft.com/office/drawing/2014/main" id="{C9A865E5-B11A-4080-0262-1B56D83E7774}"/>
              </a:ext>
            </a:extLst>
          </p:cNvPr>
          <p:cNvSpPr/>
          <p:nvPr/>
        </p:nvSpPr>
        <p:spPr>
          <a:xfrm>
            <a:off x="7794114" y="3426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4" name="椭圆 13">
            <a:extLst>
              <a:ext uri="{FF2B5EF4-FFF2-40B4-BE49-F238E27FC236}">
                <a16:creationId xmlns:a16="http://schemas.microsoft.com/office/drawing/2014/main" id="{F9F800B3-95D2-EEFF-4354-C31D8617FED7}"/>
              </a:ext>
            </a:extLst>
          </p:cNvPr>
          <p:cNvSpPr/>
          <p:nvPr/>
        </p:nvSpPr>
        <p:spPr>
          <a:xfrm>
            <a:off x="7408892" y="185791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6" name="直接连接符 15">
            <a:extLst>
              <a:ext uri="{FF2B5EF4-FFF2-40B4-BE49-F238E27FC236}">
                <a16:creationId xmlns:a16="http://schemas.microsoft.com/office/drawing/2014/main" id="{95E4A5B8-D622-73E4-6C3F-EC2A3D220925}"/>
              </a:ext>
            </a:extLst>
          </p:cNvPr>
          <p:cNvCxnSpPr>
            <a:cxnSpLocks/>
          </p:cNvCxnSpPr>
          <p:nvPr/>
        </p:nvCxnSpPr>
        <p:spPr>
          <a:xfrm flipH="1" flipV="1">
            <a:off x="5095864" y="2307911"/>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92E755E-D395-21B4-0546-98895E0EC156}"/>
              </a:ext>
            </a:extLst>
          </p:cNvPr>
          <p:cNvCxnSpPr>
            <a:cxnSpLocks/>
          </p:cNvCxnSpPr>
          <p:nvPr/>
        </p:nvCxnSpPr>
        <p:spPr>
          <a:xfrm flipV="1">
            <a:off x="5606833" y="2356315"/>
            <a:ext cx="801353" cy="973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B92CA5E-5EBF-297C-84FC-523CDFCD8F22}"/>
              </a:ext>
            </a:extLst>
          </p:cNvPr>
          <p:cNvCxnSpPr>
            <a:cxnSpLocks/>
          </p:cNvCxnSpPr>
          <p:nvPr/>
        </p:nvCxnSpPr>
        <p:spPr>
          <a:xfrm flipH="1">
            <a:off x="6997886" y="2088354"/>
            <a:ext cx="30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F8AC38F-E031-29A7-A994-6BE7B67546C6}"/>
              </a:ext>
            </a:extLst>
          </p:cNvPr>
          <p:cNvCxnSpPr>
            <a:cxnSpLocks/>
          </p:cNvCxnSpPr>
          <p:nvPr/>
        </p:nvCxnSpPr>
        <p:spPr>
          <a:xfrm flipH="1" flipV="1">
            <a:off x="6858186" y="2356315"/>
            <a:ext cx="935928" cy="1069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50BF323-3763-8B27-0474-4FC2BC5CCBBE}"/>
              </a:ext>
            </a:extLst>
          </p:cNvPr>
          <p:cNvCxnSpPr>
            <a:cxnSpLocks/>
          </p:cNvCxnSpPr>
          <p:nvPr/>
        </p:nvCxnSpPr>
        <p:spPr>
          <a:xfrm flipH="1">
            <a:off x="5830076" y="3651148"/>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B230721-B6B9-A606-B282-0C3A0DD6DB36}"/>
              </a:ext>
            </a:extLst>
          </p:cNvPr>
          <p:cNvCxnSpPr>
            <a:cxnSpLocks/>
          </p:cNvCxnSpPr>
          <p:nvPr/>
        </p:nvCxnSpPr>
        <p:spPr>
          <a:xfrm flipH="1">
            <a:off x="4586908" y="3651148"/>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72996C5-C517-64FF-0282-0D5FBEEADB9B}"/>
              </a:ext>
            </a:extLst>
          </p:cNvPr>
          <p:cNvSpPr txBox="1"/>
          <p:nvPr/>
        </p:nvSpPr>
        <p:spPr>
          <a:xfrm>
            <a:off x="179723" y="2307911"/>
            <a:ext cx="396874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这就是其中一颗生成树</a:t>
            </a:r>
          </a:p>
        </p:txBody>
      </p:sp>
      <p:sp>
        <p:nvSpPr>
          <p:cNvPr id="23" name="文本框 22">
            <a:extLst>
              <a:ext uri="{FF2B5EF4-FFF2-40B4-BE49-F238E27FC236}">
                <a16:creationId xmlns:a16="http://schemas.microsoft.com/office/drawing/2014/main" id="{26541023-A1DD-C6C7-A733-1A76E945933A}"/>
              </a:ext>
            </a:extLst>
          </p:cNvPr>
          <p:cNvSpPr txBox="1"/>
          <p:nvPr/>
        </p:nvSpPr>
        <p:spPr>
          <a:xfrm>
            <a:off x="0" y="4115684"/>
            <a:ext cx="782878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关于无向图的生成树有几点结论</a:t>
            </a:r>
          </a:p>
        </p:txBody>
      </p:sp>
      <p:sp>
        <p:nvSpPr>
          <p:cNvPr id="24" name="文本框 23">
            <a:extLst>
              <a:ext uri="{FF2B5EF4-FFF2-40B4-BE49-F238E27FC236}">
                <a16:creationId xmlns:a16="http://schemas.microsoft.com/office/drawing/2014/main" id="{0C381611-EAB2-4768-F425-65340B6F8D99}"/>
              </a:ext>
            </a:extLst>
          </p:cNvPr>
          <p:cNvSpPr txBox="1"/>
          <p:nvPr/>
        </p:nvSpPr>
        <p:spPr>
          <a:xfrm>
            <a:off x="0" y="4613892"/>
            <a:ext cx="782878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一棵有</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个顶点的生成树有且仅有</a:t>
            </a:r>
            <a:r>
              <a:rPr lang="en-US" altLang="zh-CN" sz="2800" dirty="0">
                <a:latin typeface="宋体" panose="02010600030101010101" pitchFamily="2" charset="-122"/>
                <a:ea typeface="宋体" panose="02010600030101010101" pitchFamily="2" charset="-122"/>
              </a:rPr>
              <a:t>n-1</a:t>
            </a:r>
            <a:r>
              <a:rPr lang="zh-CN" altLang="en-US" sz="2800" dirty="0">
                <a:latin typeface="宋体" panose="02010600030101010101" pitchFamily="2" charset="-122"/>
                <a:ea typeface="宋体" panose="02010600030101010101" pitchFamily="2" charset="-122"/>
              </a:rPr>
              <a:t>条边</a:t>
            </a:r>
          </a:p>
        </p:txBody>
      </p:sp>
      <p:sp>
        <p:nvSpPr>
          <p:cNvPr id="25" name="文本框 24">
            <a:extLst>
              <a:ext uri="{FF2B5EF4-FFF2-40B4-BE49-F238E27FC236}">
                <a16:creationId xmlns:a16="http://schemas.microsoft.com/office/drawing/2014/main" id="{6F38F9F6-A9A5-DBF9-EB78-6A609925645E}"/>
              </a:ext>
            </a:extLst>
          </p:cNvPr>
          <p:cNvSpPr txBox="1"/>
          <p:nvPr/>
        </p:nvSpPr>
        <p:spPr>
          <a:xfrm>
            <a:off x="0" y="5125721"/>
            <a:ext cx="96374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如果一个图有</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个顶点和小于</a:t>
            </a:r>
            <a:r>
              <a:rPr lang="en-US" altLang="zh-CN" sz="2800" dirty="0">
                <a:latin typeface="宋体" panose="02010600030101010101" pitchFamily="2" charset="-122"/>
                <a:ea typeface="宋体" panose="02010600030101010101" pitchFamily="2" charset="-122"/>
              </a:rPr>
              <a:t>n-1</a:t>
            </a:r>
            <a:r>
              <a:rPr lang="zh-CN" altLang="en-US" sz="2800" dirty="0">
                <a:latin typeface="宋体" panose="02010600030101010101" pitchFamily="2" charset="-122"/>
                <a:ea typeface="宋体" panose="02010600030101010101" pitchFamily="2" charset="-122"/>
              </a:rPr>
              <a:t>条边，则是非连通图</a:t>
            </a:r>
          </a:p>
        </p:txBody>
      </p:sp>
      <p:sp>
        <p:nvSpPr>
          <p:cNvPr id="26" name="文本框 25">
            <a:extLst>
              <a:ext uri="{FF2B5EF4-FFF2-40B4-BE49-F238E27FC236}">
                <a16:creationId xmlns:a16="http://schemas.microsoft.com/office/drawing/2014/main" id="{3335723A-2753-4FAC-0C49-8601E10A225F}"/>
              </a:ext>
            </a:extLst>
          </p:cNvPr>
          <p:cNvSpPr txBox="1"/>
          <p:nvPr/>
        </p:nvSpPr>
        <p:spPr>
          <a:xfrm>
            <a:off x="0" y="5575318"/>
            <a:ext cx="96374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如果多于</a:t>
            </a:r>
            <a:r>
              <a:rPr lang="en-US" altLang="zh-CN" sz="2800" dirty="0">
                <a:latin typeface="宋体" panose="02010600030101010101" pitchFamily="2" charset="-122"/>
                <a:ea typeface="宋体" panose="02010600030101010101" pitchFamily="2" charset="-122"/>
              </a:rPr>
              <a:t>n-1</a:t>
            </a:r>
            <a:r>
              <a:rPr lang="zh-CN" altLang="en-US" sz="2800" dirty="0">
                <a:latin typeface="宋体" panose="02010600030101010101" pitchFamily="2" charset="-122"/>
                <a:ea typeface="宋体" panose="02010600030101010101" pitchFamily="2" charset="-122"/>
              </a:rPr>
              <a:t>条边，则一定有环</a:t>
            </a:r>
          </a:p>
        </p:txBody>
      </p:sp>
      <p:sp>
        <p:nvSpPr>
          <p:cNvPr id="27" name="文本框 26">
            <a:extLst>
              <a:ext uri="{FF2B5EF4-FFF2-40B4-BE49-F238E27FC236}">
                <a16:creationId xmlns:a16="http://schemas.microsoft.com/office/drawing/2014/main" id="{409240E1-B1F4-373C-E1C3-28A5FFAEF62E}"/>
              </a:ext>
            </a:extLst>
          </p:cNvPr>
          <p:cNvSpPr txBox="1"/>
          <p:nvPr/>
        </p:nvSpPr>
        <p:spPr>
          <a:xfrm>
            <a:off x="0" y="6031829"/>
            <a:ext cx="96374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a:t>
            </a:r>
            <a:r>
              <a:rPr lang="en-US" altLang="zh-CN" sz="2800" dirty="0">
                <a:latin typeface="宋体" panose="02010600030101010101" pitchFamily="2" charset="-122"/>
                <a:ea typeface="宋体" panose="02010600030101010101" pitchFamily="2" charset="-122"/>
              </a:rPr>
              <a:t>n-1</a:t>
            </a:r>
            <a:r>
              <a:rPr lang="zh-CN" altLang="en-US" sz="2800" dirty="0">
                <a:latin typeface="宋体" panose="02010600030101010101" pitchFamily="2" charset="-122"/>
                <a:ea typeface="宋体" panose="02010600030101010101" pitchFamily="2" charset="-122"/>
              </a:rPr>
              <a:t>条边的图不一定是生成树</a:t>
            </a:r>
          </a:p>
        </p:txBody>
      </p:sp>
      <p:sp>
        <p:nvSpPr>
          <p:cNvPr id="28" name="文本框 27">
            <a:extLst>
              <a:ext uri="{FF2B5EF4-FFF2-40B4-BE49-F238E27FC236}">
                <a16:creationId xmlns:a16="http://schemas.microsoft.com/office/drawing/2014/main" id="{86CA0B15-8F8D-BF26-83D3-6CA07D3A77BE}"/>
              </a:ext>
            </a:extLst>
          </p:cNvPr>
          <p:cNvSpPr txBox="1"/>
          <p:nvPr/>
        </p:nvSpPr>
        <p:spPr>
          <a:xfrm>
            <a:off x="7408892" y="5825537"/>
            <a:ext cx="358521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图的生成树不唯一</a:t>
            </a:r>
          </a:p>
        </p:txBody>
      </p:sp>
      <p:cxnSp>
        <p:nvCxnSpPr>
          <p:cNvPr id="34" name="连接符: 曲线 33">
            <a:extLst>
              <a:ext uri="{FF2B5EF4-FFF2-40B4-BE49-F238E27FC236}">
                <a16:creationId xmlns:a16="http://schemas.microsoft.com/office/drawing/2014/main" id="{35A830B4-3C2C-0D1F-CAD0-91F51C9E6748}"/>
              </a:ext>
            </a:extLst>
          </p:cNvPr>
          <p:cNvCxnSpPr>
            <a:cxnSpLocks/>
            <a:stCxn id="14" idx="0"/>
            <a:endCxn id="14" idx="4"/>
          </p:cNvCxnSpPr>
          <p:nvPr/>
        </p:nvCxnSpPr>
        <p:spPr>
          <a:xfrm rot="16200000" flipH="1">
            <a:off x="7408892" y="2082911"/>
            <a:ext cx="450000" cy="12700"/>
          </a:xfrm>
          <a:prstGeom prst="curvedConnector5">
            <a:avLst>
              <a:gd name="adj1" fmla="val -39511"/>
              <a:gd name="adj2" fmla="val 5136874"/>
              <a:gd name="adj3" fmla="val 131044"/>
            </a:avLst>
          </a:prstGeom>
          <a:ln w="38100">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297FCFC-4159-D98E-9A8A-AE769D0F1CE4}"/>
              </a:ext>
            </a:extLst>
          </p:cNvPr>
          <p:cNvCxnSpPr>
            <a:cxnSpLocks/>
          </p:cNvCxnSpPr>
          <p:nvPr/>
        </p:nvCxnSpPr>
        <p:spPr>
          <a:xfrm flipV="1">
            <a:off x="4359592" y="2365686"/>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84DBD8B-5048-DB1E-6C65-4575A4396321}"/>
              </a:ext>
            </a:extLst>
          </p:cNvPr>
          <p:cNvCxnSpPr>
            <a:cxnSpLocks/>
          </p:cNvCxnSpPr>
          <p:nvPr/>
        </p:nvCxnSpPr>
        <p:spPr>
          <a:xfrm flipH="1" flipV="1">
            <a:off x="7705636" y="2331103"/>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857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4"/>
                                        </p:tgtEl>
                                      </p:cBhvr>
                                    </p:animEffect>
                                    <p:set>
                                      <p:cBhvr>
                                        <p:cTn id="47" dur="1" fill="hold">
                                          <p:stCondLst>
                                            <p:cond delay="499"/>
                                          </p:stCondLst>
                                        </p:cTn>
                                        <p:tgtEl>
                                          <p:spTgt spid="3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7"/>
                                        </p:tgtEl>
                                      </p:cBhvr>
                                    </p:animEffect>
                                    <p:set>
                                      <p:cBhvr>
                                        <p:cTn id="67" dur="1" fill="hold">
                                          <p:stCondLst>
                                            <p:cond delay="499"/>
                                          </p:stCondLst>
                                        </p:cTn>
                                        <p:tgtEl>
                                          <p:spTgt spid="1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9"/>
                                        </p:tgtEl>
                                      </p:cBhvr>
                                    </p:animEffect>
                                    <p:set>
                                      <p:cBhvr>
                                        <p:cTn id="92" dur="1" fill="hold">
                                          <p:stCondLst>
                                            <p:cond delay="499"/>
                                          </p:stCondLst>
                                        </p:cTn>
                                        <p:tgtEl>
                                          <p:spTgt spid="1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40"/>
                                        </p:tgtEl>
                                      </p:cBhvr>
                                    </p:animEffect>
                                    <p:set>
                                      <p:cBhvr>
                                        <p:cTn id="97" dur="1" fill="hold">
                                          <p:stCondLst>
                                            <p:cond delay="499"/>
                                          </p:stCondLst>
                                        </p:cTn>
                                        <p:tgtEl>
                                          <p:spTgt spid="4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par>
                                <p:cTn id="103" presetID="10" presetClass="entr" presetSubtype="0" fill="hold"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22"/>
                                        </p:tgtEl>
                                      </p:cBhvr>
                                    </p:animEffect>
                                    <p:set>
                                      <p:cBhvr>
                                        <p:cTn id="110" dur="1" fill="hold">
                                          <p:stCondLst>
                                            <p:cond delay="499"/>
                                          </p:stCondLst>
                                        </p:cTn>
                                        <p:tgtEl>
                                          <p:spTgt spid="22"/>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41"/>
                                        </p:tgtEl>
                                      </p:cBhvr>
                                    </p:animEffect>
                                    <p:set>
                                      <p:cBhvr>
                                        <p:cTn id="115"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24" grpId="0"/>
      <p:bldP spid="25" grpId="0"/>
      <p:bldP spid="26" grpId="0"/>
      <p:bldP spid="27" grpId="0"/>
      <p:bldP spid="28" grpId="0"/>
    </p:bld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91D7FB-9F5D-2565-4501-450C2C2EC81C}"/>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C89E3EDC-750F-EBC5-D711-1D2928C419BA}"/>
              </a:ext>
            </a:extLst>
          </p:cNvPr>
          <p:cNvSpPr txBox="1"/>
          <p:nvPr/>
        </p:nvSpPr>
        <p:spPr>
          <a:xfrm>
            <a:off x="129877" y="129698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生成森林</a:t>
            </a:r>
          </a:p>
        </p:txBody>
      </p:sp>
      <p:sp>
        <p:nvSpPr>
          <p:cNvPr id="7" name="文本框 6">
            <a:extLst>
              <a:ext uri="{FF2B5EF4-FFF2-40B4-BE49-F238E27FC236}">
                <a16:creationId xmlns:a16="http://schemas.microsoft.com/office/drawing/2014/main" id="{4057886D-BC27-582B-27F4-E7F607BC6250}"/>
              </a:ext>
            </a:extLst>
          </p:cNvPr>
          <p:cNvSpPr txBox="1"/>
          <p:nvPr/>
        </p:nvSpPr>
        <p:spPr>
          <a:xfrm>
            <a:off x="129877" y="142824"/>
            <a:ext cx="116389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在上一章节树中，我们是不是还讲过了森林</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有其树必有森林</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C099D9E5-90BA-5644-7C94-3760870333AF}"/>
              </a:ext>
            </a:extLst>
          </p:cNvPr>
          <p:cNvSpPr txBox="1"/>
          <p:nvPr/>
        </p:nvSpPr>
        <p:spPr>
          <a:xfrm>
            <a:off x="129877" y="719904"/>
            <a:ext cx="380712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在图中也有森林的概念</a:t>
            </a:r>
          </a:p>
        </p:txBody>
      </p:sp>
      <p:sp>
        <p:nvSpPr>
          <p:cNvPr id="18" name="文本框 17">
            <a:extLst>
              <a:ext uri="{FF2B5EF4-FFF2-40B4-BE49-F238E27FC236}">
                <a16:creationId xmlns:a16="http://schemas.microsoft.com/office/drawing/2014/main" id="{68D2EA06-A185-C88C-3EF0-F28CED48DCDB}"/>
              </a:ext>
            </a:extLst>
          </p:cNvPr>
          <p:cNvSpPr txBox="1"/>
          <p:nvPr/>
        </p:nvSpPr>
        <p:spPr>
          <a:xfrm>
            <a:off x="3937000" y="719904"/>
            <a:ext cx="45847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真是人生无常，大肠包小肠</a:t>
            </a:r>
          </a:p>
        </p:txBody>
      </p:sp>
      <p:pic>
        <p:nvPicPr>
          <p:cNvPr id="29" name="人生无常">
            <a:hlinkClick r:id="" action="ppaction://media"/>
            <a:extLst>
              <a:ext uri="{FF2B5EF4-FFF2-40B4-BE49-F238E27FC236}">
                <a16:creationId xmlns:a16="http://schemas.microsoft.com/office/drawing/2014/main" id="{A5728997-D5AD-B949-F7C6-B234FC06CD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386" y="-963615"/>
            <a:ext cx="609600" cy="609600"/>
          </a:xfrm>
          <a:prstGeom prst="rect">
            <a:avLst/>
          </a:prstGeom>
        </p:spPr>
      </p:pic>
      <p:sp>
        <p:nvSpPr>
          <p:cNvPr id="30" name="文本框 29">
            <a:extLst>
              <a:ext uri="{FF2B5EF4-FFF2-40B4-BE49-F238E27FC236}">
                <a16:creationId xmlns:a16="http://schemas.microsoft.com/office/drawing/2014/main" id="{24746590-9539-02C1-A882-4960F049C953}"/>
              </a:ext>
            </a:extLst>
          </p:cNvPr>
          <p:cNvSpPr txBox="1"/>
          <p:nvPr/>
        </p:nvSpPr>
        <p:spPr>
          <a:xfrm>
            <a:off x="118386" y="2127982"/>
            <a:ext cx="116389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有向树是只有一个顶点的入度为</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，其余顶点的入度均为</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的有向图</a:t>
            </a:r>
          </a:p>
        </p:txBody>
      </p:sp>
      <p:sp>
        <p:nvSpPr>
          <p:cNvPr id="31" name="文本框 30">
            <a:extLst>
              <a:ext uri="{FF2B5EF4-FFF2-40B4-BE49-F238E27FC236}">
                <a16:creationId xmlns:a16="http://schemas.microsoft.com/office/drawing/2014/main" id="{4F199EFA-A066-163D-78D9-740862769C31}"/>
              </a:ext>
            </a:extLst>
          </p:cNvPr>
          <p:cNvSpPr txBox="1"/>
          <p:nvPr/>
        </p:nvSpPr>
        <p:spPr>
          <a:xfrm>
            <a:off x="129877" y="2670987"/>
            <a:ext cx="11638937"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有向图的生成森林是这样一个子图，由若干棵有向树组成，含有图中全部顶点，但只有构成若干棵互不相交的有向树的弧。</a:t>
            </a:r>
          </a:p>
        </p:txBody>
      </p:sp>
      <p:sp>
        <p:nvSpPr>
          <p:cNvPr id="32" name="椭圆 31">
            <a:extLst>
              <a:ext uri="{FF2B5EF4-FFF2-40B4-BE49-F238E27FC236}">
                <a16:creationId xmlns:a16="http://schemas.microsoft.com/office/drawing/2014/main" id="{E3EA0B25-F961-C871-8BC7-002D5304CC1B}"/>
              </a:ext>
            </a:extLst>
          </p:cNvPr>
          <p:cNvSpPr/>
          <p:nvPr/>
        </p:nvSpPr>
        <p:spPr>
          <a:xfrm>
            <a:off x="4418738" y="41386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3" name="椭圆 32">
            <a:extLst>
              <a:ext uri="{FF2B5EF4-FFF2-40B4-BE49-F238E27FC236}">
                <a16:creationId xmlns:a16="http://schemas.microsoft.com/office/drawing/2014/main" id="{282FCB4B-FA46-A826-AFA6-58B63E36F632}"/>
              </a:ext>
            </a:extLst>
          </p:cNvPr>
          <p:cNvSpPr/>
          <p:nvPr/>
        </p:nvSpPr>
        <p:spPr>
          <a:xfrm>
            <a:off x="4528561" y="58939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BB21E6EB-6CDE-0178-4A30-120436D31845}"/>
              </a:ext>
            </a:extLst>
          </p:cNvPr>
          <p:cNvSpPr/>
          <p:nvPr/>
        </p:nvSpPr>
        <p:spPr>
          <a:xfrm>
            <a:off x="3456700" y="51125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12555381-D6E6-D68D-1489-BC50191EA81B}"/>
              </a:ext>
            </a:extLst>
          </p:cNvPr>
          <p:cNvSpPr/>
          <p:nvPr/>
        </p:nvSpPr>
        <p:spPr>
          <a:xfrm>
            <a:off x="5628600" y="50215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F7CC3620-B22C-0B5C-CFC3-76CE53F625CB}"/>
              </a:ext>
            </a:extLst>
          </p:cNvPr>
          <p:cNvSpPr/>
          <p:nvPr/>
        </p:nvSpPr>
        <p:spPr>
          <a:xfrm>
            <a:off x="6990092" y="4113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1F31081C-7FC8-B5A8-9422-13636E9A92C8}"/>
              </a:ext>
            </a:extLst>
          </p:cNvPr>
          <p:cNvSpPr/>
          <p:nvPr/>
        </p:nvSpPr>
        <p:spPr>
          <a:xfrm>
            <a:off x="6880098" y="608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8F1C124E-8E4F-7F30-2F2E-8DC21524C8F4}"/>
              </a:ext>
            </a:extLst>
          </p:cNvPr>
          <p:cNvSpPr/>
          <p:nvPr/>
        </p:nvSpPr>
        <p:spPr>
          <a:xfrm>
            <a:off x="7929753" y="52223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42" name="直接连接符 41">
            <a:extLst>
              <a:ext uri="{FF2B5EF4-FFF2-40B4-BE49-F238E27FC236}">
                <a16:creationId xmlns:a16="http://schemas.microsoft.com/office/drawing/2014/main" id="{2A86BA9D-2699-1DC3-F205-134EF74D86A9}"/>
              </a:ext>
            </a:extLst>
          </p:cNvPr>
          <p:cNvCxnSpPr>
            <a:cxnSpLocks/>
          </p:cNvCxnSpPr>
          <p:nvPr/>
        </p:nvCxnSpPr>
        <p:spPr>
          <a:xfrm flipV="1">
            <a:off x="3906700" y="4563140"/>
            <a:ext cx="521875" cy="53318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BF1275C-0174-D52F-ECFA-7E2DFA0AFA96}"/>
              </a:ext>
            </a:extLst>
          </p:cNvPr>
          <p:cNvCxnSpPr>
            <a:cxnSpLocks/>
          </p:cNvCxnSpPr>
          <p:nvPr/>
        </p:nvCxnSpPr>
        <p:spPr>
          <a:xfrm>
            <a:off x="3949250" y="5562539"/>
            <a:ext cx="557462" cy="44216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0237257-6E5E-F33B-68A9-9BFE3E7B6A4D}"/>
              </a:ext>
            </a:extLst>
          </p:cNvPr>
          <p:cNvCxnSpPr>
            <a:cxnSpLocks/>
          </p:cNvCxnSpPr>
          <p:nvPr/>
        </p:nvCxnSpPr>
        <p:spPr>
          <a:xfrm flipH="1" flipV="1">
            <a:off x="4695375" y="4685811"/>
            <a:ext cx="54482" cy="1154105"/>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7517583-C71D-AE91-BF79-1208ED83C0F2}"/>
              </a:ext>
            </a:extLst>
          </p:cNvPr>
          <p:cNvCxnSpPr>
            <a:cxnSpLocks/>
          </p:cNvCxnSpPr>
          <p:nvPr/>
        </p:nvCxnSpPr>
        <p:spPr>
          <a:xfrm>
            <a:off x="4910497" y="4515667"/>
            <a:ext cx="718103" cy="58066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5724029-88B5-E268-BAD1-8A6695E88150}"/>
              </a:ext>
            </a:extLst>
          </p:cNvPr>
          <p:cNvCxnSpPr>
            <a:cxnSpLocks/>
          </p:cNvCxnSpPr>
          <p:nvPr/>
        </p:nvCxnSpPr>
        <p:spPr>
          <a:xfrm flipH="1" flipV="1">
            <a:off x="5057325" y="6167762"/>
            <a:ext cx="1758950" cy="9760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4668DC52-9F8B-1F5B-D790-61B86800FE94}"/>
              </a:ext>
            </a:extLst>
          </p:cNvPr>
          <p:cNvCxnSpPr>
            <a:cxnSpLocks/>
          </p:cNvCxnSpPr>
          <p:nvPr/>
        </p:nvCxnSpPr>
        <p:spPr>
          <a:xfrm flipH="1" flipV="1">
            <a:off x="6078600" y="5447318"/>
            <a:ext cx="801498" cy="64207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6DB81992-88DD-4FA6-8A3B-B98199107CC9}"/>
              </a:ext>
            </a:extLst>
          </p:cNvPr>
          <p:cNvCxnSpPr>
            <a:cxnSpLocks/>
          </p:cNvCxnSpPr>
          <p:nvPr/>
        </p:nvCxnSpPr>
        <p:spPr>
          <a:xfrm flipH="1">
            <a:off x="6078600" y="4467105"/>
            <a:ext cx="878743" cy="629222"/>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3F8EE10-AD5E-1149-2FC6-AF1B906A45F5}"/>
              </a:ext>
            </a:extLst>
          </p:cNvPr>
          <p:cNvCxnSpPr>
            <a:cxnSpLocks/>
          </p:cNvCxnSpPr>
          <p:nvPr/>
        </p:nvCxnSpPr>
        <p:spPr>
          <a:xfrm flipH="1" flipV="1">
            <a:off x="7425875" y="4563140"/>
            <a:ext cx="581123" cy="65917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4E96C20-6D01-EDBA-9A5D-85D30AED2A2A}"/>
              </a:ext>
            </a:extLst>
          </p:cNvPr>
          <p:cNvCxnSpPr>
            <a:cxnSpLocks/>
          </p:cNvCxnSpPr>
          <p:nvPr/>
        </p:nvCxnSpPr>
        <p:spPr>
          <a:xfrm flipH="1">
            <a:off x="7348630" y="5659703"/>
            <a:ext cx="581123" cy="470995"/>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F4A2335-C1C8-89EF-FDEF-904341142100}"/>
              </a:ext>
            </a:extLst>
          </p:cNvPr>
          <p:cNvCxnSpPr>
            <a:cxnSpLocks/>
          </p:cNvCxnSpPr>
          <p:nvPr/>
        </p:nvCxnSpPr>
        <p:spPr>
          <a:xfrm flipH="1">
            <a:off x="7105098" y="4636576"/>
            <a:ext cx="109994" cy="1368131"/>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69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 presetClass="mediacall" presetSubtype="0" fill="hold" nodeType="withEffect">
                                  <p:stCondLst>
                                    <p:cond delay="0"/>
                                  </p:stCondLst>
                                  <p:childTnLst>
                                    <p:cmd type="call" cmd="playFrom(0.0)">
                                      <p:cBhvr>
                                        <p:cTn id="19" dur="4545" fill="hold"/>
                                        <p:tgtEl>
                                          <p:spTgt spid="29"/>
                                        </p:tgtEl>
                                      </p:cBhvr>
                                    </p:cmd>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56"/>
                                        </p:tgtEl>
                                      </p:cBhvr>
                                    </p:animEffect>
                                    <p:set>
                                      <p:cBhvr>
                                        <p:cTn id="60" dur="1" fill="hold">
                                          <p:stCondLst>
                                            <p:cond delay="499"/>
                                          </p:stCondLst>
                                        </p:cTn>
                                        <p:tgtEl>
                                          <p:spTgt spid="5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par>
                                <p:cTn id="76" presetID="10" presetClass="entr" presetSubtype="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par>
                                <p:cTn id="85" presetID="10" presetClass="entr" presetSubtype="0"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par>
                                <p:cTn id="88" presetID="10" presetClass="entr" presetSubtype="0" fill="hold" nodeType="with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fade">
                                      <p:cBhvr>
                                        <p:cTn id="90" dur="500"/>
                                        <p:tgtEl>
                                          <p:spTgt spid="7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par>
                                <p:cTn id="94" presetID="10" presetClass="entr" presetSubtype="0"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fade">
                                      <p:cBhvr>
                                        <p:cTn id="96" dur="500"/>
                                        <p:tgtEl>
                                          <p:spTgt spid="7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0" fill="hold" display="0">
                  <p:stCondLst>
                    <p:cond delay="indefinite"/>
                  </p:stCondLst>
                  <p:endCondLst>
                    <p:cond evt="onStopAudio" delay="0">
                      <p:tgtEl>
                        <p:sldTgt/>
                      </p:tgtEl>
                    </p:cond>
                  </p:endCondLst>
                </p:cTn>
                <p:tgtEl>
                  <p:spTgt spid="29"/>
                </p:tgtEl>
              </p:cMediaNode>
            </p:audio>
          </p:childTnLst>
        </p:cTn>
      </p:par>
    </p:tnLst>
    <p:bldLst>
      <p:bldP spid="6" grpId="0"/>
      <p:bldP spid="7" grpId="0"/>
      <p:bldP spid="15" grpId="0"/>
      <p:bldP spid="18" grpId="0"/>
      <p:bldP spid="30" grpId="0"/>
      <p:bldP spid="31" grpId="0"/>
      <p:bldP spid="32" grpId="0" animBg="1"/>
      <p:bldP spid="33" grpId="0" animBg="1"/>
      <p:bldP spid="35" grpId="0" animBg="1"/>
      <p:bldP spid="36" grpId="0" animBg="1"/>
      <p:bldP spid="37" grpId="0" animBg="1"/>
      <p:bldP spid="38" grpId="0" animBg="1"/>
      <p:bldP spid="39"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91D7FB-9F5D-2565-4501-450C2C2EC81C}"/>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C89E3EDC-750F-EBC5-D711-1D2928C419BA}"/>
              </a:ext>
            </a:extLst>
          </p:cNvPr>
          <p:cNvSpPr txBox="1"/>
          <p:nvPr/>
        </p:nvSpPr>
        <p:spPr>
          <a:xfrm>
            <a:off x="129877" y="129698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生成森林</a:t>
            </a:r>
          </a:p>
        </p:txBody>
      </p:sp>
      <p:sp>
        <p:nvSpPr>
          <p:cNvPr id="7" name="文本框 6">
            <a:extLst>
              <a:ext uri="{FF2B5EF4-FFF2-40B4-BE49-F238E27FC236}">
                <a16:creationId xmlns:a16="http://schemas.microsoft.com/office/drawing/2014/main" id="{4057886D-BC27-582B-27F4-E7F607BC6250}"/>
              </a:ext>
            </a:extLst>
          </p:cNvPr>
          <p:cNvSpPr txBox="1"/>
          <p:nvPr/>
        </p:nvSpPr>
        <p:spPr>
          <a:xfrm>
            <a:off x="129877" y="142824"/>
            <a:ext cx="116389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在上一章节树中，我们是不是还讲过了森林</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有其树必有森林</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C099D9E5-90BA-5644-7C94-3760870333AF}"/>
              </a:ext>
            </a:extLst>
          </p:cNvPr>
          <p:cNvSpPr txBox="1"/>
          <p:nvPr/>
        </p:nvSpPr>
        <p:spPr>
          <a:xfrm>
            <a:off x="129877" y="719904"/>
            <a:ext cx="380712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在图中也有森林的概念</a:t>
            </a:r>
          </a:p>
        </p:txBody>
      </p:sp>
      <p:sp>
        <p:nvSpPr>
          <p:cNvPr id="18" name="文本框 17">
            <a:extLst>
              <a:ext uri="{FF2B5EF4-FFF2-40B4-BE49-F238E27FC236}">
                <a16:creationId xmlns:a16="http://schemas.microsoft.com/office/drawing/2014/main" id="{68D2EA06-A185-C88C-3EF0-F28CED48DCDB}"/>
              </a:ext>
            </a:extLst>
          </p:cNvPr>
          <p:cNvSpPr txBox="1"/>
          <p:nvPr/>
        </p:nvSpPr>
        <p:spPr>
          <a:xfrm>
            <a:off x="3937000" y="719904"/>
            <a:ext cx="45847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真是人生无常，大肠包小肠</a:t>
            </a:r>
          </a:p>
        </p:txBody>
      </p:sp>
      <p:sp>
        <p:nvSpPr>
          <p:cNvPr id="30" name="文本框 29">
            <a:extLst>
              <a:ext uri="{FF2B5EF4-FFF2-40B4-BE49-F238E27FC236}">
                <a16:creationId xmlns:a16="http://schemas.microsoft.com/office/drawing/2014/main" id="{24746590-9539-02C1-A882-4960F049C953}"/>
              </a:ext>
            </a:extLst>
          </p:cNvPr>
          <p:cNvSpPr txBox="1"/>
          <p:nvPr/>
        </p:nvSpPr>
        <p:spPr>
          <a:xfrm>
            <a:off x="118386" y="2127982"/>
            <a:ext cx="116389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有向树是只有一个顶点的入度为</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，其余顶点的入度均为</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的有向图</a:t>
            </a:r>
          </a:p>
        </p:txBody>
      </p:sp>
      <p:sp>
        <p:nvSpPr>
          <p:cNvPr id="31" name="文本框 30">
            <a:extLst>
              <a:ext uri="{FF2B5EF4-FFF2-40B4-BE49-F238E27FC236}">
                <a16:creationId xmlns:a16="http://schemas.microsoft.com/office/drawing/2014/main" id="{4F199EFA-A066-163D-78D9-740862769C31}"/>
              </a:ext>
            </a:extLst>
          </p:cNvPr>
          <p:cNvSpPr txBox="1"/>
          <p:nvPr/>
        </p:nvSpPr>
        <p:spPr>
          <a:xfrm>
            <a:off x="129877" y="2670987"/>
            <a:ext cx="11638937"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有向图的生成森林是这样一个子图，由若干棵有向树组成，含有图中全部顶点，但只有构成若干棵互不相交的有向树的弧。</a:t>
            </a:r>
          </a:p>
        </p:txBody>
      </p:sp>
      <p:sp>
        <p:nvSpPr>
          <p:cNvPr id="32" name="椭圆 31">
            <a:extLst>
              <a:ext uri="{FF2B5EF4-FFF2-40B4-BE49-F238E27FC236}">
                <a16:creationId xmlns:a16="http://schemas.microsoft.com/office/drawing/2014/main" id="{E3EA0B25-F961-C871-8BC7-002D5304CC1B}"/>
              </a:ext>
            </a:extLst>
          </p:cNvPr>
          <p:cNvSpPr/>
          <p:nvPr/>
        </p:nvSpPr>
        <p:spPr>
          <a:xfrm>
            <a:off x="3428138" y="41386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3" name="椭圆 32">
            <a:extLst>
              <a:ext uri="{FF2B5EF4-FFF2-40B4-BE49-F238E27FC236}">
                <a16:creationId xmlns:a16="http://schemas.microsoft.com/office/drawing/2014/main" id="{282FCB4B-FA46-A826-AFA6-58B63E36F632}"/>
              </a:ext>
            </a:extLst>
          </p:cNvPr>
          <p:cNvSpPr/>
          <p:nvPr/>
        </p:nvSpPr>
        <p:spPr>
          <a:xfrm>
            <a:off x="3537961" y="58939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BB21E6EB-6CDE-0178-4A30-120436D31845}"/>
              </a:ext>
            </a:extLst>
          </p:cNvPr>
          <p:cNvSpPr/>
          <p:nvPr/>
        </p:nvSpPr>
        <p:spPr>
          <a:xfrm>
            <a:off x="2466100" y="51125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12555381-D6E6-D68D-1489-BC50191EA81B}"/>
              </a:ext>
            </a:extLst>
          </p:cNvPr>
          <p:cNvSpPr/>
          <p:nvPr/>
        </p:nvSpPr>
        <p:spPr>
          <a:xfrm>
            <a:off x="4638000" y="50215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F7CC3620-B22C-0B5C-CFC3-76CE53F625CB}"/>
              </a:ext>
            </a:extLst>
          </p:cNvPr>
          <p:cNvSpPr/>
          <p:nvPr/>
        </p:nvSpPr>
        <p:spPr>
          <a:xfrm>
            <a:off x="7053592" y="411314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1F31081C-7FC8-B5A8-9422-13636E9A92C8}"/>
              </a:ext>
            </a:extLst>
          </p:cNvPr>
          <p:cNvSpPr/>
          <p:nvPr/>
        </p:nvSpPr>
        <p:spPr>
          <a:xfrm>
            <a:off x="6943598" y="608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8F1C124E-8E4F-7F30-2F2E-8DC21524C8F4}"/>
              </a:ext>
            </a:extLst>
          </p:cNvPr>
          <p:cNvSpPr/>
          <p:nvPr/>
        </p:nvSpPr>
        <p:spPr>
          <a:xfrm>
            <a:off x="7993253" y="52223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42" name="直接连接符 41">
            <a:extLst>
              <a:ext uri="{FF2B5EF4-FFF2-40B4-BE49-F238E27FC236}">
                <a16:creationId xmlns:a16="http://schemas.microsoft.com/office/drawing/2014/main" id="{2A86BA9D-2699-1DC3-F205-134EF74D86A9}"/>
              </a:ext>
            </a:extLst>
          </p:cNvPr>
          <p:cNvCxnSpPr>
            <a:cxnSpLocks/>
          </p:cNvCxnSpPr>
          <p:nvPr/>
        </p:nvCxnSpPr>
        <p:spPr>
          <a:xfrm flipV="1">
            <a:off x="2916100" y="4563140"/>
            <a:ext cx="521875" cy="53318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BF1275C-0174-D52F-ECFA-7E2DFA0AFA96}"/>
              </a:ext>
            </a:extLst>
          </p:cNvPr>
          <p:cNvCxnSpPr>
            <a:cxnSpLocks/>
          </p:cNvCxnSpPr>
          <p:nvPr/>
        </p:nvCxnSpPr>
        <p:spPr>
          <a:xfrm>
            <a:off x="2958650" y="5562539"/>
            <a:ext cx="557462" cy="44216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7517583-C71D-AE91-BF79-1208ED83C0F2}"/>
              </a:ext>
            </a:extLst>
          </p:cNvPr>
          <p:cNvCxnSpPr>
            <a:cxnSpLocks/>
          </p:cNvCxnSpPr>
          <p:nvPr/>
        </p:nvCxnSpPr>
        <p:spPr>
          <a:xfrm>
            <a:off x="3919897" y="4515667"/>
            <a:ext cx="718103" cy="58066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3F8EE10-AD5E-1149-2FC6-AF1B906A45F5}"/>
              </a:ext>
            </a:extLst>
          </p:cNvPr>
          <p:cNvCxnSpPr>
            <a:cxnSpLocks/>
          </p:cNvCxnSpPr>
          <p:nvPr/>
        </p:nvCxnSpPr>
        <p:spPr>
          <a:xfrm flipH="1" flipV="1">
            <a:off x="7489375" y="4563140"/>
            <a:ext cx="581123" cy="65917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4E96C20-6D01-EDBA-9A5D-85D30AED2A2A}"/>
              </a:ext>
            </a:extLst>
          </p:cNvPr>
          <p:cNvCxnSpPr>
            <a:cxnSpLocks/>
          </p:cNvCxnSpPr>
          <p:nvPr/>
        </p:nvCxnSpPr>
        <p:spPr>
          <a:xfrm flipH="1">
            <a:off x="7412130" y="5659703"/>
            <a:ext cx="581123" cy="470995"/>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007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7CA9B-70EB-0BC3-7055-F942DB30AFF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C8A6D70-F814-FBFA-F026-538A3349FF6E}"/>
              </a:ext>
            </a:extLst>
          </p:cNvPr>
          <p:cNvSpPr txBox="1"/>
          <p:nvPr/>
        </p:nvSpPr>
        <p:spPr>
          <a:xfrm>
            <a:off x="4772561" y="2644170"/>
            <a:ext cx="2646878"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链表</a:t>
            </a:r>
          </a:p>
        </p:txBody>
      </p:sp>
      <p:pic>
        <p:nvPicPr>
          <p:cNvPr id="3" name="图片 2">
            <a:extLst>
              <a:ext uri="{FF2B5EF4-FFF2-40B4-BE49-F238E27FC236}">
                <a16:creationId xmlns:a16="http://schemas.microsoft.com/office/drawing/2014/main" id="{5FBA3AF9-FD6B-BC5C-54E4-C222B02C1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Tree>
    <p:extLst>
      <p:ext uri="{BB962C8B-B14F-4D97-AF65-F5344CB8AC3E}">
        <p14:creationId xmlns:p14="http://schemas.microsoft.com/office/powerpoint/2010/main" val="2826231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0BD72-6756-83A8-A2FE-06C949F339EA}"/>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5EE9BF9E-EB91-DAF4-9BFE-94D5C06E1C26}"/>
              </a:ext>
            </a:extLst>
          </p:cNvPr>
          <p:cNvSpPr/>
          <p:nvPr/>
        </p:nvSpPr>
        <p:spPr>
          <a:xfrm rot="9229481">
            <a:off x="-4264826" y="4362557"/>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924236E8-AC78-4BA1-6E5F-AF84FCECEEF2}"/>
              </a:ext>
            </a:extLst>
          </p:cNvPr>
          <p:cNvSpPr/>
          <p:nvPr/>
        </p:nvSpPr>
        <p:spPr>
          <a:xfrm>
            <a:off x="179892"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B91C0D90-9CAF-7724-A1DA-B0ED64D8A7C2}"/>
              </a:ext>
            </a:extLst>
          </p:cNvPr>
          <p:cNvSpPr/>
          <p:nvPr/>
        </p:nvSpPr>
        <p:spPr>
          <a:xfrm>
            <a:off x="2923083" y="4667015"/>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24287CBA-558E-47F2-9B85-C7444565BB5E}"/>
              </a:ext>
            </a:extLst>
          </p:cNvPr>
          <p:cNvSpPr/>
          <p:nvPr/>
        </p:nvSpPr>
        <p:spPr>
          <a:xfrm>
            <a:off x="5701023"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E7C5C894-5704-BE5D-2EBF-D685BDBAAF05}"/>
              </a:ext>
            </a:extLst>
          </p:cNvPr>
          <p:cNvCxnSpPr>
            <a:cxnSpLocks/>
          </p:cNvCxnSpPr>
          <p:nvPr/>
        </p:nvCxnSpPr>
        <p:spPr>
          <a:xfrm>
            <a:off x="2536908" y="2285988"/>
            <a:ext cx="249835" cy="2910115"/>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C003A5B7-0676-F3A9-A779-1DD3F47AA8EA}"/>
              </a:ext>
            </a:extLst>
          </p:cNvPr>
          <p:cNvSpPr/>
          <p:nvPr/>
        </p:nvSpPr>
        <p:spPr>
          <a:xfrm>
            <a:off x="9655092"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7F66D731-9411-D04B-BC04-9D6F81B72DC7}"/>
              </a:ext>
            </a:extLst>
          </p:cNvPr>
          <p:cNvCxnSpPr>
            <a:cxnSpLocks/>
          </p:cNvCxnSpPr>
          <p:nvPr/>
        </p:nvCxnSpPr>
        <p:spPr>
          <a:xfrm flipV="1">
            <a:off x="8026400" y="2278626"/>
            <a:ext cx="1465943"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箭头: 下 7">
            <a:extLst>
              <a:ext uri="{FF2B5EF4-FFF2-40B4-BE49-F238E27FC236}">
                <a16:creationId xmlns:a16="http://schemas.microsoft.com/office/drawing/2014/main" id="{2F0F1CF9-0975-F37B-6FF1-3CB8F3FA8AB1}"/>
              </a:ext>
            </a:extLst>
          </p:cNvPr>
          <p:cNvSpPr/>
          <p:nvPr/>
        </p:nvSpPr>
        <p:spPr>
          <a:xfrm rot="2543886">
            <a:off x="14220288" y="1741063"/>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5AC4CEB-FE30-DB6F-02D7-8339844E0809}"/>
              </a:ext>
            </a:extLst>
          </p:cNvPr>
          <p:cNvSpPr txBox="1"/>
          <p:nvPr/>
        </p:nvSpPr>
        <p:spPr>
          <a:xfrm>
            <a:off x="12661307" y="4897142"/>
            <a:ext cx="2884123" cy="584775"/>
          </a:xfrm>
          <a:prstGeom prst="rect">
            <a:avLst/>
          </a:prstGeom>
          <a:noFill/>
        </p:spPr>
        <p:txBody>
          <a:bodyPr wrap="none" rtlCol="0">
            <a:spAutoFit/>
          </a:bodyPr>
          <a:lstStyle/>
          <a:p>
            <a:r>
              <a:rPr lang="zh-CN" altLang="en-US" sz="3200" dirty="0"/>
              <a:t>我要和小</a:t>
            </a:r>
            <a:r>
              <a:rPr lang="en-US" altLang="zh-CN" sz="3200" dirty="0"/>
              <a:t>A</a:t>
            </a:r>
            <a:r>
              <a:rPr lang="zh-CN" altLang="en-US" sz="3200" dirty="0"/>
              <a:t>贴贴</a:t>
            </a:r>
          </a:p>
        </p:txBody>
      </p:sp>
      <p:cxnSp>
        <p:nvCxnSpPr>
          <p:cNvPr id="5" name="直接连接符 4">
            <a:extLst>
              <a:ext uri="{FF2B5EF4-FFF2-40B4-BE49-F238E27FC236}">
                <a16:creationId xmlns:a16="http://schemas.microsoft.com/office/drawing/2014/main" id="{46F15680-D395-323D-ADE5-A92747ECF0C2}"/>
              </a:ext>
            </a:extLst>
          </p:cNvPr>
          <p:cNvCxnSpPr>
            <a:cxnSpLocks/>
          </p:cNvCxnSpPr>
          <p:nvPr/>
        </p:nvCxnSpPr>
        <p:spPr>
          <a:xfrm flipV="1">
            <a:off x="5229308" y="2464976"/>
            <a:ext cx="242578" cy="2731127"/>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638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E41B67-BF01-D106-4DC1-FAD33C1789D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DF9AC82-57D9-A8D2-AEF1-40C80BA57FF6}"/>
              </a:ext>
            </a:extLst>
          </p:cNvPr>
          <p:cNvSpPr txBox="1"/>
          <p:nvPr/>
        </p:nvSpPr>
        <p:spPr>
          <a:xfrm>
            <a:off x="129877" y="142824"/>
            <a:ext cx="116389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胜利的曙光就在眼前，就剩两个很小的知识点了！</a:t>
            </a:r>
          </a:p>
        </p:txBody>
      </p:sp>
      <p:sp>
        <p:nvSpPr>
          <p:cNvPr id="3" name="文本框 2">
            <a:extLst>
              <a:ext uri="{FF2B5EF4-FFF2-40B4-BE49-F238E27FC236}">
                <a16:creationId xmlns:a16="http://schemas.microsoft.com/office/drawing/2014/main" id="{2FC351A6-77DC-FF6C-C3BE-1B2F98453069}"/>
              </a:ext>
            </a:extLst>
          </p:cNvPr>
          <p:cNvSpPr txBox="1"/>
          <p:nvPr/>
        </p:nvSpPr>
        <p:spPr>
          <a:xfrm>
            <a:off x="129877" y="1296985"/>
            <a:ext cx="800219"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权</a:t>
            </a:r>
          </a:p>
        </p:txBody>
      </p:sp>
      <p:sp>
        <p:nvSpPr>
          <p:cNvPr id="4" name="文本框 3">
            <a:extLst>
              <a:ext uri="{FF2B5EF4-FFF2-40B4-BE49-F238E27FC236}">
                <a16:creationId xmlns:a16="http://schemas.microsoft.com/office/drawing/2014/main" id="{AEB166DA-3505-330A-CB2B-A2CCF3181665}"/>
              </a:ext>
            </a:extLst>
          </p:cNvPr>
          <p:cNvSpPr txBox="1"/>
          <p:nvPr/>
        </p:nvSpPr>
        <p:spPr>
          <a:xfrm>
            <a:off x="129876" y="2343424"/>
            <a:ext cx="800219"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网</a:t>
            </a:r>
          </a:p>
        </p:txBody>
      </p:sp>
      <p:sp>
        <p:nvSpPr>
          <p:cNvPr id="8" name="文本框 7">
            <a:extLst>
              <a:ext uri="{FF2B5EF4-FFF2-40B4-BE49-F238E27FC236}">
                <a16:creationId xmlns:a16="http://schemas.microsoft.com/office/drawing/2014/main" id="{39F9683D-E135-8F39-84CF-E4EB3B9C491E}"/>
              </a:ext>
            </a:extLst>
          </p:cNvPr>
          <p:cNvSpPr txBox="1"/>
          <p:nvPr/>
        </p:nvSpPr>
        <p:spPr>
          <a:xfrm>
            <a:off x="790277" y="1296985"/>
            <a:ext cx="11638937"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在图的每条边上加上一个相关的数，被称之为权。可以用顶点表示城市，那权就是两个城市之间的距离或者耗费。</a:t>
            </a:r>
          </a:p>
        </p:txBody>
      </p:sp>
      <p:sp>
        <p:nvSpPr>
          <p:cNvPr id="9" name="文本框 8">
            <a:extLst>
              <a:ext uri="{FF2B5EF4-FFF2-40B4-BE49-F238E27FC236}">
                <a16:creationId xmlns:a16="http://schemas.microsoft.com/office/drawing/2014/main" id="{C096AAAF-516F-C1E4-F76A-60ECCC8ABAC2}"/>
              </a:ext>
            </a:extLst>
          </p:cNvPr>
          <p:cNvSpPr txBox="1"/>
          <p:nvPr/>
        </p:nvSpPr>
        <p:spPr>
          <a:xfrm>
            <a:off x="790277" y="2466534"/>
            <a:ext cx="698200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带权的图就叫做网</a:t>
            </a:r>
          </a:p>
        </p:txBody>
      </p:sp>
      <p:sp>
        <p:nvSpPr>
          <p:cNvPr id="10" name="椭圆 9">
            <a:extLst>
              <a:ext uri="{FF2B5EF4-FFF2-40B4-BE49-F238E27FC236}">
                <a16:creationId xmlns:a16="http://schemas.microsoft.com/office/drawing/2014/main" id="{70D1D395-528F-96FC-B605-5D9A99FFB2AC}"/>
              </a:ext>
            </a:extLst>
          </p:cNvPr>
          <p:cNvSpPr/>
          <p:nvPr/>
        </p:nvSpPr>
        <p:spPr>
          <a:xfrm>
            <a:off x="4418738" y="36687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 name="椭圆 10">
            <a:extLst>
              <a:ext uri="{FF2B5EF4-FFF2-40B4-BE49-F238E27FC236}">
                <a16:creationId xmlns:a16="http://schemas.microsoft.com/office/drawing/2014/main" id="{37A47A40-DDF6-54B0-0E6A-E3B49CB63B77}"/>
              </a:ext>
            </a:extLst>
          </p:cNvPr>
          <p:cNvSpPr/>
          <p:nvPr/>
        </p:nvSpPr>
        <p:spPr>
          <a:xfrm>
            <a:off x="4528561" y="54240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2" name="椭圆 11">
            <a:extLst>
              <a:ext uri="{FF2B5EF4-FFF2-40B4-BE49-F238E27FC236}">
                <a16:creationId xmlns:a16="http://schemas.microsoft.com/office/drawing/2014/main" id="{1459A376-3889-1CD5-A9CB-8111D819C180}"/>
              </a:ext>
            </a:extLst>
          </p:cNvPr>
          <p:cNvSpPr/>
          <p:nvPr/>
        </p:nvSpPr>
        <p:spPr>
          <a:xfrm>
            <a:off x="3456700" y="464264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 name="椭圆 12">
            <a:extLst>
              <a:ext uri="{FF2B5EF4-FFF2-40B4-BE49-F238E27FC236}">
                <a16:creationId xmlns:a16="http://schemas.microsoft.com/office/drawing/2014/main" id="{3E52D04E-7D5F-B5AA-842E-E67E0428C583}"/>
              </a:ext>
            </a:extLst>
          </p:cNvPr>
          <p:cNvSpPr/>
          <p:nvPr/>
        </p:nvSpPr>
        <p:spPr>
          <a:xfrm>
            <a:off x="5628600" y="455162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4" name="椭圆 13">
            <a:extLst>
              <a:ext uri="{FF2B5EF4-FFF2-40B4-BE49-F238E27FC236}">
                <a16:creationId xmlns:a16="http://schemas.microsoft.com/office/drawing/2014/main" id="{1B341D86-B59B-6985-08D8-9BD704D0CDC8}"/>
              </a:ext>
            </a:extLst>
          </p:cNvPr>
          <p:cNvSpPr/>
          <p:nvPr/>
        </p:nvSpPr>
        <p:spPr>
          <a:xfrm>
            <a:off x="6990092" y="36432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EFAC0502-0049-DC18-4EA6-030F13F16A00}"/>
              </a:ext>
            </a:extLst>
          </p:cNvPr>
          <p:cNvSpPr/>
          <p:nvPr/>
        </p:nvSpPr>
        <p:spPr>
          <a:xfrm>
            <a:off x="6880098" y="561949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BACBE338-DFDD-FE03-49E6-20254080CDA7}"/>
              </a:ext>
            </a:extLst>
          </p:cNvPr>
          <p:cNvSpPr/>
          <p:nvPr/>
        </p:nvSpPr>
        <p:spPr>
          <a:xfrm>
            <a:off x="7929753" y="47524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9" name="直接连接符 18">
            <a:extLst>
              <a:ext uri="{FF2B5EF4-FFF2-40B4-BE49-F238E27FC236}">
                <a16:creationId xmlns:a16="http://schemas.microsoft.com/office/drawing/2014/main" id="{E251DBD0-7378-21C4-9CB2-A1D9BC476410}"/>
              </a:ext>
            </a:extLst>
          </p:cNvPr>
          <p:cNvCxnSpPr>
            <a:cxnSpLocks/>
          </p:cNvCxnSpPr>
          <p:nvPr/>
        </p:nvCxnSpPr>
        <p:spPr>
          <a:xfrm flipV="1">
            <a:off x="3906700" y="4093247"/>
            <a:ext cx="521875" cy="533187"/>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3D3D222-C2DC-D54B-7561-030F2A9AC6A1}"/>
              </a:ext>
            </a:extLst>
          </p:cNvPr>
          <p:cNvCxnSpPr>
            <a:cxnSpLocks/>
          </p:cNvCxnSpPr>
          <p:nvPr/>
        </p:nvCxnSpPr>
        <p:spPr>
          <a:xfrm>
            <a:off x="3949250" y="5092646"/>
            <a:ext cx="557462" cy="44216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5DC2BD0-A463-986E-243A-ECCD1BE34704}"/>
              </a:ext>
            </a:extLst>
          </p:cNvPr>
          <p:cNvCxnSpPr>
            <a:cxnSpLocks/>
          </p:cNvCxnSpPr>
          <p:nvPr/>
        </p:nvCxnSpPr>
        <p:spPr>
          <a:xfrm flipH="1" flipV="1">
            <a:off x="4695375" y="4215918"/>
            <a:ext cx="54482" cy="1154105"/>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377B17E-3DC8-73A3-B775-84404BD45CD7}"/>
              </a:ext>
            </a:extLst>
          </p:cNvPr>
          <p:cNvCxnSpPr>
            <a:cxnSpLocks/>
          </p:cNvCxnSpPr>
          <p:nvPr/>
        </p:nvCxnSpPr>
        <p:spPr>
          <a:xfrm>
            <a:off x="4910497" y="4045774"/>
            <a:ext cx="718103" cy="58066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6F7A07A-8A1F-56D0-3A70-0C45630BCEEC}"/>
              </a:ext>
            </a:extLst>
          </p:cNvPr>
          <p:cNvCxnSpPr>
            <a:cxnSpLocks/>
          </p:cNvCxnSpPr>
          <p:nvPr/>
        </p:nvCxnSpPr>
        <p:spPr>
          <a:xfrm flipH="1" flipV="1">
            <a:off x="5057325" y="5697869"/>
            <a:ext cx="1758950" cy="97604"/>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41FF6F3-CE51-B53A-5DA2-FEBAC50A716B}"/>
              </a:ext>
            </a:extLst>
          </p:cNvPr>
          <p:cNvCxnSpPr>
            <a:cxnSpLocks/>
          </p:cNvCxnSpPr>
          <p:nvPr/>
        </p:nvCxnSpPr>
        <p:spPr>
          <a:xfrm flipH="1" flipV="1">
            <a:off x="6078600" y="4977425"/>
            <a:ext cx="801498" cy="64207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5F7AB2-4D68-9B6D-474D-8335C0167015}"/>
              </a:ext>
            </a:extLst>
          </p:cNvPr>
          <p:cNvCxnSpPr>
            <a:cxnSpLocks/>
          </p:cNvCxnSpPr>
          <p:nvPr/>
        </p:nvCxnSpPr>
        <p:spPr>
          <a:xfrm flipH="1">
            <a:off x="6078600" y="3997212"/>
            <a:ext cx="878743" cy="629222"/>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CC9BCF5-B7F7-3EEE-818D-91CE16C95FB6}"/>
              </a:ext>
            </a:extLst>
          </p:cNvPr>
          <p:cNvCxnSpPr>
            <a:cxnSpLocks/>
          </p:cNvCxnSpPr>
          <p:nvPr/>
        </p:nvCxnSpPr>
        <p:spPr>
          <a:xfrm flipH="1" flipV="1">
            <a:off x="7425875" y="4093247"/>
            <a:ext cx="581123" cy="659178"/>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77B41D9-88EA-EAAB-8604-39CA808F4694}"/>
              </a:ext>
            </a:extLst>
          </p:cNvPr>
          <p:cNvCxnSpPr>
            <a:cxnSpLocks/>
          </p:cNvCxnSpPr>
          <p:nvPr/>
        </p:nvCxnSpPr>
        <p:spPr>
          <a:xfrm flipH="1">
            <a:off x="7348630" y="5189810"/>
            <a:ext cx="581123" cy="470995"/>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C48A950-1DB4-76C7-CB8F-6AC94A6A333A}"/>
              </a:ext>
            </a:extLst>
          </p:cNvPr>
          <p:cNvCxnSpPr>
            <a:cxnSpLocks/>
          </p:cNvCxnSpPr>
          <p:nvPr/>
        </p:nvCxnSpPr>
        <p:spPr>
          <a:xfrm flipH="1">
            <a:off x="7105098" y="4166683"/>
            <a:ext cx="109994" cy="1368131"/>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1A17BD8-A2A7-6DD6-629C-8D45BF0566FE}"/>
              </a:ext>
            </a:extLst>
          </p:cNvPr>
          <p:cNvSpPr txBox="1"/>
          <p:nvPr/>
        </p:nvSpPr>
        <p:spPr>
          <a:xfrm>
            <a:off x="3639900" y="3788603"/>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414C2EDC-D691-FEFC-2377-3F5578DAC3FE}"/>
              </a:ext>
            </a:extLst>
          </p:cNvPr>
          <p:cNvSpPr txBox="1"/>
          <p:nvPr/>
        </p:nvSpPr>
        <p:spPr>
          <a:xfrm>
            <a:off x="5216470" y="3717733"/>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F8ADDE90-1C8C-ABF4-E883-A5EF5EE077C7}"/>
              </a:ext>
            </a:extLst>
          </p:cNvPr>
          <p:cNvSpPr txBox="1"/>
          <p:nvPr/>
        </p:nvSpPr>
        <p:spPr>
          <a:xfrm>
            <a:off x="4802152" y="4515017"/>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E31CE844-0D90-54C4-B565-EBDC96960334}"/>
              </a:ext>
            </a:extLst>
          </p:cNvPr>
          <p:cNvSpPr txBox="1"/>
          <p:nvPr/>
        </p:nvSpPr>
        <p:spPr>
          <a:xfrm>
            <a:off x="3660140" y="5313730"/>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43" name="文本框 42">
            <a:extLst>
              <a:ext uri="{FF2B5EF4-FFF2-40B4-BE49-F238E27FC236}">
                <a16:creationId xmlns:a16="http://schemas.microsoft.com/office/drawing/2014/main" id="{A392A07F-384F-74CE-91C5-07C097073833}"/>
              </a:ext>
            </a:extLst>
          </p:cNvPr>
          <p:cNvSpPr txBox="1"/>
          <p:nvPr/>
        </p:nvSpPr>
        <p:spPr>
          <a:xfrm>
            <a:off x="5730868" y="5697869"/>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65CA7D35-EC93-68C3-5682-ACEF6B381EAC}"/>
              </a:ext>
            </a:extLst>
          </p:cNvPr>
          <p:cNvSpPr txBox="1"/>
          <p:nvPr/>
        </p:nvSpPr>
        <p:spPr>
          <a:xfrm>
            <a:off x="6365700" y="4715815"/>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DE997EBD-0C49-115A-D51D-85120DF9E2D6}"/>
              </a:ext>
            </a:extLst>
          </p:cNvPr>
          <p:cNvSpPr txBox="1"/>
          <p:nvPr/>
        </p:nvSpPr>
        <p:spPr>
          <a:xfrm>
            <a:off x="7749954" y="3876479"/>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1306C321-763A-D073-CBE5-8F63BBAEEA62}"/>
              </a:ext>
            </a:extLst>
          </p:cNvPr>
          <p:cNvSpPr txBox="1"/>
          <p:nvPr/>
        </p:nvSpPr>
        <p:spPr>
          <a:xfrm>
            <a:off x="7673970" y="5211099"/>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6C1B6C52-9239-8989-FA4E-75BD8F7F8F39}"/>
              </a:ext>
            </a:extLst>
          </p:cNvPr>
          <p:cNvSpPr txBox="1"/>
          <p:nvPr/>
        </p:nvSpPr>
        <p:spPr>
          <a:xfrm>
            <a:off x="7181869" y="4551627"/>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7E103F2F-3604-1BD6-B59F-5A09BED965FC}"/>
              </a:ext>
            </a:extLst>
          </p:cNvPr>
          <p:cNvSpPr txBox="1"/>
          <p:nvPr/>
        </p:nvSpPr>
        <p:spPr>
          <a:xfrm>
            <a:off x="6241428" y="3699720"/>
            <a:ext cx="514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9" name="箭头: 左 48">
            <a:extLst>
              <a:ext uri="{FF2B5EF4-FFF2-40B4-BE49-F238E27FC236}">
                <a16:creationId xmlns:a16="http://schemas.microsoft.com/office/drawing/2014/main" id="{C5A09AD8-8ACA-CEC3-F833-B8EB8AD8F6E7}"/>
              </a:ext>
            </a:extLst>
          </p:cNvPr>
          <p:cNvSpPr/>
          <p:nvPr/>
        </p:nvSpPr>
        <p:spPr>
          <a:xfrm rot="19279837">
            <a:off x="8804522" y="3628289"/>
            <a:ext cx="959654" cy="65917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76DFFC38-CA6E-6094-551F-8BD91D08AAEE}"/>
              </a:ext>
            </a:extLst>
          </p:cNvPr>
          <p:cNvSpPr txBox="1"/>
          <p:nvPr/>
        </p:nvSpPr>
        <p:spPr>
          <a:xfrm>
            <a:off x="9637671" y="2915306"/>
            <a:ext cx="65396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网</a:t>
            </a:r>
          </a:p>
        </p:txBody>
      </p:sp>
      <p:sp>
        <p:nvSpPr>
          <p:cNvPr id="51" name="矩形: 圆角 50">
            <a:extLst>
              <a:ext uri="{FF2B5EF4-FFF2-40B4-BE49-F238E27FC236}">
                <a16:creationId xmlns:a16="http://schemas.microsoft.com/office/drawing/2014/main" id="{19C18EEB-E57A-57E2-D679-970AED7C7AC6}"/>
              </a:ext>
            </a:extLst>
          </p:cNvPr>
          <p:cNvSpPr/>
          <p:nvPr/>
        </p:nvSpPr>
        <p:spPr>
          <a:xfrm>
            <a:off x="2952750" y="3305176"/>
            <a:ext cx="5651295" cy="2913418"/>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0396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par>
                                <p:cTn id="75" presetID="10"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fade">
                                      <p:cBhvr>
                                        <p:cTn id="94" dur="500"/>
                                        <p:tgtEl>
                                          <p:spTgt spid="4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fade">
                                      <p:cBhvr>
                                        <p:cTn id="106" dur="500"/>
                                        <p:tgtEl>
                                          <p:spTgt spid="4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fade">
                                      <p:cBhvr>
                                        <p:cTn id="122" dur="500"/>
                                        <p:tgtEl>
                                          <p:spTgt spid="4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fade">
                                      <p:cBhvr>
                                        <p:cTn id="12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p:bldP spid="9" grpId="0"/>
      <p:bldP spid="10" grpId="0" animBg="1"/>
      <p:bldP spid="11" grpId="0" animBg="1"/>
      <p:bldP spid="12" grpId="0" animBg="1"/>
      <p:bldP spid="13" grpId="0" animBg="1"/>
      <p:bldP spid="14" grpId="0" animBg="1"/>
      <p:bldP spid="16" grpId="0" animBg="1"/>
      <p:bldP spid="17" grpId="0" animBg="1"/>
      <p:bldP spid="29" grpId="0"/>
      <p:bldP spid="34" grpId="0"/>
      <p:bldP spid="40" grpId="0"/>
      <p:bldP spid="41" grpId="0"/>
      <p:bldP spid="43" grpId="0"/>
      <p:bldP spid="44" grpId="0"/>
      <p:bldP spid="45" grpId="0"/>
      <p:bldP spid="46" grpId="0"/>
      <p:bldP spid="47" grpId="0"/>
      <p:bldP spid="48" grpId="0"/>
      <p:bldP spid="49" grpId="0" animBg="1"/>
      <p:bldP spid="50" grpId="0"/>
      <p:bldP spid="51"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15D4FF-0D10-61B5-6D85-21A90C827581}"/>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1E71188C-57B9-F5D4-8F15-2B94E68E8E82}"/>
              </a:ext>
            </a:extLst>
          </p:cNvPr>
          <p:cNvSpPr txBox="1"/>
          <p:nvPr/>
        </p:nvSpPr>
        <p:spPr>
          <a:xfrm>
            <a:off x="129877" y="142824"/>
            <a:ext cx="116389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终于。我们过完了一遍关于图的一些概念</a:t>
            </a:r>
          </a:p>
        </p:txBody>
      </p:sp>
      <p:sp>
        <p:nvSpPr>
          <p:cNvPr id="6" name="文本框 5">
            <a:extLst>
              <a:ext uri="{FF2B5EF4-FFF2-40B4-BE49-F238E27FC236}">
                <a16:creationId xmlns:a16="http://schemas.microsoft.com/office/drawing/2014/main" id="{BDF94FBF-6EA1-9AC2-96F4-E8390EA1C527}"/>
              </a:ext>
            </a:extLst>
          </p:cNvPr>
          <p:cNvSpPr txBox="1"/>
          <p:nvPr/>
        </p:nvSpPr>
        <p:spPr>
          <a:xfrm>
            <a:off x="129876" y="666044"/>
            <a:ext cx="116389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接下来要步入更难的阶段了</a:t>
            </a:r>
          </a:p>
        </p:txBody>
      </p:sp>
      <p:sp>
        <p:nvSpPr>
          <p:cNvPr id="15" name="文本框 14">
            <a:extLst>
              <a:ext uri="{FF2B5EF4-FFF2-40B4-BE49-F238E27FC236}">
                <a16:creationId xmlns:a16="http://schemas.microsoft.com/office/drawing/2014/main" id="{88465E68-AD87-7040-6E54-AB1C976FDF71}"/>
              </a:ext>
            </a:extLst>
          </p:cNvPr>
          <p:cNvSpPr txBox="1"/>
          <p:nvPr/>
        </p:nvSpPr>
        <p:spPr>
          <a:xfrm>
            <a:off x="129876" y="1296985"/>
            <a:ext cx="3877985"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图的存储结构</a:t>
            </a:r>
          </a:p>
        </p:txBody>
      </p:sp>
      <p:sp>
        <p:nvSpPr>
          <p:cNvPr id="18" name="文本框 17">
            <a:extLst>
              <a:ext uri="{FF2B5EF4-FFF2-40B4-BE49-F238E27FC236}">
                <a16:creationId xmlns:a16="http://schemas.microsoft.com/office/drawing/2014/main" id="{91EE9564-131A-EFD6-1FBD-115EA02AD9DC}"/>
              </a:ext>
            </a:extLst>
          </p:cNvPr>
          <p:cNvSpPr txBox="1"/>
          <p:nvPr/>
        </p:nvSpPr>
        <p:spPr>
          <a:xfrm>
            <a:off x="276531" y="2235703"/>
            <a:ext cx="116389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常用的存储结构：</a:t>
            </a:r>
          </a:p>
        </p:txBody>
      </p:sp>
      <p:sp>
        <p:nvSpPr>
          <p:cNvPr id="30" name="文本框 29">
            <a:extLst>
              <a:ext uri="{FF2B5EF4-FFF2-40B4-BE49-F238E27FC236}">
                <a16:creationId xmlns:a16="http://schemas.microsoft.com/office/drawing/2014/main" id="{77FDA24D-A16E-1177-0E84-B5246304FA1F}"/>
              </a:ext>
            </a:extLst>
          </p:cNvPr>
          <p:cNvSpPr txBox="1"/>
          <p:nvPr/>
        </p:nvSpPr>
        <p:spPr>
          <a:xfrm>
            <a:off x="276531" y="2866644"/>
            <a:ext cx="30381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邻接矩阵</a:t>
            </a:r>
          </a:p>
        </p:txBody>
      </p:sp>
      <p:sp>
        <p:nvSpPr>
          <p:cNvPr id="31" name="文本框 30">
            <a:extLst>
              <a:ext uri="{FF2B5EF4-FFF2-40B4-BE49-F238E27FC236}">
                <a16:creationId xmlns:a16="http://schemas.microsoft.com/office/drawing/2014/main" id="{558E96B8-C4F6-D854-8E84-22319B3651C2}"/>
              </a:ext>
            </a:extLst>
          </p:cNvPr>
          <p:cNvSpPr txBox="1"/>
          <p:nvPr/>
        </p:nvSpPr>
        <p:spPr>
          <a:xfrm>
            <a:off x="276531" y="3389864"/>
            <a:ext cx="30381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邻接链表</a:t>
            </a:r>
          </a:p>
        </p:txBody>
      </p:sp>
      <p:sp>
        <p:nvSpPr>
          <p:cNvPr id="32" name="文本框 31">
            <a:extLst>
              <a:ext uri="{FF2B5EF4-FFF2-40B4-BE49-F238E27FC236}">
                <a16:creationId xmlns:a16="http://schemas.microsoft.com/office/drawing/2014/main" id="{B39543BA-B862-50ED-F31E-07AE7AABFAE4}"/>
              </a:ext>
            </a:extLst>
          </p:cNvPr>
          <p:cNvSpPr txBox="1"/>
          <p:nvPr/>
        </p:nvSpPr>
        <p:spPr>
          <a:xfrm>
            <a:off x="276531" y="3913084"/>
            <a:ext cx="30381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十字链表</a:t>
            </a:r>
          </a:p>
        </p:txBody>
      </p:sp>
      <p:sp>
        <p:nvSpPr>
          <p:cNvPr id="33" name="文本框 32">
            <a:extLst>
              <a:ext uri="{FF2B5EF4-FFF2-40B4-BE49-F238E27FC236}">
                <a16:creationId xmlns:a16="http://schemas.microsoft.com/office/drawing/2014/main" id="{6AB8A4E8-215A-DBC2-31EE-B45E386DBFF5}"/>
              </a:ext>
            </a:extLst>
          </p:cNvPr>
          <p:cNvSpPr txBox="1"/>
          <p:nvPr/>
        </p:nvSpPr>
        <p:spPr>
          <a:xfrm>
            <a:off x="276531" y="4436304"/>
            <a:ext cx="30381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邻接多重表</a:t>
            </a:r>
          </a:p>
        </p:txBody>
      </p:sp>
      <p:sp>
        <p:nvSpPr>
          <p:cNvPr id="35" name="文本框 34">
            <a:extLst>
              <a:ext uri="{FF2B5EF4-FFF2-40B4-BE49-F238E27FC236}">
                <a16:creationId xmlns:a16="http://schemas.microsoft.com/office/drawing/2014/main" id="{A943FE38-F719-B10A-84ED-347DF8C5B86D}"/>
              </a:ext>
            </a:extLst>
          </p:cNvPr>
          <p:cNvSpPr txBox="1"/>
          <p:nvPr/>
        </p:nvSpPr>
        <p:spPr>
          <a:xfrm>
            <a:off x="276531" y="4959524"/>
            <a:ext cx="30381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边表</a:t>
            </a:r>
          </a:p>
        </p:txBody>
      </p:sp>
      <p:sp>
        <p:nvSpPr>
          <p:cNvPr id="36" name="矩形: 圆角 35">
            <a:extLst>
              <a:ext uri="{FF2B5EF4-FFF2-40B4-BE49-F238E27FC236}">
                <a16:creationId xmlns:a16="http://schemas.microsoft.com/office/drawing/2014/main" id="{53D9B971-7E63-DDB9-AC2C-B2328FB7D1EB}"/>
              </a:ext>
            </a:extLst>
          </p:cNvPr>
          <p:cNvSpPr/>
          <p:nvPr/>
        </p:nvSpPr>
        <p:spPr>
          <a:xfrm>
            <a:off x="276531" y="2866644"/>
            <a:ext cx="1799919" cy="1046440"/>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062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P spid="18" grpId="0"/>
      <p:bldP spid="30" grpId="0"/>
      <p:bldP spid="31" grpId="0"/>
      <p:bldP spid="32" grpId="0"/>
      <p:bldP spid="33" grpId="0"/>
      <p:bldP spid="35" grpId="0"/>
      <p:bldP spid="36"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2B403A-4109-FE47-0D0E-BA889F3D7B8B}"/>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F279E7E0-86FF-BA6C-E1BD-6FF53179E8E1}"/>
              </a:ext>
            </a:extLst>
          </p:cNvPr>
          <p:cNvSpPr txBox="1"/>
          <p:nvPr/>
        </p:nvSpPr>
        <p:spPr>
          <a:xfrm>
            <a:off x="2876" y="2698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邻接矩阵</a:t>
            </a:r>
          </a:p>
        </p:txBody>
      </p:sp>
      <p:sp>
        <p:nvSpPr>
          <p:cNvPr id="2" name="文本框 1">
            <a:extLst>
              <a:ext uri="{FF2B5EF4-FFF2-40B4-BE49-F238E27FC236}">
                <a16:creationId xmlns:a16="http://schemas.microsoft.com/office/drawing/2014/main" id="{3B664EEE-45D6-376F-0982-2F80E813A249}"/>
              </a:ext>
            </a:extLst>
          </p:cNvPr>
          <p:cNvSpPr txBox="1"/>
          <p:nvPr/>
        </p:nvSpPr>
        <p:spPr>
          <a:xfrm>
            <a:off x="1" y="857982"/>
            <a:ext cx="6096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这个东西太好理解了，我直接上例子</a:t>
            </a:r>
          </a:p>
        </p:txBody>
      </p:sp>
      <p:sp>
        <p:nvSpPr>
          <p:cNvPr id="3" name="文本框 2">
            <a:extLst>
              <a:ext uri="{FF2B5EF4-FFF2-40B4-BE49-F238E27FC236}">
                <a16:creationId xmlns:a16="http://schemas.microsoft.com/office/drawing/2014/main" id="{160C1D27-50E6-CC42-C208-989136615ECF}"/>
              </a:ext>
            </a:extLst>
          </p:cNvPr>
          <p:cNvSpPr txBox="1"/>
          <p:nvPr/>
        </p:nvSpPr>
        <p:spPr>
          <a:xfrm>
            <a:off x="0" y="1381202"/>
            <a:ext cx="119888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思想：先开辟一个一维数组存放顶点</a:t>
            </a:r>
          </a:p>
        </p:txBody>
      </p:sp>
      <p:sp>
        <p:nvSpPr>
          <p:cNvPr id="4" name="矩形: 圆角 3">
            <a:extLst>
              <a:ext uri="{FF2B5EF4-FFF2-40B4-BE49-F238E27FC236}">
                <a16:creationId xmlns:a16="http://schemas.microsoft.com/office/drawing/2014/main" id="{A6843C6F-DA18-EDD3-A4EF-70E171B1987E}"/>
              </a:ext>
            </a:extLst>
          </p:cNvPr>
          <p:cNvSpPr/>
          <p:nvPr/>
        </p:nvSpPr>
        <p:spPr>
          <a:xfrm>
            <a:off x="3860802" y="32191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8975D99-A55A-DD68-28A6-DD6BEE2AF191}"/>
              </a:ext>
            </a:extLst>
          </p:cNvPr>
          <p:cNvSpPr/>
          <p:nvPr/>
        </p:nvSpPr>
        <p:spPr>
          <a:xfrm>
            <a:off x="4977844" y="32191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1B49348-EEEB-5C4A-F28D-B16502DBB05C}"/>
              </a:ext>
            </a:extLst>
          </p:cNvPr>
          <p:cNvSpPr/>
          <p:nvPr/>
        </p:nvSpPr>
        <p:spPr>
          <a:xfrm>
            <a:off x="6094886" y="32191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CE1FBF1-99C7-99E4-5A7D-9A6230B8D3D5}"/>
              </a:ext>
            </a:extLst>
          </p:cNvPr>
          <p:cNvSpPr/>
          <p:nvPr/>
        </p:nvSpPr>
        <p:spPr>
          <a:xfrm>
            <a:off x="7211928" y="32191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2162135-3351-CCFD-869F-400DC4A6B2AA}"/>
              </a:ext>
            </a:extLst>
          </p:cNvPr>
          <p:cNvSpPr/>
          <p:nvPr/>
        </p:nvSpPr>
        <p:spPr>
          <a:xfrm>
            <a:off x="3860802" y="39230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CF4B6A1D-1CFB-F4B7-97A3-9BA9BDD6E12E}"/>
              </a:ext>
            </a:extLst>
          </p:cNvPr>
          <p:cNvSpPr/>
          <p:nvPr/>
        </p:nvSpPr>
        <p:spPr>
          <a:xfrm>
            <a:off x="4977844" y="39230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B76C1B1-77EB-0FC6-F4D8-F8558AD33098}"/>
              </a:ext>
            </a:extLst>
          </p:cNvPr>
          <p:cNvSpPr/>
          <p:nvPr/>
        </p:nvSpPr>
        <p:spPr>
          <a:xfrm>
            <a:off x="6094886" y="39230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965BF8B-8C8A-1ABD-7302-3E32674DD806}"/>
              </a:ext>
            </a:extLst>
          </p:cNvPr>
          <p:cNvSpPr/>
          <p:nvPr/>
        </p:nvSpPr>
        <p:spPr>
          <a:xfrm>
            <a:off x="7211928" y="39230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535ADD4A-7835-38A8-E7DF-B046991C6976}"/>
              </a:ext>
            </a:extLst>
          </p:cNvPr>
          <p:cNvSpPr/>
          <p:nvPr/>
        </p:nvSpPr>
        <p:spPr>
          <a:xfrm>
            <a:off x="3860802" y="46270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8E573AB6-BC15-C8D6-6E26-01CFFC632A17}"/>
              </a:ext>
            </a:extLst>
          </p:cNvPr>
          <p:cNvSpPr/>
          <p:nvPr/>
        </p:nvSpPr>
        <p:spPr>
          <a:xfrm>
            <a:off x="4977844" y="46270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A696BC41-B899-4FD6-E8C9-B3A116F428B4}"/>
              </a:ext>
            </a:extLst>
          </p:cNvPr>
          <p:cNvSpPr/>
          <p:nvPr/>
        </p:nvSpPr>
        <p:spPr>
          <a:xfrm>
            <a:off x="6094886" y="46270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5F088DC7-4E87-0C0F-DA46-41BF0744BA3F}"/>
              </a:ext>
            </a:extLst>
          </p:cNvPr>
          <p:cNvSpPr/>
          <p:nvPr/>
        </p:nvSpPr>
        <p:spPr>
          <a:xfrm>
            <a:off x="7211928" y="46270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583D93FD-50B6-1D34-810D-EDD1AA1BC399}"/>
              </a:ext>
            </a:extLst>
          </p:cNvPr>
          <p:cNvSpPr/>
          <p:nvPr/>
        </p:nvSpPr>
        <p:spPr>
          <a:xfrm>
            <a:off x="3860802" y="53309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8005BA01-098B-0E06-A309-7740C25C38DC}"/>
              </a:ext>
            </a:extLst>
          </p:cNvPr>
          <p:cNvSpPr/>
          <p:nvPr/>
        </p:nvSpPr>
        <p:spPr>
          <a:xfrm>
            <a:off x="4977844" y="53309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008F9BDA-39FE-87E1-66B4-08E1FE81B477}"/>
              </a:ext>
            </a:extLst>
          </p:cNvPr>
          <p:cNvSpPr/>
          <p:nvPr/>
        </p:nvSpPr>
        <p:spPr>
          <a:xfrm>
            <a:off x="6094886" y="53309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3CDFF14B-A4A3-E09F-7A5A-BCB5615A090F}"/>
              </a:ext>
            </a:extLst>
          </p:cNvPr>
          <p:cNvSpPr/>
          <p:nvPr/>
        </p:nvSpPr>
        <p:spPr>
          <a:xfrm>
            <a:off x="7211928" y="53309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D7150BA4-5BAF-64F0-40DB-3D2EB77D1E4B}"/>
              </a:ext>
            </a:extLst>
          </p:cNvPr>
          <p:cNvSpPr/>
          <p:nvPr/>
        </p:nvSpPr>
        <p:spPr>
          <a:xfrm>
            <a:off x="3860802" y="25156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5" name="矩形: 圆角 24">
            <a:extLst>
              <a:ext uri="{FF2B5EF4-FFF2-40B4-BE49-F238E27FC236}">
                <a16:creationId xmlns:a16="http://schemas.microsoft.com/office/drawing/2014/main" id="{63EE698E-9FA7-55DD-84D6-346E8977AA95}"/>
              </a:ext>
            </a:extLst>
          </p:cNvPr>
          <p:cNvSpPr/>
          <p:nvPr/>
        </p:nvSpPr>
        <p:spPr>
          <a:xfrm>
            <a:off x="4977844" y="25156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6" name="矩形: 圆角 25">
            <a:extLst>
              <a:ext uri="{FF2B5EF4-FFF2-40B4-BE49-F238E27FC236}">
                <a16:creationId xmlns:a16="http://schemas.microsoft.com/office/drawing/2014/main" id="{F7BBBCE0-22F5-73D9-84CE-23AD6DA84038}"/>
              </a:ext>
            </a:extLst>
          </p:cNvPr>
          <p:cNvSpPr/>
          <p:nvPr/>
        </p:nvSpPr>
        <p:spPr>
          <a:xfrm>
            <a:off x="6094886" y="25156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7" name="矩形: 圆角 26">
            <a:extLst>
              <a:ext uri="{FF2B5EF4-FFF2-40B4-BE49-F238E27FC236}">
                <a16:creationId xmlns:a16="http://schemas.microsoft.com/office/drawing/2014/main" id="{78D32E3C-54C3-B30B-8218-AC8B0405CCB7}"/>
              </a:ext>
            </a:extLst>
          </p:cNvPr>
          <p:cNvSpPr/>
          <p:nvPr/>
        </p:nvSpPr>
        <p:spPr>
          <a:xfrm>
            <a:off x="7211928" y="25156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8" name="矩形: 圆角 27">
            <a:extLst>
              <a:ext uri="{FF2B5EF4-FFF2-40B4-BE49-F238E27FC236}">
                <a16:creationId xmlns:a16="http://schemas.microsoft.com/office/drawing/2014/main" id="{98BE5B1A-7793-C3D3-683E-42982D3FEAF5}"/>
              </a:ext>
            </a:extLst>
          </p:cNvPr>
          <p:cNvSpPr/>
          <p:nvPr/>
        </p:nvSpPr>
        <p:spPr>
          <a:xfrm>
            <a:off x="2743760" y="3219123"/>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9" name="矩形: 圆角 28">
            <a:extLst>
              <a:ext uri="{FF2B5EF4-FFF2-40B4-BE49-F238E27FC236}">
                <a16:creationId xmlns:a16="http://schemas.microsoft.com/office/drawing/2014/main" id="{ACD7D4F8-C77F-6979-A628-60F784679B9B}"/>
              </a:ext>
            </a:extLst>
          </p:cNvPr>
          <p:cNvSpPr/>
          <p:nvPr/>
        </p:nvSpPr>
        <p:spPr>
          <a:xfrm>
            <a:off x="2743760" y="3923065"/>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4" name="矩形: 圆角 33">
            <a:extLst>
              <a:ext uri="{FF2B5EF4-FFF2-40B4-BE49-F238E27FC236}">
                <a16:creationId xmlns:a16="http://schemas.microsoft.com/office/drawing/2014/main" id="{1298BF1C-5F7E-D322-6382-08B2A3B84086}"/>
              </a:ext>
            </a:extLst>
          </p:cNvPr>
          <p:cNvSpPr/>
          <p:nvPr/>
        </p:nvSpPr>
        <p:spPr>
          <a:xfrm>
            <a:off x="2743760" y="4627007"/>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7" name="矩形: 圆角 36">
            <a:extLst>
              <a:ext uri="{FF2B5EF4-FFF2-40B4-BE49-F238E27FC236}">
                <a16:creationId xmlns:a16="http://schemas.microsoft.com/office/drawing/2014/main" id="{B030D2B5-1FE9-1814-18A0-0EC379BBEB57}"/>
              </a:ext>
            </a:extLst>
          </p:cNvPr>
          <p:cNvSpPr/>
          <p:nvPr/>
        </p:nvSpPr>
        <p:spPr>
          <a:xfrm>
            <a:off x="2743760" y="533094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文本框 4">
            <a:extLst>
              <a:ext uri="{FF2B5EF4-FFF2-40B4-BE49-F238E27FC236}">
                <a16:creationId xmlns:a16="http://schemas.microsoft.com/office/drawing/2014/main" id="{0A3ECDD9-E89F-929C-2D10-090BB1D95AA9}"/>
              </a:ext>
            </a:extLst>
          </p:cNvPr>
          <p:cNvSpPr txBox="1"/>
          <p:nvPr/>
        </p:nvSpPr>
        <p:spPr>
          <a:xfrm>
            <a:off x="0" y="1823109"/>
            <a:ext cx="119888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在开辟一个二维数组，二维数组的下标作为顶点，存储的数据代表关系</a:t>
            </a:r>
          </a:p>
        </p:txBody>
      </p:sp>
    </p:spTree>
    <p:extLst>
      <p:ext uri="{BB962C8B-B14F-4D97-AF65-F5344CB8AC3E}">
        <p14:creationId xmlns:p14="http://schemas.microsoft.com/office/powerpoint/2010/main" val="1871860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500"/>
                                        <p:tgtEl>
                                          <p:spTgt spid="2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4" grpId="0" animBg="1"/>
      <p:bldP spid="37" grpId="0" animBg="1"/>
      <p:bldP spid="5" grpId="0"/>
    </p:bldLst>
  </p:timing>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EED316-BABB-E64E-59C0-86ECD183D4A6}"/>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F7BB3F0E-A871-5056-F734-D1EB93714E3F}"/>
              </a:ext>
            </a:extLst>
          </p:cNvPr>
          <p:cNvSpPr txBox="1"/>
          <p:nvPr/>
        </p:nvSpPr>
        <p:spPr>
          <a:xfrm>
            <a:off x="2876" y="2698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邻接矩阵</a:t>
            </a:r>
          </a:p>
        </p:txBody>
      </p:sp>
      <p:sp>
        <p:nvSpPr>
          <p:cNvPr id="4" name="矩形: 圆角 3">
            <a:extLst>
              <a:ext uri="{FF2B5EF4-FFF2-40B4-BE49-F238E27FC236}">
                <a16:creationId xmlns:a16="http://schemas.microsoft.com/office/drawing/2014/main" id="{5FB861F1-024C-90BD-C9C1-1EAE072EBF72}"/>
              </a:ext>
            </a:extLst>
          </p:cNvPr>
          <p:cNvSpPr/>
          <p:nvPr/>
        </p:nvSpPr>
        <p:spPr>
          <a:xfrm>
            <a:off x="7213042"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EE2AB6E9-89FA-7B43-A574-486FF84B54A1}"/>
              </a:ext>
            </a:extLst>
          </p:cNvPr>
          <p:cNvSpPr/>
          <p:nvPr/>
        </p:nvSpPr>
        <p:spPr>
          <a:xfrm>
            <a:off x="8330084"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AE6FD94B-CD59-C79F-F076-20278341579C}"/>
              </a:ext>
            </a:extLst>
          </p:cNvPr>
          <p:cNvSpPr/>
          <p:nvPr/>
        </p:nvSpPr>
        <p:spPr>
          <a:xfrm>
            <a:off x="9447126"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B1973370-C3E4-7AB2-9C46-C5064B9D8148}"/>
              </a:ext>
            </a:extLst>
          </p:cNvPr>
          <p:cNvSpPr/>
          <p:nvPr/>
        </p:nvSpPr>
        <p:spPr>
          <a:xfrm>
            <a:off x="10564168"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380A557-90D7-4A69-56B2-86480091FDC0}"/>
              </a:ext>
            </a:extLst>
          </p:cNvPr>
          <p:cNvSpPr/>
          <p:nvPr/>
        </p:nvSpPr>
        <p:spPr>
          <a:xfrm>
            <a:off x="7213042"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DBB6BEA-D1F5-AB33-44C0-7A811BF9AFDA}"/>
              </a:ext>
            </a:extLst>
          </p:cNvPr>
          <p:cNvSpPr/>
          <p:nvPr/>
        </p:nvSpPr>
        <p:spPr>
          <a:xfrm>
            <a:off x="8330084"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F0451A11-A730-35E3-24F4-4184B0488868}"/>
              </a:ext>
            </a:extLst>
          </p:cNvPr>
          <p:cNvSpPr/>
          <p:nvPr/>
        </p:nvSpPr>
        <p:spPr>
          <a:xfrm>
            <a:off x="9447126"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B9E589B7-83BB-1AD0-AB5D-56EC4FD64BAC}"/>
              </a:ext>
            </a:extLst>
          </p:cNvPr>
          <p:cNvSpPr/>
          <p:nvPr/>
        </p:nvSpPr>
        <p:spPr>
          <a:xfrm>
            <a:off x="10564168"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2113E80C-14B4-A69C-50B6-F6CAC74680DB}"/>
              </a:ext>
            </a:extLst>
          </p:cNvPr>
          <p:cNvSpPr/>
          <p:nvPr/>
        </p:nvSpPr>
        <p:spPr>
          <a:xfrm>
            <a:off x="7213042"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027621A8-FCEC-138D-E021-A54D6CD1A554}"/>
              </a:ext>
            </a:extLst>
          </p:cNvPr>
          <p:cNvSpPr/>
          <p:nvPr/>
        </p:nvSpPr>
        <p:spPr>
          <a:xfrm>
            <a:off x="8330084"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C93F9705-79D4-5518-F04B-9FC6C8206E67}"/>
              </a:ext>
            </a:extLst>
          </p:cNvPr>
          <p:cNvSpPr/>
          <p:nvPr/>
        </p:nvSpPr>
        <p:spPr>
          <a:xfrm>
            <a:off x="9447126"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995EE0AD-1B36-E4D5-BA6D-7F45386BC4D7}"/>
              </a:ext>
            </a:extLst>
          </p:cNvPr>
          <p:cNvSpPr/>
          <p:nvPr/>
        </p:nvSpPr>
        <p:spPr>
          <a:xfrm>
            <a:off x="10564168"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97A0DB3C-68A0-FD1B-539F-FE278AE52F95}"/>
              </a:ext>
            </a:extLst>
          </p:cNvPr>
          <p:cNvSpPr/>
          <p:nvPr/>
        </p:nvSpPr>
        <p:spPr>
          <a:xfrm>
            <a:off x="7213042"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A5923CB6-F767-FA73-3849-9C5479D6BE28}"/>
              </a:ext>
            </a:extLst>
          </p:cNvPr>
          <p:cNvSpPr/>
          <p:nvPr/>
        </p:nvSpPr>
        <p:spPr>
          <a:xfrm>
            <a:off x="8330084"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CED6A753-6AE1-64BB-355F-F6CA7F45F268}"/>
              </a:ext>
            </a:extLst>
          </p:cNvPr>
          <p:cNvSpPr/>
          <p:nvPr/>
        </p:nvSpPr>
        <p:spPr>
          <a:xfrm>
            <a:off x="9447126"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825CE0C1-5FCB-6B27-1712-0CF0E424981F}"/>
              </a:ext>
            </a:extLst>
          </p:cNvPr>
          <p:cNvSpPr/>
          <p:nvPr/>
        </p:nvSpPr>
        <p:spPr>
          <a:xfrm>
            <a:off x="10564168"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27EC0BC7-6E10-CBFE-1244-918BF402BC9A}"/>
              </a:ext>
            </a:extLst>
          </p:cNvPr>
          <p:cNvSpPr/>
          <p:nvPr/>
        </p:nvSpPr>
        <p:spPr>
          <a:xfrm>
            <a:off x="7213042"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5" name="矩形: 圆角 24">
            <a:extLst>
              <a:ext uri="{FF2B5EF4-FFF2-40B4-BE49-F238E27FC236}">
                <a16:creationId xmlns:a16="http://schemas.microsoft.com/office/drawing/2014/main" id="{DACA7B1A-C7B2-EF9B-B06C-CE185CFD36DD}"/>
              </a:ext>
            </a:extLst>
          </p:cNvPr>
          <p:cNvSpPr/>
          <p:nvPr/>
        </p:nvSpPr>
        <p:spPr>
          <a:xfrm>
            <a:off x="8330084"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6" name="矩形: 圆角 25">
            <a:extLst>
              <a:ext uri="{FF2B5EF4-FFF2-40B4-BE49-F238E27FC236}">
                <a16:creationId xmlns:a16="http://schemas.microsoft.com/office/drawing/2014/main" id="{C0744EF6-0480-5347-D6E3-E2D9E3DF6C7C}"/>
              </a:ext>
            </a:extLst>
          </p:cNvPr>
          <p:cNvSpPr/>
          <p:nvPr/>
        </p:nvSpPr>
        <p:spPr>
          <a:xfrm>
            <a:off x="9447126"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7" name="矩形: 圆角 26">
            <a:extLst>
              <a:ext uri="{FF2B5EF4-FFF2-40B4-BE49-F238E27FC236}">
                <a16:creationId xmlns:a16="http://schemas.microsoft.com/office/drawing/2014/main" id="{FC112689-8B0F-E05A-F805-D4B598C68D21}"/>
              </a:ext>
            </a:extLst>
          </p:cNvPr>
          <p:cNvSpPr/>
          <p:nvPr/>
        </p:nvSpPr>
        <p:spPr>
          <a:xfrm>
            <a:off x="10564168"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8" name="矩形: 圆角 27">
            <a:extLst>
              <a:ext uri="{FF2B5EF4-FFF2-40B4-BE49-F238E27FC236}">
                <a16:creationId xmlns:a16="http://schemas.microsoft.com/office/drawing/2014/main" id="{9318AE36-A4E2-D8FA-69B0-81249A5429CC}"/>
              </a:ext>
            </a:extLst>
          </p:cNvPr>
          <p:cNvSpPr/>
          <p:nvPr/>
        </p:nvSpPr>
        <p:spPr>
          <a:xfrm>
            <a:off x="6096000" y="2304723"/>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9" name="矩形: 圆角 28">
            <a:extLst>
              <a:ext uri="{FF2B5EF4-FFF2-40B4-BE49-F238E27FC236}">
                <a16:creationId xmlns:a16="http://schemas.microsoft.com/office/drawing/2014/main" id="{619E3721-335D-F5B9-46C8-B9286B0047D4}"/>
              </a:ext>
            </a:extLst>
          </p:cNvPr>
          <p:cNvSpPr/>
          <p:nvPr/>
        </p:nvSpPr>
        <p:spPr>
          <a:xfrm>
            <a:off x="6096000" y="3008665"/>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4" name="矩形: 圆角 33">
            <a:extLst>
              <a:ext uri="{FF2B5EF4-FFF2-40B4-BE49-F238E27FC236}">
                <a16:creationId xmlns:a16="http://schemas.microsoft.com/office/drawing/2014/main" id="{B8491CA0-245B-2490-13C6-D0D971117C27}"/>
              </a:ext>
            </a:extLst>
          </p:cNvPr>
          <p:cNvSpPr/>
          <p:nvPr/>
        </p:nvSpPr>
        <p:spPr>
          <a:xfrm>
            <a:off x="6096000" y="3712607"/>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7" name="矩形: 圆角 36">
            <a:extLst>
              <a:ext uri="{FF2B5EF4-FFF2-40B4-BE49-F238E27FC236}">
                <a16:creationId xmlns:a16="http://schemas.microsoft.com/office/drawing/2014/main" id="{BCB54E0A-D92B-BC00-BF50-EA74F4896A63}"/>
              </a:ext>
            </a:extLst>
          </p:cNvPr>
          <p:cNvSpPr/>
          <p:nvPr/>
        </p:nvSpPr>
        <p:spPr>
          <a:xfrm>
            <a:off x="6096000" y="441654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文本框 4">
            <a:extLst>
              <a:ext uri="{FF2B5EF4-FFF2-40B4-BE49-F238E27FC236}">
                <a16:creationId xmlns:a16="http://schemas.microsoft.com/office/drawing/2014/main" id="{EA399A7C-4EA3-6FA8-28BD-DF29E781609A}"/>
              </a:ext>
            </a:extLst>
          </p:cNvPr>
          <p:cNvSpPr txBox="1"/>
          <p:nvPr/>
        </p:nvSpPr>
        <p:spPr>
          <a:xfrm>
            <a:off x="1" y="857982"/>
            <a:ext cx="6096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无向图的邻接矩阵</a:t>
            </a:r>
          </a:p>
        </p:txBody>
      </p:sp>
      <p:sp>
        <p:nvSpPr>
          <p:cNvPr id="6" name="文本框 5">
            <a:extLst>
              <a:ext uri="{FF2B5EF4-FFF2-40B4-BE49-F238E27FC236}">
                <a16:creationId xmlns:a16="http://schemas.microsoft.com/office/drawing/2014/main" id="{D68443B0-2F3E-727E-DBF6-C0DA094764A6}"/>
              </a:ext>
            </a:extLst>
          </p:cNvPr>
          <p:cNvSpPr txBox="1"/>
          <p:nvPr/>
        </p:nvSpPr>
        <p:spPr>
          <a:xfrm>
            <a:off x="1" y="1392438"/>
            <a:ext cx="5638799"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无权图的邻接矩阵。无向无权图有</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个顶点，那邻接矩阵就是</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阶对阵方阵。</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FD8E3F0-EA7E-89C4-8AFB-6542FE32ADA7}"/>
                  </a:ext>
                </a:extLst>
              </p:cNvPr>
              <p:cNvSpPr txBox="1"/>
              <p:nvPr/>
            </p:nvSpPr>
            <p:spPr>
              <a:xfrm>
                <a:off x="285132" y="2895600"/>
                <a:ext cx="2082365" cy="961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1" smtClean="0">
                          <a:latin typeface="Cambria Math" panose="02040503050406030204" pitchFamily="18" charset="0"/>
                        </a:rPr>
                        <m:t>A</m:t>
                      </m:r>
                      <m:r>
                        <a:rPr lang="en-US" altLang="zh-CN" sz="2800" b="0" i="1" smtClean="0">
                          <a:latin typeface="Cambria Math" panose="02040503050406030204" pitchFamily="18" charset="0"/>
                        </a:rPr>
                        <m:t>[</m:t>
                      </m:r>
                      <m:r>
                        <m:rPr>
                          <m:sty m:val="p"/>
                        </m:rPr>
                        <a:rPr lang="en-US" altLang="zh-CN" sz="2800" b="0" i="1" smtClean="0">
                          <a:latin typeface="Cambria Math" panose="02040503050406030204" pitchFamily="18" charset="0"/>
                        </a:rPr>
                        <m:t>i</m:t>
                      </m:r>
                      <m:r>
                        <a:rPr lang="en-US" altLang="zh-CN" sz="2800" b="0" i="1" smtClean="0">
                          <a:latin typeface="Cambria Math" panose="02040503050406030204" pitchFamily="18" charset="0"/>
                        </a:rPr>
                        <m:t>][</m:t>
                      </m:r>
                      <m:r>
                        <m:rPr>
                          <m:sty m:val="p"/>
                        </m:rPr>
                        <a:rPr lang="en-US" altLang="zh-CN" sz="2800" b="0" i="1" smtClean="0">
                          <a:latin typeface="Cambria Math" panose="02040503050406030204" pitchFamily="18" charset="0"/>
                        </a:rPr>
                        <m:t>j</m:t>
                      </m:r>
                      <m:r>
                        <a:rPr lang="en-US" altLang="zh-CN" sz="2800" b="0" i="1" smtClean="0">
                          <a:latin typeface="Cambria Math" panose="02040503050406030204" pitchFamily="18" charset="0"/>
                        </a:rPr>
                        <m:t>] = </m:t>
                      </m:r>
                      <m:d>
                        <m:dPr>
                          <m:begChr m:val="{"/>
                          <m:endChr m:val=""/>
                          <m:ctrlPr>
                            <a:rPr lang="en-US" altLang="zh-CN" sz="2800" b="0" i="1" smtClean="0">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1 </m:t>
                              </m:r>
                            </m:e>
                            <m:e>
                              <m:r>
                                <a:rPr lang="en-US" altLang="zh-CN" sz="2800" b="0" i="1" smtClean="0">
                                  <a:latin typeface="Cambria Math" panose="02040503050406030204" pitchFamily="18" charset="0"/>
                                </a:rPr>
                                <m:t>0 </m:t>
                              </m:r>
                            </m:e>
                          </m:eqArr>
                        </m:e>
                      </m:d>
                    </m:oMath>
                  </m:oMathPara>
                </a14:m>
                <a:endParaRPr lang="zh-CN" altLang="en-US" sz="2800" dirty="0"/>
              </a:p>
            </p:txBody>
          </p:sp>
        </mc:Choice>
        <mc:Fallback xmlns="">
          <p:sp>
            <p:nvSpPr>
              <p:cNvPr id="30" name="文本框 29">
                <a:extLst>
                  <a:ext uri="{FF2B5EF4-FFF2-40B4-BE49-F238E27FC236}">
                    <a16:creationId xmlns:a16="http://schemas.microsoft.com/office/drawing/2014/main" id="{5FD8E3F0-EA7E-89C4-8AFB-6542FE32ADA7}"/>
                  </a:ext>
                </a:extLst>
              </p:cNvPr>
              <p:cNvSpPr txBox="1">
                <a:spLocks noRot="1" noChangeAspect="1" noMove="1" noResize="1" noEditPoints="1" noAdjustHandles="1" noChangeArrowheads="1" noChangeShapeType="1" noTextEdit="1"/>
              </p:cNvSpPr>
              <p:nvPr/>
            </p:nvSpPr>
            <p:spPr>
              <a:xfrm>
                <a:off x="285132" y="2895600"/>
                <a:ext cx="2082365" cy="961161"/>
              </a:xfrm>
              <a:prstGeom prst="rect">
                <a:avLst/>
              </a:prstGeom>
              <a:blipFill>
                <a:blip r:embed="rId2"/>
                <a:stretch>
                  <a:fillRect/>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729697F8-F706-5844-C1E1-912C37DE7867}"/>
              </a:ext>
            </a:extLst>
          </p:cNvPr>
          <p:cNvSpPr txBox="1"/>
          <p:nvPr/>
        </p:nvSpPr>
        <p:spPr>
          <a:xfrm>
            <a:off x="2367497" y="2852960"/>
            <a:ext cx="208236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与</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邻接</a:t>
            </a:r>
          </a:p>
        </p:txBody>
      </p:sp>
      <p:sp>
        <p:nvSpPr>
          <p:cNvPr id="32" name="文本框 31">
            <a:extLst>
              <a:ext uri="{FF2B5EF4-FFF2-40B4-BE49-F238E27FC236}">
                <a16:creationId xmlns:a16="http://schemas.microsoft.com/office/drawing/2014/main" id="{93C29B6E-A79A-FFDB-930D-7121C3A1692A}"/>
              </a:ext>
            </a:extLst>
          </p:cNvPr>
          <p:cNvSpPr txBox="1"/>
          <p:nvPr/>
        </p:nvSpPr>
        <p:spPr>
          <a:xfrm>
            <a:off x="2367496" y="3333541"/>
            <a:ext cx="2395004"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与</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不邻接</a:t>
            </a:r>
          </a:p>
        </p:txBody>
      </p:sp>
      <p:sp>
        <p:nvSpPr>
          <p:cNvPr id="33" name="椭圆 32">
            <a:extLst>
              <a:ext uri="{FF2B5EF4-FFF2-40B4-BE49-F238E27FC236}">
                <a16:creationId xmlns:a16="http://schemas.microsoft.com/office/drawing/2014/main" id="{ACEB50F3-1364-D979-C453-4C1A70B11F0F}"/>
              </a:ext>
            </a:extLst>
          </p:cNvPr>
          <p:cNvSpPr/>
          <p:nvPr/>
        </p:nvSpPr>
        <p:spPr>
          <a:xfrm>
            <a:off x="1917496" y="4453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5" name="椭圆 34">
            <a:extLst>
              <a:ext uri="{FF2B5EF4-FFF2-40B4-BE49-F238E27FC236}">
                <a16:creationId xmlns:a16="http://schemas.microsoft.com/office/drawing/2014/main" id="{6A838133-4945-B9B3-8056-43121FFFFBA2}"/>
              </a:ext>
            </a:extLst>
          </p:cNvPr>
          <p:cNvSpPr/>
          <p:nvPr/>
        </p:nvSpPr>
        <p:spPr>
          <a:xfrm>
            <a:off x="3267250" y="5761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6" name="椭圆 35">
            <a:extLst>
              <a:ext uri="{FF2B5EF4-FFF2-40B4-BE49-F238E27FC236}">
                <a16:creationId xmlns:a16="http://schemas.microsoft.com/office/drawing/2014/main" id="{89804AAD-7496-520C-7622-1D7B0EB6DA64}"/>
              </a:ext>
            </a:extLst>
          </p:cNvPr>
          <p:cNvSpPr/>
          <p:nvPr/>
        </p:nvSpPr>
        <p:spPr>
          <a:xfrm>
            <a:off x="1897610" y="5761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8" name="椭圆 37">
            <a:extLst>
              <a:ext uri="{FF2B5EF4-FFF2-40B4-BE49-F238E27FC236}">
                <a16:creationId xmlns:a16="http://schemas.microsoft.com/office/drawing/2014/main" id="{247CDEB2-012E-F5BB-B221-34E67E273DCF}"/>
              </a:ext>
            </a:extLst>
          </p:cNvPr>
          <p:cNvSpPr/>
          <p:nvPr/>
        </p:nvSpPr>
        <p:spPr>
          <a:xfrm>
            <a:off x="3267250" y="4453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44" name="直接连接符 43">
            <a:extLst>
              <a:ext uri="{FF2B5EF4-FFF2-40B4-BE49-F238E27FC236}">
                <a16:creationId xmlns:a16="http://schemas.microsoft.com/office/drawing/2014/main" id="{221380BB-C84F-0A83-1E05-E632722899A7}"/>
              </a:ext>
            </a:extLst>
          </p:cNvPr>
          <p:cNvCxnSpPr>
            <a:cxnSpLocks/>
          </p:cNvCxnSpPr>
          <p:nvPr/>
        </p:nvCxnSpPr>
        <p:spPr>
          <a:xfrm>
            <a:off x="2440278" y="467815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DF903EF-59FC-9851-273B-722588E795F3}"/>
              </a:ext>
            </a:extLst>
          </p:cNvPr>
          <p:cNvCxnSpPr>
            <a:cxnSpLocks/>
          </p:cNvCxnSpPr>
          <p:nvPr/>
        </p:nvCxnSpPr>
        <p:spPr>
          <a:xfrm>
            <a:off x="2440278" y="598623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CDCEA24-D484-0F16-18EA-0B4589729DCA}"/>
              </a:ext>
            </a:extLst>
          </p:cNvPr>
          <p:cNvCxnSpPr>
            <a:cxnSpLocks/>
          </p:cNvCxnSpPr>
          <p:nvPr/>
        </p:nvCxnSpPr>
        <p:spPr>
          <a:xfrm>
            <a:off x="2132553" y="497849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6EB9BB1-CD5B-F835-004A-44D322133B3B}"/>
              </a:ext>
            </a:extLst>
          </p:cNvPr>
          <p:cNvCxnSpPr>
            <a:cxnSpLocks/>
          </p:cNvCxnSpPr>
          <p:nvPr/>
        </p:nvCxnSpPr>
        <p:spPr>
          <a:xfrm>
            <a:off x="3472364" y="497849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A3B8AB3-D922-03D3-E71E-F4024DD31D33}"/>
              </a:ext>
            </a:extLst>
          </p:cNvPr>
          <p:cNvCxnSpPr>
            <a:cxnSpLocks/>
          </p:cNvCxnSpPr>
          <p:nvPr/>
        </p:nvCxnSpPr>
        <p:spPr>
          <a:xfrm flipH="1">
            <a:off x="2367496" y="493976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745A634-6298-0C04-11C0-AA1EAD9A8ECF}"/>
              </a:ext>
            </a:extLst>
          </p:cNvPr>
          <p:cNvCxnSpPr>
            <a:cxnSpLocks/>
          </p:cNvCxnSpPr>
          <p:nvPr/>
        </p:nvCxnSpPr>
        <p:spPr>
          <a:xfrm flipH="1" flipV="1">
            <a:off x="2367496" y="4903092"/>
            <a:ext cx="899754" cy="7828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0347A681-A9B7-251D-1124-6784511DFEAB}"/>
              </a:ext>
            </a:extLst>
          </p:cNvPr>
          <p:cNvSpPr txBox="1"/>
          <p:nvPr/>
        </p:nvSpPr>
        <p:spPr>
          <a:xfrm>
            <a:off x="7501484" y="2976915"/>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0DA595DE-9BA9-CFC9-F9F6-F18E835E6A2B}"/>
              </a:ext>
            </a:extLst>
          </p:cNvPr>
          <p:cNvSpPr txBox="1"/>
          <p:nvPr/>
        </p:nvSpPr>
        <p:spPr>
          <a:xfrm>
            <a:off x="8618526"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1" name="文本框 60">
            <a:extLst>
              <a:ext uri="{FF2B5EF4-FFF2-40B4-BE49-F238E27FC236}">
                <a16:creationId xmlns:a16="http://schemas.microsoft.com/office/drawing/2014/main" id="{233E0581-83E7-BCAA-53DA-8551386B2F07}"/>
              </a:ext>
            </a:extLst>
          </p:cNvPr>
          <p:cNvSpPr txBox="1"/>
          <p:nvPr/>
        </p:nvSpPr>
        <p:spPr>
          <a:xfrm>
            <a:off x="9735568"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F6EF06BC-0F9C-91AC-EDBD-0019B4808D17}"/>
              </a:ext>
            </a:extLst>
          </p:cNvPr>
          <p:cNvSpPr txBox="1"/>
          <p:nvPr/>
        </p:nvSpPr>
        <p:spPr>
          <a:xfrm>
            <a:off x="10852610"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E0ACE398-CC4B-B8B4-5D19-BD3B32D7E452}"/>
              </a:ext>
            </a:extLst>
          </p:cNvPr>
          <p:cNvSpPr txBox="1"/>
          <p:nvPr/>
        </p:nvSpPr>
        <p:spPr>
          <a:xfrm>
            <a:off x="7501484" y="43798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0F900710-667E-A9C3-831B-0D2E1300DBB2}"/>
              </a:ext>
            </a:extLst>
          </p:cNvPr>
          <p:cNvSpPr txBox="1"/>
          <p:nvPr/>
        </p:nvSpPr>
        <p:spPr>
          <a:xfrm>
            <a:off x="8618526" y="43798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83E7E589-54A2-08AF-A491-A62EB87FEEE7}"/>
              </a:ext>
            </a:extLst>
          </p:cNvPr>
          <p:cNvSpPr txBox="1"/>
          <p:nvPr/>
        </p:nvSpPr>
        <p:spPr>
          <a:xfrm>
            <a:off x="9735568" y="43798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1D6A2085-2D02-BCB4-7718-085E5BE66058}"/>
              </a:ext>
            </a:extLst>
          </p:cNvPr>
          <p:cNvSpPr txBox="1"/>
          <p:nvPr/>
        </p:nvSpPr>
        <p:spPr>
          <a:xfrm>
            <a:off x="9730523" y="299850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024670B9-67BC-DB19-CBF8-50AD0D739B05}"/>
              </a:ext>
            </a:extLst>
          </p:cNvPr>
          <p:cNvSpPr txBox="1"/>
          <p:nvPr/>
        </p:nvSpPr>
        <p:spPr>
          <a:xfrm>
            <a:off x="10847565" y="299850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37629C22-3FAB-E702-7665-7DA717D8435F}"/>
              </a:ext>
            </a:extLst>
          </p:cNvPr>
          <p:cNvSpPr txBox="1"/>
          <p:nvPr/>
        </p:nvSpPr>
        <p:spPr>
          <a:xfrm>
            <a:off x="7501484"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6B3DB314-C9D5-7591-B638-EE3C8AEE29F3}"/>
              </a:ext>
            </a:extLst>
          </p:cNvPr>
          <p:cNvSpPr txBox="1"/>
          <p:nvPr/>
        </p:nvSpPr>
        <p:spPr>
          <a:xfrm>
            <a:off x="8618526"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0" name="文本框 69">
            <a:extLst>
              <a:ext uri="{FF2B5EF4-FFF2-40B4-BE49-F238E27FC236}">
                <a16:creationId xmlns:a16="http://schemas.microsoft.com/office/drawing/2014/main" id="{9B71A3B2-7AAD-B937-2326-BF66FAB6EA16}"/>
              </a:ext>
            </a:extLst>
          </p:cNvPr>
          <p:cNvSpPr txBox="1"/>
          <p:nvPr/>
        </p:nvSpPr>
        <p:spPr>
          <a:xfrm>
            <a:off x="10847564" y="369228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1" name="文本框 70">
            <a:extLst>
              <a:ext uri="{FF2B5EF4-FFF2-40B4-BE49-F238E27FC236}">
                <a16:creationId xmlns:a16="http://schemas.microsoft.com/office/drawing/2014/main" id="{6B227BDB-AF30-867E-EEDB-9BCFB721DCA7}"/>
              </a:ext>
            </a:extLst>
          </p:cNvPr>
          <p:cNvSpPr txBox="1"/>
          <p:nvPr/>
        </p:nvSpPr>
        <p:spPr>
          <a:xfrm>
            <a:off x="7497103" y="226804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2" name="文本框 71">
            <a:extLst>
              <a:ext uri="{FF2B5EF4-FFF2-40B4-BE49-F238E27FC236}">
                <a16:creationId xmlns:a16="http://schemas.microsoft.com/office/drawing/2014/main" id="{695104A7-BE4E-A999-05FF-1B738C520E5E}"/>
              </a:ext>
            </a:extLst>
          </p:cNvPr>
          <p:cNvSpPr txBox="1"/>
          <p:nvPr/>
        </p:nvSpPr>
        <p:spPr>
          <a:xfrm>
            <a:off x="8618525" y="296784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3" name="文本框 72">
            <a:extLst>
              <a:ext uri="{FF2B5EF4-FFF2-40B4-BE49-F238E27FC236}">
                <a16:creationId xmlns:a16="http://schemas.microsoft.com/office/drawing/2014/main" id="{8D781C3C-C135-59F3-A123-FFEEB0985D75}"/>
              </a:ext>
            </a:extLst>
          </p:cNvPr>
          <p:cNvSpPr txBox="1"/>
          <p:nvPr/>
        </p:nvSpPr>
        <p:spPr>
          <a:xfrm>
            <a:off x="9730522" y="369228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4" name="文本框 73">
            <a:extLst>
              <a:ext uri="{FF2B5EF4-FFF2-40B4-BE49-F238E27FC236}">
                <a16:creationId xmlns:a16="http://schemas.microsoft.com/office/drawing/2014/main" id="{76E2A1A2-6D0B-DA65-67A4-6AA6461CC09E}"/>
              </a:ext>
            </a:extLst>
          </p:cNvPr>
          <p:cNvSpPr txBox="1"/>
          <p:nvPr/>
        </p:nvSpPr>
        <p:spPr>
          <a:xfrm>
            <a:off x="10847563" y="4375913"/>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3556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par>
                                <p:cTn id="57" presetID="10"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7" presetClass="emph" presetSubtype="2" fill="hold" nodeType="clickEffect">
                                  <p:stCondLst>
                                    <p:cond delay="0"/>
                                  </p:stCondLst>
                                  <p:childTnLst>
                                    <p:animClr clrSpc="rgb" dir="cw">
                                      <p:cBhvr>
                                        <p:cTn id="77" dur="1000" fill="hold"/>
                                        <p:tgtEl>
                                          <p:spTgt spid="44"/>
                                        </p:tgtEl>
                                        <p:attrNameLst>
                                          <p:attrName>stroke.color</p:attrName>
                                        </p:attrNameLst>
                                      </p:cBhvr>
                                      <p:to>
                                        <a:schemeClr val="accent2"/>
                                      </p:to>
                                    </p:animClr>
                                    <p:set>
                                      <p:cBhvr>
                                        <p:cTn id="78" dur="1000" fill="hold"/>
                                        <p:tgtEl>
                                          <p:spTgt spid="44"/>
                                        </p:tgtEl>
                                        <p:attrNameLst>
                                          <p:attrName>stroke.on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childTnLst>
                          </p:cTn>
                        </p:par>
                      </p:childTnLst>
                    </p:cTn>
                  </p:par>
                  <p:par>
                    <p:cTn id="84" fill="hold">
                      <p:stCondLst>
                        <p:cond delay="indefinite"/>
                      </p:stCondLst>
                      <p:childTnLst>
                        <p:par>
                          <p:cTn id="85" fill="hold">
                            <p:stCondLst>
                              <p:cond delay="0"/>
                            </p:stCondLst>
                            <p:childTnLst>
                              <p:par>
                                <p:cTn id="86" presetID="7" presetClass="emph" presetSubtype="2" fill="hold" nodeType="clickEffect">
                                  <p:stCondLst>
                                    <p:cond delay="0"/>
                                  </p:stCondLst>
                                  <p:childTnLst>
                                    <p:animClr clrSpc="rgb" dir="cw">
                                      <p:cBhvr>
                                        <p:cTn id="87" dur="1000" fill="hold"/>
                                        <p:tgtEl>
                                          <p:spTgt spid="50"/>
                                        </p:tgtEl>
                                        <p:attrNameLst>
                                          <p:attrName>stroke.color</p:attrName>
                                        </p:attrNameLst>
                                      </p:cBhvr>
                                      <p:to>
                                        <a:schemeClr val="accent2"/>
                                      </p:to>
                                    </p:animClr>
                                    <p:set>
                                      <p:cBhvr>
                                        <p:cTn id="88" dur="1000" fill="hold"/>
                                        <p:tgtEl>
                                          <p:spTgt spid="50"/>
                                        </p:tgtEl>
                                        <p:attrNameLst>
                                          <p:attrName>stroke.on</p:attrName>
                                        </p:attrNameLst>
                                      </p:cBhvr>
                                      <p:to>
                                        <p:strVal val="tru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fade">
                                      <p:cBhvr>
                                        <p:cTn id="93" dur="500"/>
                                        <p:tgtEl>
                                          <p:spTgt spid="61"/>
                                        </p:tgtEl>
                                      </p:cBhvr>
                                    </p:animEffect>
                                  </p:childTnLst>
                                </p:cTn>
                              </p:par>
                            </p:childTnLst>
                          </p:cTn>
                        </p:par>
                      </p:childTnLst>
                    </p:cTn>
                  </p:par>
                  <p:par>
                    <p:cTn id="94" fill="hold">
                      <p:stCondLst>
                        <p:cond delay="indefinite"/>
                      </p:stCondLst>
                      <p:childTnLst>
                        <p:par>
                          <p:cTn id="95" fill="hold">
                            <p:stCondLst>
                              <p:cond delay="0"/>
                            </p:stCondLst>
                            <p:childTnLst>
                              <p:par>
                                <p:cTn id="96" presetID="7" presetClass="emph" presetSubtype="2" fill="hold" nodeType="clickEffect">
                                  <p:stCondLst>
                                    <p:cond delay="0"/>
                                  </p:stCondLst>
                                  <p:childTnLst>
                                    <p:animClr clrSpc="rgb" dir="cw">
                                      <p:cBhvr>
                                        <p:cTn id="97" dur="1000" fill="hold"/>
                                        <p:tgtEl>
                                          <p:spTgt spid="56"/>
                                        </p:tgtEl>
                                        <p:attrNameLst>
                                          <p:attrName>stroke.color</p:attrName>
                                        </p:attrNameLst>
                                      </p:cBhvr>
                                      <p:to>
                                        <a:schemeClr val="accent2"/>
                                      </p:to>
                                    </p:animClr>
                                    <p:set>
                                      <p:cBhvr>
                                        <p:cTn id="98" dur="1000" fill="hold"/>
                                        <p:tgtEl>
                                          <p:spTgt spid="56"/>
                                        </p:tgtEl>
                                        <p:attrNameLst>
                                          <p:attrName>stroke.on</p:attrName>
                                        </p:attrNameLst>
                                      </p:cBhvr>
                                      <p:to>
                                        <p:strVal val="tru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7" presetClass="emph" presetSubtype="2" fill="hold" nodeType="clickEffect">
                                  <p:stCondLst>
                                    <p:cond delay="0"/>
                                  </p:stCondLst>
                                  <p:childTnLst>
                                    <p:animClr clrSpc="rgb" dir="cw">
                                      <p:cBhvr>
                                        <p:cTn id="107" dur="1000" fill="hold"/>
                                        <p:tgtEl>
                                          <p:spTgt spid="44"/>
                                        </p:tgtEl>
                                        <p:attrNameLst>
                                          <p:attrName>stroke.color</p:attrName>
                                        </p:attrNameLst>
                                      </p:cBhvr>
                                      <p:to>
                                        <a:schemeClr val="hlink"/>
                                      </p:to>
                                    </p:animClr>
                                    <p:set>
                                      <p:cBhvr>
                                        <p:cTn id="108" dur="1000" fill="hold"/>
                                        <p:tgtEl>
                                          <p:spTgt spid="44"/>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1000" fill="hold"/>
                                        <p:tgtEl>
                                          <p:spTgt spid="52"/>
                                        </p:tgtEl>
                                        <p:attrNameLst>
                                          <p:attrName>stroke.color</p:attrName>
                                        </p:attrNameLst>
                                      </p:cBhvr>
                                      <p:to>
                                        <a:schemeClr val="hlink"/>
                                      </p:to>
                                    </p:animClr>
                                    <p:set>
                                      <p:cBhvr>
                                        <p:cTn id="111" dur="1000" fill="hold"/>
                                        <p:tgtEl>
                                          <p:spTgt spid="52"/>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1000" fill="hold"/>
                                        <p:tgtEl>
                                          <p:spTgt spid="53"/>
                                        </p:tgtEl>
                                        <p:attrNameLst>
                                          <p:attrName>stroke.color</p:attrName>
                                        </p:attrNameLst>
                                      </p:cBhvr>
                                      <p:to>
                                        <a:schemeClr val="hlink"/>
                                      </p:to>
                                    </p:animClr>
                                    <p:set>
                                      <p:cBhvr>
                                        <p:cTn id="114" dur="1000" fill="hold"/>
                                        <p:tgtEl>
                                          <p:spTgt spid="53"/>
                                        </p:tgtEl>
                                        <p:attrNameLst>
                                          <p:attrName>stroke.on</p:attrName>
                                        </p:attrNameLst>
                                      </p:cBhvr>
                                      <p:to>
                                        <p:strVal val="true"/>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6"/>
                                        </p:tgtEl>
                                        <p:attrNameLst>
                                          <p:attrName>style.visibility</p:attrName>
                                        </p:attrNameLst>
                                      </p:cBhvr>
                                      <p:to>
                                        <p:strVal val="visible"/>
                                      </p:to>
                                    </p:set>
                                    <p:animEffect transition="in" filter="fade">
                                      <p:cBhvr>
                                        <p:cTn id="122" dur="500"/>
                                        <p:tgtEl>
                                          <p:spTgt spid="6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animEffect transition="in" filter="fade">
                                      <p:cBhvr>
                                        <p:cTn id="125" dur="500"/>
                                        <p:tgtEl>
                                          <p:spTgt spid="67"/>
                                        </p:tgtEl>
                                      </p:cBhvr>
                                    </p:animEffect>
                                  </p:childTnLst>
                                </p:cTn>
                              </p:par>
                            </p:childTnLst>
                          </p:cTn>
                        </p:par>
                      </p:childTnLst>
                    </p:cTn>
                  </p:par>
                  <p:par>
                    <p:cTn id="126" fill="hold">
                      <p:stCondLst>
                        <p:cond delay="indefinite"/>
                      </p:stCondLst>
                      <p:childTnLst>
                        <p:par>
                          <p:cTn id="127" fill="hold">
                            <p:stCondLst>
                              <p:cond delay="0"/>
                            </p:stCondLst>
                            <p:childTnLst>
                              <p:par>
                                <p:cTn id="128" presetID="7" presetClass="emph" presetSubtype="2" fill="hold" nodeType="clickEffect">
                                  <p:stCondLst>
                                    <p:cond delay="0"/>
                                  </p:stCondLst>
                                  <p:childTnLst>
                                    <p:animClr clrSpc="rgb" dir="cw">
                                      <p:cBhvr>
                                        <p:cTn id="129" dur="1000" fill="hold"/>
                                        <p:tgtEl>
                                          <p:spTgt spid="49"/>
                                        </p:tgtEl>
                                        <p:attrNameLst>
                                          <p:attrName>stroke.color</p:attrName>
                                        </p:attrNameLst>
                                      </p:cBhvr>
                                      <p:to>
                                        <a:schemeClr val="folHlink"/>
                                      </p:to>
                                    </p:animClr>
                                    <p:set>
                                      <p:cBhvr>
                                        <p:cTn id="130" dur="1000" fill="hold"/>
                                        <p:tgtEl>
                                          <p:spTgt spid="49"/>
                                        </p:tgtEl>
                                        <p:attrNameLst>
                                          <p:attrName>stroke.on</p:attrName>
                                        </p:attrNameLst>
                                      </p:cBhvr>
                                      <p:to>
                                        <p:strVal val="true"/>
                                      </p:to>
                                    </p:set>
                                  </p:childTnLst>
                                </p:cTn>
                              </p:par>
                              <p:par>
                                <p:cTn id="131" presetID="7" presetClass="emph" presetSubtype="2" fill="hold" nodeType="withEffect">
                                  <p:stCondLst>
                                    <p:cond delay="0"/>
                                  </p:stCondLst>
                                  <p:childTnLst>
                                    <p:animClr clrSpc="rgb" dir="cw">
                                      <p:cBhvr>
                                        <p:cTn id="132" dur="1000" fill="hold"/>
                                        <p:tgtEl>
                                          <p:spTgt spid="50"/>
                                        </p:tgtEl>
                                        <p:attrNameLst>
                                          <p:attrName>stroke.color</p:attrName>
                                        </p:attrNameLst>
                                      </p:cBhvr>
                                      <p:to>
                                        <a:schemeClr val="folHlink"/>
                                      </p:to>
                                    </p:animClr>
                                    <p:set>
                                      <p:cBhvr>
                                        <p:cTn id="133" dur="1000" fill="hold"/>
                                        <p:tgtEl>
                                          <p:spTgt spid="50"/>
                                        </p:tgtEl>
                                        <p:attrNameLst>
                                          <p:attrName>stroke.on</p:attrName>
                                        </p:attrNameLst>
                                      </p:cBhvr>
                                      <p:to>
                                        <p:strVal val="true"/>
                                      </p:to>
                                    </p:set>
                                  </p:childTnLst>
                                </p:cTn>
                              </p:par>
                              <p:par>
                                <p:cTn id="134" presetID="7" presetClass="emph" presetSubtype="2" fill="hold" nodeType="withEffect">
                                  <p:stCondLst>
                                    <p:cond delay="0"/>
                                  </p:stCondLst>
                                  <p:childTnLst>
                                    <p:animClr clrSpc="rgb" dir="cw">
                                      <p:cBhvr>
                                        <p:cTn id="135" dur="1000" fill="hold"/>
                                        <p:tgtEl>
                                          <p:spTgt spid="53"/>
                                        </p:tgtEl>
                                        <p:attrNameLst>
                                          <p:attrName>stroke.color</p:attrName>
                                        </p:attrNameLst>
                                      </p:cBhvr>
                                      <p:to>
                                        <a:schemeClr val="folHlink"/>
                                      </p:to>
                                    </p:animClr>
                                    <p:set>
                                      <p:cBhvr>
                                        <p:cTn id="136" dur="1000" fill="hold"/>
                                        <p:tgtEl>
                                          <p:spTgt spid="53"/>
                                        </p:tgtEl>
                                        <p:attrNameLst>
                                          <p:attrName>stroke.on</p:attrName>
                                        </p:attrNameLst>
                                      </p:cBhvr>
                                      <p:to>
                                        <p:strVal val="true"/>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fade">
                                      <p:cBhvr>
                                        <p:cTn id="141" dur="500"/>
                                        <p:tgtEl>
                                          <p:spTgt spid="68"/>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fade">
                                      <p:cBhvr>
                                        <p:cTn id="144" dur="500"/>
                                        <p:tgtEl>
                                          <p:spTgt spid="6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500"/>
                                        <p:tgtEl>
                                          <p:spTgt spid="70"/>
                                        </p:tgtEl>
                                      </p:cBhvr>
                                    </p:animEffect>
                                  </p:childTnLst>
                                </p:cTn>
                              </p:par>
                            </p:childTnLst>
                          </p:cTn>
                        </p:par>
                      </p:childTnLst>
                    </p:cTn>
                  </p:par>
                  <p:par>
                    <p:cTn id="148" fill="hold">
                      <p:stCondLst>
                        <p:cond delay="indefinite"/>
                      </p:stCondLst>
                      <p:childTnLst>
                        <p:par>
                          <p:cTn id="149" fill="hold">
                            <p:stCondLst>
                              <p:cond delay="0"/>
                            </p:stCondLst>
                            <p:childTnLst>
                              <p:par>
                                <p:cTn id="150" presetID="7" presetClass="emph" presetSubtype="2" fill="hold" nodeType="clickEffect">
                                  <p:stCondLst>
                                    <p:cond delay="0"/>
                                  </p:stCondLst>
                                  <p:childTnLst>
                                    <p:animClr clrSpc="rgb" dir="cw">
                                      <p:cBhvr>
                                        <p:cTn id="151" dur="1000" fill="hold"/>
                                        <p:tgtEl>
                                          <p:spTgt spid="49"/>
                                        </p:tgtEl>
                                        <p:attrNameLst>
                                          <p:attrName>stroke.color</p:attrName>
                                        </p:attrNameLst>
                                      </p:cBhvr>
                                      <p:to>
                                        <a:srgbClr val="F82626"/>
                                      </p:to>
                                    </p:animClr>
                                    <p:set>
                                      <p:cBhvr>
                                        <p:cTn id="152" dur="1000" fill="hold"/>
                                        <p:tgtEl>
                                          <p:spTgt spid="49"/>
                                        </p:tgtEl>
                                        <p:attrNameLst>
                                          <p:attrName>stroke.on</p:attrName>
                                        </p:attrNameLst>
                                      </p:cBhvr>
                                      <p:to>
                                        <p:strVal val="true"/>
                                      </p:to>
                                    </p:set>
                                  </p:childTnLst>
                                </p:cTn>
                              </p:par>
                              <p:par>
                                <p:cTn id="153" presetID="7" presetClass="emph" presetSubtype="2" fill="hold" nodeType="withEffect">
                                  <p:stCondLst>
                                    <p:cond delay="0"/>
                                  </p:stCondLst>
                                  <p:childTnLst>
                                    <p:animClr clrSpc="rgb" dir="cw">
                                      <p:cBhvr>
                                        <p:cTn id="154" dur="1000" fill="hold"/>
                                        <p:tgtEl>
                                          <p:spTgt spid="52"/>
                                        </p:tgtEl>
                                        <p:attrNameLst>
                                          <p:attrName>stroke.color</p:attrName>
                                        </p:attrNameLst>
                                      </p:cBhvr>
                                      <p:to>
                                        <a:srgbClr val="F82626"/>
                                      </p:to>
                                    </p:animClr>
                                    <p:set>
                                      <p:cBhvr>
                                        <p:cTn id="155" dur="1000" fill="hold"/>
                                        <p:tgtEl>
                                          <p:spTgt spid="52"/>
                                        </p:tgtEl>
                                        <p:attrNameLst>
                                          <p:attrName>stroke.on</p:attrName>
                                        </p:attrNameLst>
                                      </p:cBhvr>
                                      <p:to>
                                        <p:strVal val="true"/>
                                      </p:to>
                                    </p:set>
                                  </p:childTnLst>
                                </p:cTn>
                              </p:par>
                              <p:par>
                                <p:cTn id="156" presetID="7" presetClass="emph" presetSubtype="2" fill="hold" nodeType="withEffect">
                                  <p:stCondLst>
                                    <p:cond delay="0"/>
                                  </p:stCondLst>
                                  <p:childTnLst>
                                    <p:animClr clrSpc="rgb" dir="cw">
                                      <p:cBhvr>
                                        <p:cTn id="157" dur="1000" fill="hold"/>
                                        <p:tgtEl>
                                          <p:spTgt spid="56"/>
                                        </p:tgtEl>
                                        <p:attrNameLst>
                                          <p:attrName>stroke.color</p:attrName>
                                        </p:attrNameLst>
                                      </p:cBhvr>
                                      <p:to>
                                        <a:srgbClr val="F82626"/>
                                      </p:to>
                                    </p:animClr>
                                    <p:set>
                                      <p:cBhvr>
                                        <p:cTn id="158" dur="1000" fill="hold"/>
                                        <p:tgtEl>
                                          <p:spTgt spid="56"/>
                                        </p:tgtEl>
                                        <p:attrNameLst>
                                          <p:attrName>stroke.on</p:attrName>
                                        </p:attrNameLst>
                                      </p:cBhvr>
                                      <p:to>
                                        <p:strVal val="true"/>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63"/>
                                        </p:tgtEl>
                                        <p:attrNameLst>
                                          <p:attrName>style.visibility</p:attrName>
                                        </p:attrNameLst>
                                      </p:cBhvr>
                                      <p:to>
                                        <p:strVal val="visible"/>
                                      </p:to>
                                    </p:set>
                                    <p:animEffect transition="in" filter="fade">
                                      <p:cBhvr>
                                        <p:cTn id="163" dur="500"/>
                                        <p:tgtEl>
                                          <p:spTgt spid="6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4"/>
                                        </p:tgtEl>
                                        <p:attrNameLst>
                                          <p:attrName>style.visibility</p:attrName>
                                        </p:attrNameLst>
                                      </p:cBhvr>
                                      <p:to>
                                        <p:strVal val="visible"/>
                                      </p:to>
                                    </p:set>
                                    <p:animEffect transition="in" filter="fade">
                                      <p:cBhvr>
                                        <p:cTn id="166" dur="500"/>
                                        <p:tgtEl>
                                          <p:spTgt spid="6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in" filter="fade">
                                      <p:cBhvr>
                                        <p:cTn id="16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animBg="1"/>
      <p:bldP spid="35" grpId="0" animBg="1"/>
      <p:bldP spid="36" grpId="0" animBg="1"/>
      <p:bldP spid="38" grpId="0" animBg="1"/>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Lst>
  </p:timing>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7E3D21-3AEE-B989-45F8-058974AFD074}"/>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2578AFA4-411B-7B6E-B7D1-635F23B2D42D}"/>
              </a:ext>
            </a:extLst>
          </p:cNvPr>
          <p:cNvSpPr txBox="1"/>
          <p:nvPr/>
        </p:nvSpPr>
        <p:spPr>
          <a:xfrm>
            <a:off x="2876" y="2698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邻接矩阵</a:t>
            </a:r>
          </a:p>
        </p:txBody>
      </p:sp>
      <p:sp>
        <p:nvSpPr>
          <p:cNvPr id="4" name="矩形: 圆角 3">
            <a:extLst>
              <a:ext uri="{FF2B5EF4-FFF2-40B4-BE49-F238E27FC236}">
                <a16:creationId xmlns:a16="http://schemas.microsoft.com/office/drawing/2014/main" id="{091143ED-7C75-04A9-01F0-8040BDECBAE8}"/>
              </a:ext>
            </a:extLst>
          </p:cNvPr>
          <p:cNvSpPr/>
          <p:nvPr/>
        </p:nvSpPr>
        <p:spPr>
          <a:xfrm>
            <a:off x="7213042"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61F2C155-6B86-919A-5507-F5E99713FB61}"/>
              </a:ext>
            </a:extLst>
          </p:cNvPr>
          <p:cNvSpPr/>
          <p:nvPr/>
        </p:nvSpPr>
        <p:spPr>
          <a:xfrm>
            <a:off x="8330084"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9535512A-4353-E544-D0FD-C2BAD32EEC4C}"/>
              </a:ext>
            </a:extLst>
          </p:cNvPr>
          <p:cNvSpPr/>
          <p:nvPr/>
        </p:nvSpPr>
        <p:spPr>
          <a:xfrm>
            <a:off x="9447126"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F8278DBF-A8D9-8C1C-38DC-94C675BA7E40}"/>
              </a:ext>
            </a:extLst>
          </p:cNvPr>
          <p:cNvSpPr/>
          <p:nvPr/>
        </p:nvSpPr>
        <p:spPr>
          <a:xfrm>
            <a:off x="10564168"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79C8CD51-0824-FCCB-CDE3-7F610F669C8F}"/>
              </a:ext>
            </a:extLst>
          </p:cNvPr>
          <p:cNvSpPr/>
          <p:nvPr/>
        </p:nvSpPr>
        <p:spPr>
          <a:xfrm>
            <a:off x="7213042"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218C59C7-97CB-0271-4ED5-8340FB438BA8}"/>
              </a:ext>
            </a:extLst>
          </p:cNvPr>
          <p:cNvSpPr/>
          <p:nvPr/>
        </p:nvSpPr>
        <p:spPr>
          <a:xfrm>
            <a:off x="8330084"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753CC282-ADC7-6FAB-94BD-38F45325581A}"/>
              </a:ext>
            </a:extLst>
          </p:cNvPr>
          <p:cNvSpPr/>
          <p:nvPr/>
        </p:nvSpPr>
        <p:spPr>
          <a:xfrm>
            <a:off x="9447126"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C8F351D-5D52-B09E-FDB6-5F7165218F48}"/>
              </a:ext>
            </a:extLst>
          </p:cNvPr>
          <p:cNvSpPr/>
          <p:nvPr/>
        </p:nvSpPr>
        <p:spPr>
          <a:xfrm>
            <a:off x="10564168"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1CDE698D-D75E-7F15-5F2C-979114E19679}"/>
              </a:ext>
            </a:extLst>
          </p:cNvPr>
          <p:cNvSpPr/>
          <p:nvPr/>
        </p:nvSpPr>
        <p:spPr>
          <a:xfrm>
            <a:off x="7213042"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B825E2F2-3B6D-A768-3C53-126D6D32EB99}"/>
              </a:ext>
            </a:extLst>
          </p:cNvPr>
          <p:cNvSpPr/>
          <p:nvPr/>
        </p:nvSpPr>
        <p:spPr>
          <a:xfrm>
            <a:off x="8330084"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6DED49C1-DBB0-99FB-956E-158AAB2AB6A5}"/>
              </a:ext>
            </a:extLst>
          </p:cNvPr>
          <p:cNvSpPr/>
          <p:nvPr/>
        </p:nvSpPr>
        <p:spPr>
          <a:xfrm>
            <a:off x="9447126"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252D5F9-62EE-A85C-8C1A-EF7B85B3565A}"/>
              </a:ext>
            </a:extLst>
          </p:cNvPr>
          <p:cNvSpPr/>
          <p:nvPr/>
        </p:nvSpPr>
        <p:spPr>
          <a:xfrm>
            <a:off x="10564168"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BCE7AFEA-1A8A-8B5E-51EF-5155B6A5934D}"/>
              </a:ext>
            </a:extLst>
          </p:cNvPr>
          <p:cNvSpPr/>
          <p:nvPr/>
        </p:nvSpPr>
        <p:spPr>
          <a:xfrm>
            <a:off x="7213042"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2E7C502F-7C3C-9251-26EC-84F7B3F3DD61}"/>
              </a:ext>
            </a:extLst>
          </p:cNvPr>
          <p:cNvSpPr/>
          <p:nvPr/>
        </p:nvSpPr>
        <p:spPr>
          <a:xfrm>
            <a:off x="8330084"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39C806C3-C3F2-3B64-6378-92168B4A371A}"/>
              </a:ext>
            </a:extLst>
          </p:cNvPr>
          <p:cNvSpPr/>
          <p:nvPr/>
        </p:nvSpPr>
        <p:spPr>
          <a:xfrm>
            <a:off x="9447126"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4F431850-57CB-0B6B-7B19-8E3F0BA308E5}"/>
              </a:ext>
            </a:extLst>
          </p:cNvPr>
          <p:cNvSpPr/>
          <p:nvPr/>
        </p:nvSpPr>
        <p:spPr>
          <a:xfrm>
            <a:off x="10564168"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41CF399A-CFC3-85C1-3014-38BAFD3A5B7E}"/>
              </a:ext>
            </a:extLst>
          </p:cNvPr>
          <p:cNvSpPr/>
          <p:nvPr/>
        </p:nvSpPr>
        <p:spPr>
          <a:xfrm>
            <a:off x="7213042"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5" name="矩形: 圆角 24">
            <a:extLst>
              <a:ext uri="{FF2B5EF4-FFF2-40B4-BE49-F238E27FC236}">
                <a16:creationId xmlns:a16="http://schemas.microsoft.com/office/drawing/2014/main" id="{B4DB1F41-98CA-0BA7-D26D-176EA01EF88F}"/>
              </a:ext>
            </a:extLst>
          </p:cNvPr>
          <p:cNvSpPr/>
          <p:nvPr/>
        </p:nvSpPr>
        <p:spPr>
          <a:xfrm>
            <a:off x="8330084"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6" name="矩形: 圆角 25">
            <a:extLst>
              <a:ext uri="{FF2B5EF4-FFF2-40B4-BE49-F238E27FC236}">
                <a16:creationId xmlns:a16="http://schemas.microsoft.com/office/drawing/2014/main" id="{A7F7817F-DB32-3CDF-3E22-C4C4B7DC015D}"/>
              </a:ext>
            </a:extLst>
          </p:cNvPr>
          <p:cNvSpPr/>
          <p:nvPr/>
        </p:nvSpPr>
        <p:spPr>
          <a:xfrm>
            <a:off x="9447126"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7" name="矩形: 圆角 26">
            <a:extLst>
              <a:ext uri="{FF2B5EF4-FFF2-40B4-BE49-F238E27FC236}">
                <a16:creationId xmlns:a16="http://schemas.microsoft.com/office/drawing/2014/main" id="{16B43555-6C2E-0C45-3FBD-C6F5B9BDD6D2}"/>
              </a:ext>
            </a:extLst>
          </p:cNvPr>
          <p:cNvSpPr/>
          <p:nvPr/>
        </p:nvSpPr>
        <p:spPr>
          <a:xfrm>
            <a:off x="10564168"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8" name="矩形: 圆角 27">
            <a:extLst>
              <a:ext uri="{FF2B5EF4-FFF2-40B4-BE49-F238E27FC236}">
                <a16:creationId xmlns:a16="http://schemas.microsoft.com/office/drawing/2014/main" id="{9B17D37B-5463-CEE2-E0E2-6CA1E6D080C7}"/>
              </a:ext>
            </a:extLst>
          </p:cNvPr>
          <p:cNvSpPr/>
          <p:nvPr/>
        </p:nvSpPr>
        <p:spPr>
          <a:xfrm>
            <a:off x="6096000" y="2304723"/>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9" name="矩形: 圆角 28">
            <a:extLst>
              <a:ext uri="{FF2B5EF4-FFF2-40B4-BE49-F238E27FC236}">
                <a16:creationId xmlns:a16="http://schemas.microsoft.com/office/drawing/2014/main" id="{956F207D-86FF-1FF0-9EBA-CC85554073DE}"/>
              </a:ext>
            </a:extLst>
          </p:cNvPr>
          <p:cNvSpPr/>
          <p:nvPr/>
        </p:nvSpPr>
        <p:spPr>
          <a:xfrm>
            <a:off x="6096000" y="3008665"/>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4" name="矩形: 圆角 33">
            <a:extLst>
              <a:ext uri="{FF2B5EF4-FFF2-40B4-BE49-F238E27FC236}">
                <a16:creationId xmlns:a16="http://schemas.microsoft.com/office/drawing/2014/main" id="{B173F619-07E0-5466-81A6-9D288CF8E380}"/>
              </a:ext>
            </a:extLst>
          </p:cNvPr>
          <p:cNvSpPr/>
          <p:nvPr/>
        </p:nvSpPr>
        <p:spPr>
          <a:xfrm>
            <a:off x="6096000" y="3712607"/>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7" name="矩形: 圆角 36">
            <a:extLst>
              <a:ext uri="{FF2B5EF4-FFF2-40B4-BE49-F238E27FC236}">
                <a16:creationId xmlns:a16="http://schemas.microsoft.com/office/drawing/2014/main" id="{9164C4CC-3A05-4D8F-9EB5-1AB956CCBBA7}"/>
              </a:ext>
            </a:extLst>
          </p:cNvPr>
          <p:cNvSpPr/>
          <p:nvPr/>
        </p:nvSpPr>
        <p:spPr>
          <a:xfrm>
            <a:off x="6096000" y="441654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文本框 4">
            <a:extLst>
              <a:ext uri="{FF2B5EF4-FFF2-40B4-BE49-F238E27FC236}">
                <a16:creationId xmlns:a16="http://schemas.microsoft.com/office/drawing/2014/main" id="{2157562F-8ED5-15C3-A39F-75D67244C0F3}"/>
              </a:ext>
            </a:extLst>
          </p:cNvPr>
          <p:cNvSpPr txBox="1"/>
          <p:nvPr/>
        </p:nvSpPr>
        <p:spPr>
          <a:xfrm>
            <a:off x="1" y="857982"/>
            <a:ext cx="6096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无向图的邻接矩阵</a:t>
            </a:r>
          </a:p>
        </p:txBody>
      </p:sp>
      <p:sp>
        <p:nvSpPr>
          <p:cNvPr id="6" name="文本框 5">
            <a:extLst>
              <a:ext uri="{FF2B5EF4-FFF2-40B4-BE49-F238E27FC236}">
                <a16:creationId xmlns:a16="http://schemas.microsoft.com/office/drawing/2014/main" id="{63142790-2AAD-2915-7D89-48829B606C62}"/>
              </a:ext>
            </a:extLst>
          </p:cNvPr>
          <p:cNvSpPr txBox="1"/>
          <p:nvPr/>
        </p:nvSpPr>
        <p:spPr>
          <a:xfrm>
            <a:off x="1" y="1392438"/>
            <a:ext cx="326724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带权图的邻接矩阵。</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33A83A9-9041-6624-9D2E-4F8A3B1B55C7}"/>
                  </a:ext>
                </a:extLst>
              </p:cNvPr>
              <p:cNvSpPr txBox="1"/>
              <p:nvPr/>
            </p:nvSpPr>
            <p:spPr>
              <a:xfrm>
                <a:off x="285132" y="2921000"/>
                <a:ext cx="2363852" cy="961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1" smtClean="0">
                          <a:latin typeface="Cambria Math" panose="02040503050406030204" pitchFamily="18" charset="0"/>
                        </a:rPr>
                        <m:t>A</m:t>
                      </m:r>
                      <m:r>
                        <a:rPr lang="en-US" altLang="zh-CN" sz="2800" b="0" i="1" smtClean="0">
                          <a:latin typeface="Cambria Math" panose="02040503050406030204" pitchFamily="18" charset="0"/>
                        </a:rPr>
                        <m:t>[</m:t>
                      </m:r>
                      <m:r>
                        <m:rPr>
                          <m:sty m:val="p"/>
                        </m:rPr>
                        <a:rPr lang="en-US" altLang="zh-CN" sz="2800" b="0" i="1" smtClean="0">
                          <a:latin typeface="Cambria Math" panose="02040503050406030204" pitchFamily="18" charset="0"/>
                        </a:rPr>
                        <m:t>i</m:t>
                      </m:r>
                      <m:r>
                        <a:rPr lang="en-US" altLang="zh-CN" sz="2800" b="0" i="1" smtClean="0">
                          <a:latin typeface="Cambria Math" panose="02040503050406030204" pitchFamily="18" charset="0"/>
                        </a:rPr>
                        <m:t>][</m:t>
                      </m:r>
                      <m:r>
                        <m:rPr>
                          <m:sty m:val="p"/>
                        </m:rPr>
                        <a:rPr lang="en-US" altLang="zh-CN" sz="2800" b="0" i="1" smtClean="0">
                          <a:latin typeface="Cambria Math" panose="02040503050406030204" pitchFamily="18" charset="0"/>
                        </a:rPr>
                        <m:t>j</m:t>
                      </m:r>
                      <m:r>
                        <a:rPr lang="en-US" altLang="zh-CN" sz="2800" b="0" i="1" smtClean="0">
                          <a:latin typeface="Cambria Math" panose="02040503050406030204" pitchFamily="18" charset="0"/>
                        </a:rPr>
                        <m:t>] = </m:t>
                      </m:r>
                      <m:d>
                        <m:dPr>
                          <m:begChr m:val="{"/>
                          <m:endChr m:val=""/>
                          <m:ctrlPr>
                            <a:rPr lang="en-US" altLang="zh-CN" sz="2800" b="0" i="1" smtClean="0">
                              <a:latin typeface="Cambria Math" panose="02040503050406030204" pitchFamily="18" charset="0"/>
                            </a:rPr>
                          </m:ctrlPr>
                        </m:dPr>
                        <m:e>
                          <m:eqArr>
                            <m:eqArrPr>
                              <m:ctrlPr>
                                <a:rPr lang="en-US" altLang="zh-CN" sz="2800" b="0" i="1" smtClean="0">
                                  <a:latin typeface="Cambria Math" panose="02040503050406030204" pitchFamily="18" charset="0"/>
                                </a:rPr>
                              </m:ctrlPr>
                            </m:eqArrPr>
                            <m:e>
                              <m:sSub>
                                <m:sSubPr>
                                  <m:ctrlPr>
                                    <a:rPr lang="en-US" altLang="zh-CN" sz="2800" b="0" i="1" smtClean="0">
                                      <a:latin typeface="Cambria Math" panose="02040503050406030204" pitchFamily="18" charset="0"/>
                                    </a:rPr>
                                  </m:ctrlPr>
                                </m:sSubPr>
                                <m:e>
                                  <m:r>
                                    <m:rPr>
                                      <m:sty m:val="p"/>
                                    </m:rPr>
                                    <a:rPr lang="en-US" altLang="zh-CN" sz="2800" b="0" i="1" smtClean="0">
                                      <a:latin typeface="Cambria Math" panose="02040503050406030204" pitchFamily="18" charset="0"/>
                                    </a:rPr>
                                    <m:t>W</m:t>
                                  </m:r>
                                </m:e>
                                <m:sub>
                                  <m:r>
                                    <m:rPr>
                                      <m:sty m:val="p"/>
                                    </m:rPr>
                                    <a:rPr lang="en-US" altLang="zh-CN" sz="2800" i="1">
                                      <a:latin typeface="Cambria Math" panose="02040503050406030204" pitchFamily="18" charset="0"/>
                                    </a:rPr>
                                    <m:t>ij</m:t>
                                  </m:r>
                                </m:sub>
                              </m:sSub>
                              <m:r>
                                <a:rPr lang="en-US" altLang="zh-CN" sz="2800" b="0" i="1" smtClean="0">
                                  <a:latin typeface="Cambria Math" panose="02040503050406030204" pitchFamily="18" charset="0"/>
                                </a:rPr>
                                <m:t> </m:t>
                              </m:r>
                            </m:e>
                            <m:e>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 </m:t>
                              </m:r>
                            </m:e>
                          </m:eqArr>
                        </m:e>
                      </m:d>
                    </m:oMath>
                  </m:oMathPara>
                </a14:m>
                <a:endParaRPr lang="zh-CN" altLang="en-US" sz="2800" dirty="0"/>
              </a:p>
            </p:txBody>
          </p:sp>
        </mc:Choice>
        <mc:Fallback xmlns="">
          <p:sp>
            <p:nvSpPr>
              <p:cNvPr id="30" name="文本框 29">
                <a:extLst>
                  <a:ext uri="{FF2B5EF4-FFF2-40B4-BE49-F238E27FC236}">
                    <a16:creationId xmlns:a16="http://schemas.microsoft.com/office/drawing/2014/main" id="{733A83A9-9041-6624-9D2E-4F8A3B1B55C7}"/>
                  </a:ext>
                </a:extLst>
              </p:cNvPr>
              <p:cNvSpPr txBox="1">
                <a:spLocks noRot="1" noChangeAspect="1" noMove="1" noResize="1" noEditPoints="1" noAdjustHandles="1" noChangeArrowheads="1" noChangeShapeType="1" noTextEdit="1"/>
              </p:cNvSpPr>
              <p:nvPr/>
            </p:nvSpPr>
            <p:spPr>
              <a:xfrm>
                <a:off x="285132" y="2921000"/>
                <a:ext cx="2363852" cy="961161"/>
              </a:xfrm>
              <a:prstGeom prst="rect">
                <a:avLst/>
              </a:prstGeom>
              <a:blipFill>
                <a:blip r:embed="rId2"/>
                <a:stretch>
                  <a:fillRect/>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B8C3680C-8C7E-7BAF-124F-B937BDC46D94}"/>
              </a:ext>
            </a:extLst>
          </p:cNvPr>
          <p:cNvSpPr txBox="1"/>
          <p:nvPr/>
        </p:nvSpPr>
        <p:spPr>
          <a:xfrm>
            <a:off x="2862797" y="2878360"/>
            <a:ext cx="208236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与</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邻接</a:t>
            </a:r>
          </a:p>
        </p:txBody>
      </p:sp>
      <p:sp>
        <p:nvSpPr>
          <p:cNvPr id="32" name="文本框 31">
            <a:extLst>
              <a:ext uri="{FF2B5EF4-FFF2-40B4-BE49-F238E27FC236}">
                <a16:creationId xmlns:a16="http://schemas.microsoft.com/office/drawing/2014/main" id="{45D69D82-8AA5-7B68-ADB5-7A3C401350BF}"/>
              </a:ext>
            </a:extLst>
          </p:cNvPr>
          <p:cNvSpPr txBox="1"/>
          <p:nvPr/>
        </p:nvSpPr>
        <p:spPr>
          <a:xfrm>
            <a:off x="2862796" y="3358941"/>
            <a:ext cx="2395004"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与</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不邻接</a:t>
            </a:r>
          </a:p>
        </p:txBody>
      </p:sp>
      <p:sp>
        <p:nvSpPr>
          <p:cNvPr id="33" name="椭圆 32">
            <a:extLst>
              <a:ext uri="{FF2B5EF4-FFF2-40B4-BE49-F238E27FC236}">
                <a16:creationId xmlns:a16="http://schemas.microsoft.com/office/drawing/2014/main" id="{F25BB37B-4054-6B23-E7D4-247F2D4DDE89}"/>
              </a:ext>
            </a:extLst>
          </p:cNvPr>
          <p:cNvSpPr/>
          <p:nvPr/>
        </p:nvSpPr>
        <p:spPr>
          <a:xfrm>
            <a:off x="1917496" y="4453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5" name="椭圆 34">
            <a:extLst>
              <a:ext uri="{FF2B5EF4-FFF2-40B4-BE49-F238E27FC236}">
                <a16:creationId xmlns:a16="http://schemas.microsoft.com/office/drawing/2014/main" id="{F2DE6ED0-034D-67C8-A407-7B51097AF0BE}"/>
              </a:ext>
            </a:extLst>
          </p:cNvPr>
          <p:cNvSpPr/>
          <p:nvPr/>
        </p:nvSpPr>
        <p:spPr>
          <a:xfrm>
            <a:off x="3267250" y="5761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6" name="椭圆 35">
            <a:extLst>
              <a:ext uri="{FF2B5EF4-FFF2-40B4-BE49-F238E27FC236}">
                <a16:creationId xmlns:a16="http://schemas.microsoft.com/office/drawing/2014/main" id="{EBA35AAD-B280-D58B-5D53-1F90F3170140}"/>
              </a:ext>
            </a:extLst>
          </p:cNvPr>
          <p:cNvSpPr/>
          <p:nvPr/>
        </p:nvSpPr>
        <p:spPr>
          <a:xfrm>
            <a:off x="1897610" y="5761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8" name="椭圆 37">
            <a:extLst>
              <a:ext uri="{FF2B5EF4-FFF2-40B4-BE49-F238E27FC236}">
                <a16:creationId xmlns:a16="http://schemas.microsoft.com/office/drawing/2014/main" id="{F931494A-A1B4-200D-1A69-7E02E377D5E9}"/>
              </a:ext>
            </a:extLst>
          </p:cNvPr>
          <p:cNvSpPr/>
          <p:nvPr/>
        </p:nvSpPr>
        <p:spPr>
          <a:xfrm>
            <a:off x="3267250" y="4453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44" name="直接连接符 43">
            <a:extLst>
              <a:ext uri="{FF2B5EF4-FFF2-40B4-BE49-F238E27FC236}">
                <a16:creationId xmlns:a16="http://schemas.microsoft.com/office/drawing/2014/main" id="{99E77080-765B-EAFB-6AD5-CA885EBCF7C1}"/>
              </a:ext>
            </a:extLst>
          </p:cNvPr>
          <p:cNvCxnSpPr>
            <a:cxnSpLocks/>
          </p:cNvCxnSpPr>
          <p:nvPr/>
        </p:nvCxnSpPr>
        <p:spPr>
          <a:xfrm>
            <a:off x="2440278" y="467815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40480D3-3510-E2CB-F34C-DFCE077A24E0}"/>
              </a:ext>
            </a:extLst>
          </p:cNvPr>
          <p:cNvCxnSpPr>
            <a:cxnSpLocks/>
          </p:cNvCxnSpPr>
          <p:nvPr/>
        </p:nvCxnSpPr>
        <p:spPr>
          <a:xfrm>
            <a:off x="2440278" y="598623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A48A9BD-9731-DE0B-57CA-83572E882859}"/>
              </a:ext>
            </a:extLst>
          </p:cNvPr>
          <p:cNvCxnSpPr>
            <a:cxnSpLocks/>
          </p:cNvCxnSpPr>
          <p:nvPr/>
        </p:nvCxnSpPr>
        <p:spPr>
          <a:xfrm>
            <a:off x="2132553" y="497849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D66AF5F-96E4-96E5-CD92-2D0DEDD3A3AC}"/>
              </a:ext>
            </a:extLst>
          </p:cNvPr>
          <p:cNvCxnSpPr>
            <a:cxnSpLocks/>
          </p:cNvCxnSpPr>
          <p:nvPr/>
        </p:nvCxnSpPr>
        <p:spPr>
          <a:xfrm flipH="1">
            <a:off x="2367496" y="493976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FA4FFB11-E874-B23E-CC52-588AC01C0D68}"/>
              </a:ext>
            </a:extLst>
          </p:cNvPr>
          <p:cNvSpPr txBox="1"/>
          <p:nvPr/>
        </p:nvSpPr>
        <p:spPr>
          <a:xfrm>
            <a:off x="7501484" y="2976915"/>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D6F888F1-3BF1-CA5B-912A-E5FBCE7BB3A5}"/>
              </a:ext>
            </a:extLst>
          </p:cNvPr>
          <p:cNvSpPr txBox="1"/>
          <p:nvPr/>
        </p:nvSpPr>
        <p:spPr>
          <a:xfrm>
            <a:off x="8618526"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61" name="文本框 60">
            <a:extLst>
              <a:ext uri="{FF2B5EF4-FFF2-40B4-BE49-F238E27FC236}">
                <a16:creationId xmlns:a16="http://schemas.microsoft.com/office/drawing/2014/main" id="{1E04EC32-A553-6F76-87BB-351FEC1E7A3C}"/>
              </a:ext>
            </a:extLst>
          </p:cNvPr>
          <p:cNvSpPr txBox="1"/>
          <p:nvPr/>
        </p:nvSpPr>
        <p:spPr>
          <a:xfrm>
            <a:off x="9735568"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A615C9CE-BA36-9FF1-AAA5-15373C88FCC7}"/>
                  </a:ext>
                </a:extLst>
              </p:cNvPr>
              <p:cNvSpPr txBox="1"/>
              <p:nvPr/>
            </p:nvSpPr>
            <p:spPr>
              <a:xfrm>
                <a:off x="10852610" y="2268198"/>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2" name="文本框 61">
                <a:extLst>
                  <a:ext uri="{FF2B5EF4-FFF2-40B4-BE49-F238E27FC236}">
                    <a16:creationId xmlns:a16="http://schemas.microsoft.com/office/drawing/2014/main" id="{A615C9CE-BA36-9FF1-AAA5-15373C88FCC7}"/>
                  </a:ext>
                </a:extLst>
              </p:cNvPr>
              <p:cNvSpPr txBox="1">
                <a:spLocks noRot="1" noChangeAspect="1" noMove="1" noResize="1" noEditPoints="1" noAdjustHandles="1" noChangeArrowheads="1" noChangeShapeType="1" noTextEdit="1"/>
              </p:cNvSpPr>
              <p:nvPr/>
            </p:nvSpPr>
            <p:spPr>
              <a:xfrm>
                <a:off x="10852610" y="2268198"/>
                <a:ext cx="38016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6233DCF7-5BD0-BF52-2A96-92CCD82BB311}"/>
                  </a:ext>
                </a:extLst>
              </p:cNvPr>
              <p:cNvSpPr txBox="1"/>
              <p:nvPr/>
            </p:nvSpPr>
            <p:spPr>
              <a:xfrm>
                <a:off x="7501484" y="4379872"/>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3" name="文本框 62">
                <a:extLst>
                  <a:ext uri="{FF2B5EF4-FFF2-40B4-BE49-F238E27FC236}">
                    <a16:creationId xmlns:a16="http://schemas.microsoft.com/office/drawing/2014/main" id="{6233DCF7-5BD0-BF52-2A96-92CCD82BB311}"/>
                  </a:ext>
                </a:extLst>
              </p:cNvPr>
              <p:cNvSpPr txBox="1">
                <a:spLocks noRot="1" noChangeAspect="1" noMove="1" noResize="1" noEditPoints="1" noAdjustHandles="1" noChangeArrowheads="1" noChangeShapeType="1" noTextEdit="1"/>
              </p:cNvSpPr>
              <p:nvPr/>
            </p:nvSpPr>
            <p:spPr>
              <a:xfrm>
                <a:off x="7501484" y="4379872"/>
                <a:ext cx="38016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96E9D4E-186B-170D-8F21-7C0FD3041944}"/>
                  </a:ext>
                </a:extLst>
              </p:cNvPr>
              <p:cNvSpPr txBox="1"/>
              <p:nvPr/>
            </p:nvSpPr>
            <p:spPr>
              <a:xfrm>
                <a:off x="8618526" y="4379872"/>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4" name="文本框 63">
                <a:extLst>
                  <a:ext uri="{FF2B5EF4-FFF2-40B4-BE49-F238E27FC236}">
                    <a16:creationId xmlns:a16="http://schemas.microsoft.com/office/drawing/2014/main" id="{696E9D4E-186B-170D-8F21-7C0FD3041944}"/>
                  </a:ext>
                </a:extLst>
              </p:cNvPr>
              <p:cNvSpPr txBox="1">
                <a:spLocks noRot="1" noChangeAspect="1" noMove="1" noResize="1" noEditPoints="1" noAdjustHandles="1" noChangeArrowheads="1" noChangeShapeType="1" noTextEdit="1"/>
              </p:cNvSpPr>
              <p:nvPr/>
            </p:nvSpPr>
            <p:spPr>
              <a:xfrm>
                <a:off x="8618526" y="4379872"/>
                <a:ext cx="380161" cy="523220"/>
              </a:xfrm>
              <a:prstGeom prst="rect">
                <a:avLst/>
              </a:prstGeom>
              <a:blipFill>
                <a:blip r:embed="rId5"/>
                <a:stretch>
                  <a:fillRect/>
                </a:stretch>
              </a:blipFill>
            </p:spPr>
            <p:txBody>
              <a:bodyPr/>
              <a:lstStyle/>
              <a:p>
                <a:r>
                  <a:rPr lang="zh-CN" altLang="en-US">
                    <a:noFill/>
                  </a:rPr>
                  <a:t> </a:t>
                </a:r>
              </a:p>
            </p:txBody>
          </p:sp>
        </mc:Fallback>
      </mc:AlternateContent>
      <p:sp>
        <p:nvSpPr>
          <p:cNvPr id="65" name="文本框 64">
            <a:extLst>
              <a:ext uri="{FF2B5EF4-FFF2-40B4-BE49-F238E27FC236}">
                <a16:creationId xmlns:a16="http://schemas.microsoft.com/office/drawing/2014/main" id="{4FAF9D2C-2580-4C54-AF8A-B89F10961C96}"/>
              </a:ext>
            </a:extLst>
          </p:cNvPr>
          <p:cNvSpPr txBox="1"/>
          <p:nvPr/>
        </p:nvSpPr>
        <p:spPr>
          <a:xfrm>
            <a:off x="9735568" y="43798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9534848F-B7DF-F1C2-6AB1-9312B37FBEF6}"/>
              </a:ext>
            </a:extLst>
          </p:cNvPr>
          <p:cNvSpPr txBox="1"/>
          <p:nvPr/>
        </p:nvSpPr>
        <p:spPr>
          <a:xfrm>
            <a:off x="9730523" y="299850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FFFD218C-8336-4E2F-1A7E-45A437DFA195}"/>
                  </a:ext>
                </a:extLst>
              </p:cNvPr>
              <p:cNvSpPr txBox="1"/>
              <p:nvPr/>
            </p:nvSpPr>
            <p:spPr>
              <a:xfrm>
                <a:off x="10847565" y="2998506"/>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7" name="文本框 66">
                <a:extLst>
                  <a:ext uri="{FF2B5EF4-FFF2-40B4-BE49-F238E27FC236}">
                    <a16:creationId xmlns:a16="http://schemas.microsoft.com/office/drawing/2014/main" id="{FFFD218C-8336-4E2F-1A7E-45A437DFA195}"/>
                  </a:ext>
                </a:extLst>
              </p:cNvPr>
              <p:cNvSpPr txBox="1">
                <a:spLocks noRot="1" noChangeAspect="1" noMove="1" noResize="1" noEditPoints="1" noAdjustHandles="1" noChangeArrowheads="1" noChangeShapeType="1" noTextEdit="1"/>
              </p:cNvSpPr>
              <p:nvPr/>
            </p:nvSpPr>
            <p:spPr>
              <a:xfrm>
                <a:off x="10847565" y="2998506"/>
                <a:ext cx="380161" cy="523220"/>
              </a:xfrm>
              <a:prstGeom prst="rect">
                <a:avLst/>
              </a:prstGeom>
              <a:blipFill>
                <a:blip r:embed="rId6"/>
                <a:stretch>
                  <a:fillRect/>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CD24B445-0BC4-02EB-83DF-06068F46DCA0}"/>
              </a:ext>
            </a:extLst>
          </p:cNvPr>
          <p:cNvSpPr txBox="1"/>
          <p:nvPr/>
        </p:nvSpPr>
        <p:spPr>
          <a:xfrm>
            <a:off x="7501484"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EB09125D-2393-2454-1704-AD93E298992B}"/>
              </a:ext>
            </a:extLst>
          </p:cNvPr>
          <p:cNvSpPr txBox="1"/>
          <p:nvPr/>
        </p:nvSpPr>
        <p:spPr>
          <a:xfrm>
            <a:off x="8618526"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0" name="文本框 69">
            <a:extLst>
              <a:ext uri="{FF2B5EF4-FFF2-40B4-BE49-F238E27FC236}">
                <a16:creationId xmlns:a16="http://schemas.microsoft.com/office/drawing/2014/main" id="{DA65FE47-9792-947A-2565-B1FE668BBAD6}"/>
              </a:ext>
            </a:extLst>
          </p:cNvPr>
          <p:cNvSpPr txBox="1"/>
          <p:nvPr/>
        </p:nvSpPr>
        <p:spPr>
          <a:xfrm>
            <a:off x="10847564" y="369228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00B16999-8FEB-48F3-DA7C-0B3F90499C8F}"/>
                  </a:ext>
                </a:extLst>
              </p:cNvPr>
              <p:cNvSpPr txBox="1"/>
              <p:nvPr/>
            </p:nvSpPr>
            <p:spPr>
              <a:xfrm>
                <a:off x="7433603" y="2268046"/>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1" name="文本框 70">
                <a:extLst>
                  <a:ext uri="{FF2B5EF4-FFF2-40B4-BE49-F238E27FC236}">
                    <a16:creationId xmlns:a16="http://schemas.microsoft.com/office/drawing/2014/main" id="{00B16999-8FEB-48F3-DA7C-0B3F90499C8F}"/>
                  </a:ext>
                </a:extLst>
              </p:cNvPr>
              <p:cNvSpPr txBox="1">
                <a:spLocks noRot="1" noChangeAspect="1" noMove="1" noResize="1" noEditPoints="1" noAdjustHandles="1" noChangeArrowheads="1" noChangeShapeType="1" noTextEdit="1"/>
              </p:cNvSpPr>
              <p:nvPr/>
            </p:nvSpPr>
            <p:spPr>
              <a:xfrm>
                <a:off x="7433603" y="2268046"/>
                <a:ext cx="38016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01BD00FA-D6F5-B667-EB68-848E4639C98D}"/>
                  </a:ext>
                </a:extLst>
              </p:cNvPr>
              <p:cNvSpPr txBox="1"/>
              <p:nvPr/>
            </p:nvSpPr>
            <p:spPr>
              <a:xfrm>
                <a:off x="8555025" y="2967848"/>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2" name="文本框 71">
                <a:extLst>
                  <a:ext uri="{FF2B5EF4-FFF2-40B4-BE49-F238E27FC236}">
                    <a16:creationId xmlns:a16="http://schemas.microsoft.com/office/drawing/2014/main" id="{01BD00FA-D6F5-B667-EB68-848E4639C98D}"/>
                  </a:ext>
                </a:extLst>
              </p:cNvPr>
              <p:cNvSpPr txBox="1">
                <a:spLocks noRot="1" noChangeAspect="1" noMove="1" noResize="1" noEditPoints="1" noAdjustHandles="1" noChangeArrowheads="1" noChangeShapeType="1" noTextEdit="1"/>
              </p:cNvSpPr>
              <p:nvPr/>
            </p:nvSpPr>
            <p:spPr>
              <a:xfrm>
                <a:off x="8555025" y="2967848"/>
                <a:ext cx="38016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68333966-2D83-2F4C-820B-5D11B02BE057}"/>
                  </a:ext>
                </a:extLst>
              </p:cNvPr>
              <p:cNvSpPr txBox="1"/>
              <p:nvPr/>
            </p:nvSpPr>
            <p:spPr>
              <a:xfrm>
                <a:off x="9654322" y="3692289"/>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3" name="文本框 72">
                <a:extLst>
                  <a:ext uri="{FF2B5EF4-FFF2-40B4-BE49-F238E27FC236}">
                    <a16:creationId xmlns:a16="http://schemas.microsoft.com/office/drawing/2014/main" id="{68333966-2D83-2F4C-820B-5D11B02BE057}"/>
                  </a:ext>
                </a:extLst>
              </p:cNvPr>
              <p:cNvSpPr txBox="1">
                <a:spLocks noRot="1" noChangeAspect="1" noMove="1" noResize="1" noEditPoints="1" noAdjustHandles="1" noChangeArrowheads="1" noChangeShapeType="1" noTextEdit="1"/>
              </p:cNvSpPr>
              <p:nvPr/>
            </p:nvSpPr>
            <p:spPr>
              <a:xfrm>
                <a:off x="9654322" y="3692289"/>
                <a:ext cx="38016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AFFC4E65-112F-5E2D-25ED-066A32522468}"/>
                  </a:ext>
                </a:extLst>
              </p:cNvPr>
              <p:cNvSpPr txBox="1"/>
              <p:nvPr/>
            </p:nvSpPr>
            <p:spPr>
              <a:xfrm>
                <a:off x="10796763" y="4375913"/>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4" name="文本框 73">
                <a:extLst>
                  <a:ext uri="{FF2B5EF4-FFF2-40B4-BE49-F238E27FC236}">
                    <a16:creationId xmlns:a16="http://schemas.microsoft.com/office/drawing/2014/main" id="{AFFC4E65-112F-5E2D-25ED-066A32522468}"/>
                  </a:ext>
                </a:extLst>
              </p:cNvPr>
              <p:cNvSpPr txBox="1">
                <a:spLocks noRot="1" noChangeAspect="1" noMove="1" noResize="1" noEditPoints="1" noAdjustHandles="1" noChangeArrowheads="1" noChangeShapeType="1" noTextEdit="1"/>
              </p:cNvSpPr>
              <p:nvPr/>
            </p:nvSpPr>
            <p:spPr>
              <a:xfrm>
                <a:off x="10796763" y="4375913"/>
                <a:ext cx="380161" cy="523220"/>
              </a:xfrm>
              <a:prstGeom prst="rect">
                <a:avLst/>
              </a:prstGeom>
              <a:blipFill>
                <a:blip r:embed="rId10"/>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7C410DB6-9946-2935-5ADE-F8DC60D71E41}"/>
              </a:ext>
            </a:extLst>
          </p:cNvPr>
          <p:cNvSpPr txBox="1"/>
          <p:nvPr/>
        </p:nvSpPr>
        <p:spPr>
          <a:xfrm>
            <a:off x="0" y="1961681"/>
            <a:ext cx="51689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同样是</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阶对称方阵，但是元素定义不一样</a:t>
            </a:r>
          </a:p>
        </p:txBody>
      </p:sp>
      <p:sp>
        <p:nvSpPr>
          <p:cNvPr id="3" name="文本框 2">
            <a:extLst>
              <a:ext uri="{FF2B5EF4-FFF2-40B4-BE49-F238E27FC236}">
                <a16:creationId xmlns:a16="http://schemas.microsoft.com/office/drawing/2014/main" id="{CFAA617A-3094-8518-03CF-9B0E624E9102}"/>
              </a:ext>
            </a:extLst>
          </p:cNvPr>
          <p:cNvSpPr txBox="1"/>
          <p:nvPr/>
        </p:nvSpPr>
        <p:spPr>
          <a:xfrm>
            <a:off x="2607649" y="407950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43428991-331B-2909-85C9-0A88D0CC1A98}"/>
              </a:ext>
            </a:extLst>
          </p:cNvPr>
          <p:cNvSpPr txBox="1"/>
          <p:nvPr/>
        </p:nvSpPr>
        <p:spPr>
          <a:xfrm>
            <a:off x="1597747" y="4985607"/>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63FB0C1B-CAC5-17AB-9DCE-8B143FA1C9F9}"/>
              </a:ext>
            </a:extLst>
          </p:cNvPr>
          <p:cNvSpPr txBox="1"/>
          <p:nvPr/>
        </p:nvSpPr>
        <p:spPr>
          <a:xfrm>
            <a:off x="2627292" y="600001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CE9A590E-24AC-A686-6720-5C2FD9C1B5E4}"/>
              </a:ext>
            </a:extLst>
          </p:cNvPr>
          <p:cNvSpPr txBox="1"/>
          <p:nvPr/>
        </p:nvSpPr>
        <p:spPr>
          <a:xfrm>
            <a:off x="2942592" y="516267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15725A7D-763E-23CE-ED1D-8C3B9B3BF72A}"/>
              </a:ext>
            </a:extLst>
          </p:cNvPr>
          <p:cNvSpPr txBox="1"/>
          <p:nvPr/>
        </p:nvSpPr>
        <p:spPr>
          <a:xfrm>
            <a:off x="6418993" y="5508827"/>
            <a:ext cx="566083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现在这里是无向图的邻接矩阵</a:t>
            </a:r>
          </a:p>
        </p:txBody>
      </p:sp>
      <p:sp>
        <p:nvSpPr>
          <p:cNvPr id="42" name="文本框 41">
            <a:extLst>
              <a:ext uri="{FF2B5EF4-FFF2-40B4-BE49-F238E27FC236}">
                <a16:creationId xmlns:a16="http://schemas.microsoft.com/office/drawing/2014/main" id="{78C87459-1037-E458-DDD8-224951A34981}"/>
              </a:ext>
            </a:extLst>
          </p:cNvPr>
          <p:cNvSpPr txBox="1"/>
          <p:nvPr/>
        </p:nvSpPr>
        <p:spPr>
          <a:xfrm>
            <a:off x="6418993" y="5986234"/>
            <a:ext cx="566083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让我们来看有向图的</a:t>
            </a:r>
          </a:p>
        </p:txBody>
      </p:sp>
    </p:spTree>
    <p:extLst>
      <p:ext uri="{BB962C8B-B14F-4D97-AF65-F5344CB8AC3E}">
        <p14:creationId xmlns:p14="http://schemas.microsoft.com/office/powerpoint/2010/main" val="616385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500"/>
                                        <p:tgtEl>
                                          <p:spTgt spid="7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fade">
                                      <p:cBhvr>
                                        <p:cTn id="78" dur="500"/>
                                        <p:tgtEl>
                                          <p:spTgt spid="7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2000" fill="hold"/>
                                        <p:tgtEl>
                                          <p:spTgt spid="44"/>
                                        </p:tgtEl>
                                        <p:attrNameLst>
                                          <p:attrName>stroke.color</p:attrName>
                                        </p:attrNameLst>
                                      </p:cBhvr>
                                      <p:to>
                                        <a:schemeClr val="accent2"/>
                                      </p:to>
                                    </p:animClr>
                                    <p:set>
                                      <p:cBhvr>
                                        <p:cTn id="86" dur="2000" fill="hold"/>
                                        <p:tgtEl>
                                          <p:spTgt spid="44"/>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fade">
                                      <p:cBhvr>
                                        <p:cTn id="91" dur="500"/>
                                        <p:tgtEl>
                                          <p:spTgt spid="60"/>
                                        </p:tgtEl>
                                      </p:cBhvr>
                                    </p:animEffect>
                                  </p:childTnLst>
                                </p:cTn>
                              </p:par>
                            </p:childTnLst>
                          </p:cTn>
                        </p:par>
                      </p:childTnLst>
                    </p:cTn>
                  </p:par>
                  <p:par>
                    <p:cTn id="92" fill="hold">
                      <p:stCondLst>
                        <p:cond delay="indefinite"/>
                      </p:stCondLst>
                      <p:childTnLst>
                        <p:par>
                          <p:cTn id="93" fill="hold">
                            <p:stCondLst>
                              <p:cond delay="0"/>
                            </p:stCondLst>
                            <p:childTnLst>
                              <p:par>
                                <p:cTn id="94" presetID="7" presetClass="emph" presetSubtype="2" fill="hold" nodeType="clickEffect">
                                  <p:stCondLst>
                                    <p:cond delay="0"/>
                                  </p:stCondLst>
                                  <p:childTnLst>
                                    <p:animClr clrSpc="rgb" dir="cw">
                                      <p:cBhvr>
                                        <p:cTn id="95" dur="2000" fill="hold"/>
                                        <p:tgtEl>
                                          <p:spTgt spid="50"/>
                                        </p:tgtEl>
                                        <p:attrNameLst>
                                          <p:attrName>stroke.color</p:attrName>
                                        </p:attrNameLst>
                                      </p:cBhvr>
                                      <p:to>
                                        <a:schemeClr val="accent2"/>
                                      </p:to>
                                    </p:animClr>
                                    <p:set>
                                      <p:cBhvr>
                                        <p:cTn id="96" dur="2000" fill="hold"/>
                                        <p:tgtEl>
                                          <p:spTgt spid="50"/>
                                        </p:tgtEl>
                                        <p:attrNameLst>
                                          <p:attrName>stroke.on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7" presetClass="emph" presetSubtype="2" fill="hold" nodeType="clickEffect">
                                  <p:stCondLst>
                                    <p:cond delay="0"/>
                                  </p:stCondLst>
                                  <p:childTnLst>
                                    <p:animClr clrSpc="rgb" dir="cw">
                                      <p:cBhvr>
                                        <p:cTn id="110" dur="2000" fill="hold"/>
                                        <p:tgtEl>
                                          <p:spTgt spid="44"/>
                                        </p:tgtEl>
                                        <p:attrNameLst>
                                          <p:attrName>stroke.color</p:attrName>
                                        </p:attrNameLst>
                                      </p:cBhvr>
                                      <p:to>
                                        <a:schemeClr val="hlink"/>
                                      </p:to>
                                    </p:animClr>
                                    <p:set>
                                      <p:cBhvr>
                                        <p:cTn id="111" dur="2000" fill="hold"/>
                                        <p:tgtEl>
                                          <p:spTgt spid="44"/>
                                        </p:tgtEl>
                                        <p:attrNameLst>
                                          <p:attrName>stroke.on</p:attrName>
                                        </p:attrNameLst>
                                      </p:cBhvr>
                                      <p:to>
                                        <p:strVal val="true"/>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childTnLst>
                                </p:cTn>
                              </p:par>
                            </p:childTnLst>
                          </p:cTn>
                        </p:par>
                      </p:childTnLst>
                    </p:cTn>
                  </p:par>
                  <p:par>
                    <p:cTn id="117" fill="hold">
                      <p:stCondLst>
                        <p:cond delay="indefinite"/>
                      </p:stCondLst>
                      <p:childTnLst>
                        <p:par>
                          <p:cTn id="118" fill="hold">
                            <p:stCondLst>
                              <p:cond delay="0"/>
                            </p:stCondLst>
                            <p:childTnLst>
                              <p:par>
                                <p:cTn id="119" presetID="7" presetClass="emph" presetSubtype="2" fill="hold" nodeType="clickEffect">
                                  <p:stCondLst>
                                    <p:cond delay="0"/>
                                  </p:stCondLst>
                                  <p:childTnLst>
                                    <p:animClr clrSpc="rgb" dir="cw">
                                      <p:cBhvr>
                                        <p:cTn id="120" dur="2000" fill="hold"/>
                                        <p:tgtEl>
                                          <p:spTgt spid="53"/>
                                        </p:tgtEl>
                                        <p:attrNameLst>
                                          <p:attrName>stroke.color</p:attrName>
                                        </p:attrNameLst>
                                      </p:cBhvr>
                                      <p:to>
                                        <a:schemeClr val="hlink"/>
                                      </p:to>
                                    </p:animClr>
                                    <p:set>
                                      <p:cBhvr>
                                        <p:cTn id="121" dur="2000" fill="hold"/>
                                        <p:tgtEl>
                                          <p:spTgt spid="53"/>
                                        </p:tgtEl>
                                        <p:attrNameLst>
                                          <p:attrName>stroke.on</p:attrName>
                                        </p:attrNameLst>
                                      </p:cBhvr>
                                      <p:to>
                                        <p:strVal val="true"/>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fade">
                                      <p:cBhvr>
                                        <p:cTn id="126" dur="500"/>
                                        <p:tgtEl>
                                          <p:spTgt spid="6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fade">
                                      <p:cBhvr>
                                        <p:cTn id="131" dur="500"/>
                                        <p:tgtEl>
                                          <p:spTgt spid="6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fade">
                                      <p:cBhvr>
                                        <p:cTn id="136" dur="500"/>
                                        <p:tgtEl>
                                          <p:spTgt spid="68"/>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69"/>
                                        </p:tgtEl>
                                        <p:attrNameLst>
                                          <p:attrName>style.visibility</p:attrName>
                                        </p:attrNameLst>
                                      </p:cBhvr>
                                      <p:to>
                                        <p:strVal val="visible"/>
                                      </p:to>
                                    </p:set>
                                    <p:animEffect transition="in" filter="fade">
                                      <p:cBhvr>
                                        <p:cTn id="141" dur="500"/>
                                        <p:tgtEl>
                                          <p:spTgt spid="69"/>
                                        </p:tgtEl>
                                      </p:cBhvr>
                                    </p:animEffect>
                                  </p:childTnLst>
                                </p:cTn>
                              </p:par>
                            </p:childTnLst>
                          </p:cTn>
                        </p:par>
                      </p:childTnLst>
                    </p:cTn>
                  </p:par>
                  <p:par>
                    <p:cTn id="142" fill="hold">
                      <p:stCondLst>
                        <p:cond delay="indefinite"/>
                      </p:stCondLst>
                      <p:childTnLst>
                        <p:par>
                          <p:cTn id="143" fill="hold">
                            <p:stCondLst>
                              <p:cond delay="0"/>
                            </p:stCondLst>
                            <p:childTnLst>
                              <p:par>
                                <p:cTn id="144" presetID="7" presetClass="emph" presetSubtype="2" fill="hold" nodeType="clickEffect">
                                  <p:stCondLst>
                                    <p:cond delay="0"/>
                                  </p:stCondLst>
                                  <p:childTnLst>
                                    <p:animClr clrSpc="rgb" dir="cw">
                                      <p:cBhvr>
                                        <p:cTn id="145" dur="2000" fill="hold"/>
                                        <p:tgtEl>
                                          <p:spTgt spid="49"/>
                                        </p:tgtEl>
                                        <p:attrNameLst>
                                          <p:attrName>stroke.color</p:attrName>
                                        </p:attrNameLst>
                                      </p:cBhvr>
                                      <p:to>
                                        <a:schemeClr val="folHlink"/>
                                      </p:to>
                                    </p:animClr>
                                    <p:set>
                                      <p:cBhvr>
                                        <p:cTn id="146" dur="2000" fill="hold"/>
                                        <p:tgtEl>
                                          <p:spTgt spid="49"/>
                                        </p:tgtEl>
                                        <p:attrNameLst>
                                          <p:attrName>stroke.on</p:attrName>
                                        </p:attrNameLst>
                                      </p:cBhvr>
                                      <p:to>
                                        <p:strVal val="true"/>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0"/>
                                        </p:tgtEl>
                                        <p:attrNameLst>
                                          <p:attrName>style.visibility</p:attrName>
                                        </p:attrNameLst>
                                      </p:cBhvr>
                                      <p:to>
                                        <p:strVal val="visible"/>
                                      </p:to>
                                    </p:set>
                                    <p:animEffect transition="in" filter="fade">
                                      <p:cBhvr>
                                        <p:cTn id="151" dur="500"/>
                                        <p:tgtEl>
                                          <p:spTgt spid="70"/>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63"/>
                                        </p:tgtEl>
                                        <p:attrNameLst>
                                          <p:attrName>style.visibility</p:attrName>
                                        </p:attrNameLst>
                                      </p:cBhvr>
                                      <p:to>
                                        <p:strVal val="visible"/>
                                      </p:to>
                                    </p:set>
                                    <p:animEffect transition="in" filter="fade">
                                      <p:cBhvr>
                                        <p:cTn id="156" dur="500"/>
                                        <p:tgtEl>
                                          <p:spTgt spid="63"/>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in" filter="fade">
                                      <p:cBhvr>
                                        <p:cTn id="161" dur="500"/>
                                        <p:tgtEl>
                                          <p:spTgt spid="64"/>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65"/>
                                        </p:tgtEl>
                                        <p:attrNameLst>
                                          <p:attrName>style.visibility</p:attrName>
                                        </p:attrNameLst>
                                      </p:cBhvr>
                                      <p:to>
                                        <p:strVal val="visible"/>
                                      </p:to>
                                    </p:set>
                                    <p:animEffect transition="in" filter="fade">
                                      <p:cBhvr>
                                        <p:cTn id="166" dur="500"/>
                                        <p:tgtEl>
                                          <p:spTgt spid="65"/>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41"/>
                                        </p:tgtEl>
                                        <p:attrNameLst>
                                          <p:attrName>style.visibility</p:attrName>
                                        </p:attrNameLst>
                                      </p:cBhvr>
                                      <p:to>
                                        <p:strVal val="visible"/>
                                      </p:to>
                                    </p:set>
                                    <p:animEffect transition="in" filter="fade">
                                      <p:cBhvr>
                                        <p:cTn id="171" dur="500"/>
                                        <p:tgtEl>
                                          <p:spTgt spid="41"/>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42"/>
                                        </p:tgtEl>
                                        <p:attrNameLst>
                                          <p:attrName>style.visibility</p:attrName>
                                        </p:attrNameLst>
                                      </p:cBhvr>
                                      <p:to>
                                        <p:strVal val="visible"/>
                                      </p:to>
                                    </p:set>
                                    <p:animEffect transition="in" filter="fade">
                                      <p:cBhvr>
                                        <p:cTn id="17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P spid="31" grpId="0"/>
      <p:bldP spid="32" grpId="0"/>
      <p:bldP spid="33" grpId="0" animBg="1"/>
      <p:bldP spid="35" grpId="0" animBg="1"/>
      <p:bldP spid="36" grpId="0" animBg="1"/>
      <p:bldP spid="38" grpId="0" animBg="1"/>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2" grpId="0"/>
      <p:bldP spid="3" grpId="0"/>
      <p:bldP spid="18" grpId="0"/>
      <p:bldP spid="39" grpId="0"/>
      <p:bldP spid="40" grpId="0"/>
      <p:bldP spid="41" grpId="0"/>
      <p:bldP spid="42" grpId="0"/>
    </p:bldLst>
  </p:timing>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4EE561-9B31-C283-F8BE-7F5F5D3451C2}"/>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AFD59DC8-6B0B-47E0-B8D5-F17358760C03}"/>
              </a:ext>
            </a:extLst>
          </p:cNvPr>
          <p:cNvSpPr txBox="1"/>
          <p:nvPr/>
        </p:nvSpPr>
        <p:spPr>
          <a:xfrm>
            <a:off x="2876" y="2698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邻接矩阵</a:t>
            </a:r>
          </a:p>
        </p:txBody>
      </p:sp>
      <p:sp>
        <p:nvSpPr>
          <p:cNvPr id="5" name="文本框 4">
            <a:extLst>
              <a:ext uri="{FF2B5EF4-FFF2-40B4-BE49-F238E27FC236}">
                <a16:creationId xmlns:a16="http://schemas.microsoft.com/office/drawing/2014/main" id="{F2C59311-79D0-FD92-3F82-4744634C2E4B}"/>
              </a:ext>
            </a:extLst>
          </p:cNvPr>
          <p:cNvSpPr txBox="1"/>
          <p:nvPr/>
        </p:nvSpPr>
        <p:spPr>
          <a:xfrm>
            <a:off x="1" y="857982"/>
            <a:ext cx="6096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有向图的邻接矩阵</a:t>
            </a:r>
          </a:p>
        </p:txBody>
      </p:sp>
      <p:sp>
        <p:nvSpPr>
          <p:cNvPr id="6" name="文本框 5">
            <a:extLst>
              <a:ext uri="{FF2B5EF4-FFF2-40B4-BE49-F238E27FC236}">
                <a16:creationId xmlns:a16="http://schemas.microsoft.com/office/drawing/2014/main" id="{F4C40645-37BB-178F-ED24-4EA65EB77F99}"/>
              </a:ext>
            </a:extLst>
          </p:cNvPr>
          <p:cNvSpPr txBox="1"/>
          <p:nvPr/>
        </p:nvSpPr>
        <p:spPr>
          <a:xfrm>
            <a:off x="1" y="1392438"/>
            <a:ext cx="326724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无权图的邻接矩阵。</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35873F9-B281-00A5-259F-F30A221B0A8E}"/>
                  </a:ext>
                </a:extLst>
              </p:cNvPr>
              <p:cNvSpPr txBox="1"/>
              <p:nvPr/>
            </p:nvSpPr>
            <p:spPr>
              <a:xfrm>
                <a:off x="285132" y="2971800"/>
                <a:ext cx="2082365" cy="961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1" smtClean="0">
                          <a:latin typeface="Cambria Math" panose="02040503050406030204" pitchFamily="18" charset="0"/>
                        </a:rPr>
                        <m:t>A</m:t>
                      </m:r>
                      <m:r>
                        <a:rPr lang="en-US" altLang="zh-CN" sz="2800" b="0" i="1" smtClean="0">
                          <a:latin typeface="Cambria Math" panose="02040503050406030204" pitchFamily="18" charset="0"/>
                        </a:rPr>
                        <m:t>[</m:t>
                      </m:r>
                      <m:r>
                        <m:rPr>
                          <m:sty m:val="p"/>
                        </m:rPr>
                        <a:rPr lang="en-US" altLang="zh-CN" sz="2800" b="0" i="1" smtClean="0">
                          <a:latin typeface="Cambria Math" panose="02040503050406030204" pitchFamily="18" charset="0"/>
                        </a:rPr>
                        <m:t>i</m:t>
                      </m:r>
                      <m:r>
                        <a:rPr lang="en-US" altLang="zh-CN" sz="2800" b="0" i="1" smtClean="0">
                          <a:latin typeface="Cambria Math" panose="02040503050406030204" pitchFamily="18" charset="0"/>
                        </a:rPr>
                        <m:t>][</m:t>
                      </m:r>
                      <m:r>
                        <m:rPr>
                          <m:sty m:val="p"/>
                        </m:rPr>
                        <a:rPr lang="en-US" altLang="zh-CN" sz="2800" b="0" i="1" smtClean="0">
                          <a:latin typeface="Cambria Math" panose="02040503050406030204" pitchFamily="18" charset="0"/>
                        </a:rPr>
                        <m:t>j</m:t>
                      </m:r>
                      <m:r>
                        <a:rPr lang="en-US" altLang="zh-CN" sz="2800" b="0" i="1" smtClean="0">
                          <a:latin typeface="Cambria Math" panose="02040503050406030204" pitchFamily="18" charset="0"/>
                        </a:rPr>
                        <m:t>] = </m:t>
                      </m:r>
                      <m:d>
                        <m:dPr>
                          <m:begChr m:val="{"/>
                          <m:endChr m:val=""/>
                          <m:ctrlPr>
                            <a:rPr lang="en-US" altLang="zh-CN" sz="2800" b="0" i="1" smtClean="0">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1 </m:t>
                              </m:r>
                            </m:e>
                            <m:e>
                              <m:r>
                                <a:rPr lang="en-US" altLang="zh-CN" sz="2800" b="0" i="1" smtClean="0">
                                  <a:latin typeface="Cambria Math" panose="02040503050406030204" pitchFamily="18" charset="0"/>
                                  <a:ea typeface="Cambria Math" panose="02040503050406030204" pitchFamily="18" charset="0"/>
                                </a:rPr>
                                <m:t>0</m:t>
                              </m:r>
                              <m:r>
                                <a:rPr lang="en-US" altLang="zh-CN" sz="2800" b="0" i="1" smtClean="0">
                                  <a:latin typeface="Cambria Math" panose="02040503050406030204" pitchFamily="18" charset="0"/>
                                </a:rPr>
                                <m:t> </m:t>
                              </m:r>
                            </m:e>
                          </m:eqArr>
                        </m:e>
                      </m:d>
                    </m:oMath>
                  </m:oMathPara>
                </a14:m>
                <a:endParaRPr lang="zh-CN" altLang="en-US" sz="2800" dirty="0"/>
              </a:p>
            </p:txBody>
          </p:sp>
        </mc:Choice>
        <mc:Fallback xmlns="">
          <p:sp>
            <p:nvSpPr>
              <p:cNvPr id="30" name="文本框 29">
                <a:extLst>
                  <a:ext uri="{FF2B5EF4-FFF2-40B4-BE49-F238E27FC236}">
                    <a16:creationId xmlns:a16="http://schemas.microsoft.com/office/drawing/2014/main" id="{335873F9-B281-00A5-259F-F30A221B0A8E}"/>
                  </a:ext>
                </a:extLst>
              </p:cNvPr>
              <p:cNvSpPr txBox="1">
                <a:spLocks noRot="1" noChangeAspect="1" noMove="1" noResize="1" noEditPoints="1" noAdjustHandles="1" noChangeArrowheads="1" noChangeShapeType="1" noTextEdit="1"/>
              </p:cNvSpPr>
              <p:nvPr/>
            </p:nvSpPr>
            <p:spPr>
              <a:xfrm>
                <a:off x="285132" y="2971800"/>
                <a:ext cx="2082365" cy="961161"/>
              </a:xfrm>
              <a:prstGeom prst="rect">
                <a:avLst/>
              </a:prstGeom>
              <a:blipFill>
                <a:blip r:embed="rId2"/>
                <a:stretch>
                  <a:fillRect/>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A0196796-86B2-4916-B566-B51059F8AE98}"/>
              </a:ext>
            </a:extLst>
          </p:cNvPr>
          <p:cNvSpPr txBox="1"/>
          <p:nvPr/>
        </p:nvSpPr>
        <p:spPr>
          <a:xfrm>
            <a:off x="2862797" y="2929160"/>
            <a:ext cx="208236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到</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有弧</a:t>
            </a:r>
          </a:p>
        </p:txBody>
      </p:sp>
      <p:sp>
        <p:nvSpPr>
          <p:cNvPr id="32" name="文本框 31">
            <a:extLst>
              <a:ext uri="{FF2B5EF4-FFF2-40B4-BE49-F238E27FC236}">
                <a16:creationId xmlns:a16="http://schemas.microsoft.com/office/drawing/2014/main" id="{DEC9B43D-7982-B304-C6C9-E354BD4081E4}"/>
              </a:ext>
            </a:extLst>
          </p:cNvPr>
          <p:cNvSpPr txBox="1"/>
          <p:nvPr/>
        </p:nvSpPr>
        <p:spPr>
          <a:xfrm>
            <a:off x="2862796" y="3409741"/>
            <a:ext cx="2395004"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到</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无弧</a:t>
            </a:r>
          </a:p>
        </p:txBody>
      </p:sp>
      <p:sp>
        <p:nvSpPr>
          <p:cNvPr id="33" name="椭圆 32">
            <a:extLst>
              <a:ext uri="{FF2B5EF4-FFF2-40B4-BE49-F238E27FC236}">
                <a16:creationId xmlns:a16="http://schemas.microsoft.com/office/drawing/2014/main" id="{DC752C24-8308-D32C-5A9E-26D00AA0CA83}"/>
              </a:ext>
            </a:extLst>
          </p:cNvPr>
          <p:cNvSpPr/>
          <p:nvPr/>
        </p:nvSpPr>
        <p:spPr>
          <a:xfrm>
            <a:off x="1917496" y="4453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5" name="椭圆 34">
            <a:extLst>
              <a:ext uri="{FF2B5EF4-FFF2-40B4-BE49-F238E27FC236}">
                <a16:creationId xmlns:a16="http://schemas.microsoft.com/office/drawing/2014/main" id="{F0E12372-A57A-E01A-817B-9B6BDCA0A599}"/>
              </a:ext>
            </a:extLst>
          </p:cNvPr>
          <p:cNvSpPr/>
          <p:nvPr/>
        </p:nvSpPr>
        <p:spPr>
          <a:xfrm>
            <a:off x="3267250" y="5761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6" name="椭圆 35">
            <a:extLst>
              <a:ext uri="{FF2B5EF4-FFF2-40B4-BE49-F238E27FC236}">
                <a16:creationId xmlns:a16="http://schemas.microsoft.com/office/drawing/2014/main" id="{44E714B6-1153-B226-BB8A-F9DAEEFE253A}"/>
              </a:ext>
            </a:extLst>
          </p:cNvPr>
          <p:cNvSpPr/>
          <p:nvPr/>
        </p:nvSpPr>
        <p:spPr>
          <a:xfrm>
            <a:off x="1897610" y="5761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8" name="椭圆 37">
            <a:extLst>
              <a:ext uri="{FF2B5EF4-FFF2-40B4-BE49-F238E27FC236}">
                <a16:creationId xmlns:a16="http://schemas.microsoft.com/office/drawing/2014/main" id="{6FD0CED6-87F5-86DA-0393-EE51B6CCB804}"/>
              </a:ext>
            </a:extLst>
          </p:cNvPr>
          <p:cNvSpPr/>
          <p:nvPr/>
        </p:nvSpPr>
        <p:spPr>
          <a:xfrm>
            <a:off x="3267250" y="4453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44" name="直接连接符 43">
            <a:extLst>
              <a:ext uri="{FF2B5EF4-FFF2-40B4-BE49-F238E27FC236}">
                <a16:creationId xmlns:a16="http://schemas.microsoft.com/office/drawing/2014/main" id="{7B871C53-E2AB-2D67-541E-11C1975F624A}"/>
              </a:ext>
            </a:extLst>
          </p:cNvPr>
          <p:cNvCxnSpPr>
            <a:cxnSpLocks/>
          </p:cNvCxnSpPr>
          <p:nvPr/>
        </p:nvCxnSpPr>
        <p:spPr>
          <a:xfrm>
            <a:off x="2440278" y="4601959"/>
            <a:ext cx="714904"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FF5DABD-3F8A-B423-9869-ACB69AC08528}"/>
              </a:ext>
            </a:extLst>
          </p:cNvPr>
          <p:cNvCxnSpPr>
            <a:cxnSpLocks/>
          </p:cNvCxnSpPr>
          <p:nvPr/>
        </p:nvCxnSpPr>
        <p:spPr>
          <a:xfrm>
            <a:off x="2440278" y="5948134"/>
            <a:ext cx="714904"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1B5399C-6E42-CEB4-5BCE-7692952A840F}"/>
              </a:ext>
            </a:extLst>
          </p:cNvPr>
          <p:cNvCxnSpPr>
            <a:cxnSpLocks/>
          </p:cNvCxnSpPr>
          <p:nvPr/>
        </p:nvCxnSpPr>
        <p:spPr>
          <a:xfrm>
            <a:off x="2132553" y="4978494"/>
            <a:ext cx="19886" cy="707405"/>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15A30B9-ABAF-62E8-B83E-77E1123CEF1C}"/>
              </a:ext>
            </a:extLst>
          </p:cNvPr>
          <p:cNvCxnSpPr>
            <a:cxnSpLocks/>
          </p:cNvCxnSpPr>
          <p:nvPr/>
        </p:nvCxnSpPr>
        <p:spPr>
          <a:xfrm flipH="1">
            <a:off x="2367496" y="4939769"/>
            <a:ext cx="899754" cy="784788"/>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BD80AD9-5CF0-3E27-BE53-8AF68A0DC996}"/>
              </a:ext>
            </a:extLst>
          </p:cNvPr>
          <p:cNvSpPr txBox="1"/>
          <p:nvPr/>
        </p:nvSpPr>
        <p:spPr>
          <a:xfrm>
            <a:off x="23199" y="1999781"/>
            <a:ext cx="51689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若有</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个节点，则为</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阶方阵，元素定义如下</a:t>
            </a:r>
          </a:p>
        </p:txBody>
      </p:sp>
      <p:cxnSp>
        <p:nvCxnSpPr>
          <p:cNvPr id="41" name="直接连接符 40">
            <a:extLst>
              <a:ext uri="{FF2B5EF4-FFF2-40B4-BE49-F238E27FC236}">
                <a16:creationId xmlns:a16="http://schemas.microsoft.com/office/drawing/2014/main" id="{FAB0C709-B747-A10D-01E4-1CC3E36F6F3D}"/>
              </a:ext>
            </a:extLst>
          </p:cNvPr>
          <p:cNvCxnSpPr>
            <a:cxnSpLocks/>
          </p:cNvCxnSpPr>
          <p:nvPr/>
        </p:nvCxnSpPr>
        <p:spPr>
          <a:xfrm>
            <a:off x="2440278" y="4741659"/>
            <a:ext cx="71490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1702342-F1FB-BD3C-346B-27955B25E2C9}"/>
              </a:ext>
            </a:extLst>
          </p:cNvPr>
          <p:cNvCxnSpPr>
            <a:cxnSpLocks/>
          </p:cNvCxnSpPr>
          <p:nvPr/>
        </p:nvCxnSpPr>
        <p:spPr>
          <a:xfrm>
            <a:off x="2440278" y="6062434"/>
            <a:ext cx="71490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5A64D889-9284-FA39-9601-9ACF2FABD6FA}"/>
              </a:ext>
            </a:extLst>
          </p:cNvPr>
          <p:cNvSpPr/>
          <p:nvPr/>
        </p:nvSpPr>
        <p:spPr>
          <a:xfrm>
            <a:off x="7213042"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E6E4BC15-AFDD-7E26-6B48-654BA0442739}"/>
              </a:ext>
            </a:extLst>
          </p:cNvPr>
          <p:cNvSpPr/>
          <p:nvPr/>
        </p:nvSpPr>
        <p:spPr>
          <a:xfrm>
            <a:off x="8330084"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3AF84B7B-F033-8F6D-1FE3-D253104D23D4}"/>
              </a:ext>
            </a:extLst>
          </p:cNvPr>
          <p:cNvSpPr/>
          <p:nvPr/>
        </p:nvSpPr>
        <p:spPr>
          <a:xfrm>
            <a:off x="9447126"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7BE11458-DD0E-124A-E669-885427EFA09A}"/>
              </a:ext>
            </a:extLst>
          </p:cNvPr>
          <p:cNvSpPr/>
          <p:nvPr/>
        </p:nvSpPr>
        <p:spPr>
          <a:xfrm>
            <a:off x="10564168"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283AA28E-8832-F975-FC59-7BBF49435221}"/>
              </a:ext>
            </a:extLst>
          </p:cNvPr>
          <p:cNvSpPr/>
          <p:nvPr/>
        </p:nvSpPr>
        <p:spPr>
          <a:xfrm>
            <a:off x="7213042"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FFE3EA4E-9EF8-EB2C-509B-218F0838C0BA}"/>
              </a:ext>
            </a:extLst>
          </p:cNvPr>
          <p:cNvSpPr/>
          <p:nvPr/>
        </p:nvSpPr>
        <p:spPr>
          <a:xfrm>
            <a:off x="8330084"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52EA2174-EFD7-5160-0ABE-4D0F4E4D59EF}"/>
              </a:ext>
            </a:extLst>
          </p:cNvPr>
          <p:cNvSpPr/>
          <p:nvPr/>
        </p:nvSpPr>
        <p:spPr>
          <a:xfrm>
            <a:off x="9447126"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9F90C1C4-862C-B687-6C83-09E03118AF34}"/>
              </a:ext>
            </a:extLst>
          </p:cNvPr>
          <p:cNvSpPr/>
          <p:nvPr/>
        </p:nvSpPr>
        <p:spPr>
          <a:xfrm>
            <a:off x="10564168"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FF808FC1-AD8D-664A-A624-C87DE8F20753}"/>
              </a:ext>
            </a:extLst>
          </p:cNvPr>
          <p:cNvSpPr/>
          <p:nvPr/>
        </p:nvSpPr>
        <p:spPr>
          <a:xfrm>
            <a:off x="7213042"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C678F05F-2D59-94B6-EA50-C6FF4ADA36BE}"/>
              </a:ext>
            </a:extLst>
          </p:cNvPr>
          <p:cNvSpPr/>
          <p:nvPr/>
        </p:nvSpPr>
        <p:spPr>
          <a:xfrm>
            <a:off x="8330084"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0E985D4B-DC60-DC57-CA9D-7A6B0FBD3171}"/>
              </a:ext>
            </a:extLst>
          </p:cNvPr>
          <p:cNvSpPr/>
          <p:nvPr/>
        </p:nvSpPr>
        <p:spPr>
          <a:xfrm>
            <a:off x="9447126"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31D38253-A92A-D2F2-0985-05E9D0D55F7E}"/>
              </a:ext>
            </a:extLst>
          </p:cNvPr>
          <p:cNvSpPr/>
          <p:nvPr/>
        </p:nvSpPr>
        <p:spPr>
          <a:xfrm>
            <a:off x="10564168"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A8B2FB79-85BB-5E31-5B62-A752A9D1848E}"/>
              </a:ext>
            </a:extLst>
          </p:cNvPr>
          <p:cNvSpPr/>
          <p:nvPr/>
        </p:nvSpPr>
        <p:spPr>
          <a:xfrm>
            <a:off x="7213042"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a:extLst>
              <a:ext uri="{FF2B5EF4-FFF2-40B4-BE49-F238E27FC236}">
                <a16:creationId xmlns:a16="http://schemas.microsoft.com/office/drawing/2014/main" id="{2F2A6E80-C76B-BA39-739F-C1CDF9C513B7}"/>
              </a:ext>
            </a:extLst>
          </p:cNvPr>
          <p:cNvSpPr/>
          <p:nvPr/>
        </p:nvSpPr>
        <p:spPr>
          <a:xfrm>
            <a:off x="8330084"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a:extLst>
              <a:ext uri="{FF2B5EF4-FFF2-40B4-BE49-F238E27FC236}">
                <a16:creationId xmlns:a16="http://schemas.microsoft.com/office/drawing/2014/main" id="{67E47427-C393-4BA7-B699-415A06B53BC2}"/>
              </a:ext>
            </a:extLst>
          </p:cNvPr>
          <p:cNvSpPr/>
          <p:nvPr/>
        </p:nvSpPr>
        <p:spPr>
          <a:xfrm>
            <a:off x="9447126"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a:extLst>
              <a:ext uri="{FF2B5EF4-FFF2-40B4-BE49-F238E27FC236}">
                <a16:creationId xmlns:a16="http://schemas.microsoft.com/office/drawing/2014/main" id="{FB52AFBA-ECEF-8B6C-8684-F3F422283923}"/>
              </a:ext>
            </a:extLst>
          </p:cNvPr>
          <p:cNvSpPr/>
          <p:nvPr/>
        </p:nvSpPr>
        <p:spPr>
          <a:xfrm>
            <a:off x="10564168"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78">
            <a:extLst>
              <a:ext uri="{FF2B5EF4-FFF2-40B4-BE49-F238E27FC236}">
                <a16:creationId xmlns:a16="http://schemas.microsoft.com/office/drawing/2014/main" id="{DAEC5A72-6F42-85B8-5C16-BB07BE3A6048}"/>
              </a:ext>
            </a:extLst>
          </p:cNvPr>
          <p:cNvSpPr/>
          <p:nvPr/>
        </p:nvSpPr>
        <p:spPr>
          <a:xfrm>
            <a:off x="7213042"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80" name="矩形: 圆角 79">
            <a:extLst>
              <a:ext uri="{FF2B5EF4-FFF2-40B4-BE49-F238E27FC236}">
                <a16:creationId xmlns:a16="http://schemas.microsoft.com/office/drawing/2014/main" id="{5DC60FD2-31BA-5F4C-3B73-CC1C45BC2333}"/>
              </a:ext>
            </a:extLst>
          </p:cNvPr>
          <p:cNvSpPr/>
          <p:nvPr/>
        </p:nvSpPr>
        <p:spPr>
          <a:xfrm>
            <a:off x="8330084"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1" name="矩形: 圆角 80">
            <a:extLst>
              <a:ext uri="{FF2B5EF4-FFF2-40B4-BE49-F238E27FC236}">
                <a16:creationId xmlns:a16="http://schemas.microsoft.com/office/drawing/2014/main" id="{954E2F4A-15BA-FF41-95BA-213883EB98B1}"/>
              </a:ext>
            </a:extLst>
          </p:cNvPr>
          <p:cNvSpPr/>
          <p:nvPr/>
        </p:nvSpPr>
        <p:spPr>
          <a:xfrm>
            <a:off x="9447126"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2" name="矩形: 圆角 81">
            <a:extLst>
              <a:ext uri="{FF2B5EF4-FFF2-40B4-BE49-F238E27FC236}">
                <a16:creationId xmlns:a16="http://schemas.microsoft.com/office/drawing/2014/main" id="{B9C17C36-038D-C0C4-DB12-04E60FF1C935}"/>
              </a:ext>
            </a:extLst>
          </p:cNvPr>
          <p:cNvSpPr/>
          <p:nvPr/>
        </p:nvSpPr>
        <p:spPr>
          <a:xfrm>
            <a:off x="10564168"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83" name="矩形: 圆角 82">
            <a:extLst>
              <a:ext uri="{FF2B5EF4-FFF2-40B4-BE49-F238E27FC236}">
                <a16:creationId xmlns:a16="http://schemas.microsoft.com/office/drawing/2014/main" id="{24FEA0F2-76EF-2CE2-68B2-9C6B8D7D1272}"/>
              </a:ext>
            </a:extLst>
          </p:cNvPr>
          <p:cNvSpPr/>
          <p:nvPr/>
        </p:nvSpPr>
        <p:spPr>
          <a:xfrm>
            <a:off x="6096000" y="2304723"/>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84" name="矩形: 圆角 83">
            <a:extLst>
              <a:ext uri="{FF2B5EF4-FFF2-40B4-BE49-F238E27FC236}">
                <a16:creationId xmlns:a16="http://schemas.microsoft.com/office/drawing/2014/main" id="{ADA7B0C4-629E-33AB-93F7-35496CF5CBBD}"/>
              </a:ext>
            </a:extLst>
          </p:cNvPr>
          <p:cNvSpPr/>
          <p:nvPr/>
        </p:nvSpPr>
        <p:spPr>
          <a:xfrm>
            <a:off x="6096000" y="3008665"/>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5" name="矩形: 圆角 84">
            <a:extLst>
              <a:ext uri="{FF2B5EF4-FFF2-40B4-BE49-F238E27FC236}">
                <a16:creationId xmlns:a16="http://schemas.microsoft.com/office/drawing/2014/main" id="{53ED9356-6A77-2EFB-5851-C1E2730C1001}"/>
              </a:ext>
            </a:extLst>
          </p:cNvPr>
          <p:cNvSpPr/>
          <p:nvPr/>
        </p:nvSpPr>
        <p:spPr>
          <a:xfrm>
            <a:off x="6096000" y="3712607"/>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6" name="矩形: 圆角 85">
            <a:extLst>
              <a:ext uri="{FF2B5EF4-FFF2-40B4-BE49-F238E27FC236}">
                <a16:creationId xmlns:a16="http://schemas.microsoft.com/office/drawing/2014/main" id="{8760C5C1-81EA-EE8B-2607-76539D38BA74}"/>
              </a:ext>
            </a:extLst>
          </p:cNvPr>
          <p:cNvSpPr/>
          <p:nvPr/>
        </p:nvSpPr>
        <p:spPr>
          <a:xfrm>
            <a:off x="6096000" y="441654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87" name="文本框 86">
            <a:extLst>
              <a:ext uri="{FF2B5EF4-FFF2-40B4-BE49-F238E27FC236}">
                <a16:creationId xmlns:a16="http://schemas.microsoft.com/office/drawing/2014/main" id="{CB3A791D-A574-7B86-0C42-41D0B1462809}"/>
              </a:ext>
            </a:extLst>
          </p:cNvPr>
          <p:cNvSpPr txBox="1"/>
          <p:nvPr/>
        </p:nvSpPr>
        <p:spPr>
          <a:xfrm>
            <a:off x="7501484" y="2976915"/>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CBAA26B9-F217-9799-9C33-20118F1FB3A2}"/>
              </a:ext>
            </a:extLst>
          </p:cNvPr>
          <p:cNvSpPr txBox="1"/>
          <p:nvPr/>
        </p:nvSpPr>
        <p:spPr>
          <a:xfrm>
            <a:off x="8618526"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CF147531-E5D5-4257-510B-2D5707EEDE75}"/>
              </a:ext>
            </a:extLst>
          </p:cNvPr>
          <p:cNvSpPr txBox="1"/>
          <p:nvPr/>
        </p:nvSpPr>
        <p:spPr>
          <a:xfrm>
            <a:off x="9735568"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B412D970-84E2-98E1-FF5F-8EC1E88135BB}"/>
              </a:ext>
            </a:extLst>
          </p:cNvPr>
          <p:cNvSpPr txBox="1"/>
          <p:nvPr/>
        </p:nvSpPr>
        <p:spPr>
          <a:xfrm>
            <a:off x="10852610"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259F9DB8-D803-8607-48A4-4826D88DE1CA}"/>
              </a:ext>
            </a:extLst>
          </p:cNvPr>
          <p:cNvSpPr txBox="1"/>
          <p:nvPr/>
        </p:nvSpPr>
        <p:spPr>
          <a:xfrm>
            <a:off x="7501484" y="43798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35FDE3CD-3DDC-CD63-F22B-BE47F645BEB4}"/>
              </a:ext>
            </a:extLst>
          </p:cNvPr>
          <p:cNvSpPr txBox="1"/>
          <p:nvPr/>
        </p:nvSpPr>
        <p:spPr>
          <a:xfrm>
            <a:off x="8618526" y="43798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8E32A986-C176-CD5F-A9F1-FE3A8E1E6A98}"/>
              </a:ext>
            </a:extLst>
          </p:cNvPr>
          <p:cNvSpPr txBox="1"/>
          <p:nvPr/>
        </p:nvSpPr>
        <p:spPr>
          <a:xfrm>
            <a:off x="9735568" y="43798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71958B71-98E1-7FFF-C70D-8804B4D725D3}"/>
              </a:ext>
            </a:extLst>
          </p:cNvPr>
          <p:cNvSpPr txBox="1"/>
          <p:nvPr/>
        </p:nvSpPr>
        <p:spPr>
          <a:xfrm>
            <a:off x="9730523" y="299850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F0747B23-A9F9-11CE-3B39-EE7273D1431C}"/>
              </a:ext>
            </a:extLst>
          </p:cNvPr>
          <p:cNvSpPr txBox="1"/>
          <p:nvPr/>
        </p:nvSpPr>
        <p:spPr>
          <a:xfrm>
            <a:off x="10847565" y="299850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A27BCB53-8078-69A0-A337-7065AA5D17F5}"/>
              </a:ext>
            </a:extLst>
          </p:cNvPr>
          <p:cNvSpPr txBox="1"/>
          <p:nvPr/>
        </p:nvSpPr>
        <p:spPr>
          <a:xfrm>
            <a:off x="7501484"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22EE5397-E988-F520-AF28-467A34A6B5C5}"/>
              </a:ext>
            </a:extLst>
          </p:cNvPr>
          <p:cNvSpPr txBox="1"/>
          <p:nvPr/>
        </p:nvSpPr>
        <p:spPr>
          <a:xfrm>
            <a:off x="8618526"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8" name="文本框 97">
            <a:extLst>
              <a:ext uri="{FF2B5EF4-FFF2-40B4-BE49-F238E27FC236}">
                <a16:creationId xmlns:a16="http://schemas.microsoft.com/office/drawing/2014/main" id="{0509901A-3E62-2A45-5BAD-FBA965C3781C}"/>
              </a:ext>
            </a:extLst>
          </p:cNvPr>
          <p:cNvSpPr txBox="1"/>
          <p:nvPr/>
        </p:nvSpPr>
        <p:spPr>
          <a:xfrm>
            <a:off x="10847564" y="369228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9" name="文本框 98">
            <a:extLst>
              <a:ext uri="{FF2B5EF4-FFF2-40B4-BE49-F238E27FC236}">
                <a16:creationId xmlns:a16="http://schemas.microsoft.com/office/drawing/2014/main" id="{5389621E-ACEA-0F6A-A1A8-1CB18B1165E3}"/>
              </a:ext>
            </a:extLst>
          </p:cNvPr>
          <p:cNvSpPr txBox="1"/>
          <p:nvPr/>
        </p:nvSpPr>
        <p:spPr>
          <a:xfrm>
            <a:off x="7497103" y="226804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100" name="文本框 99">
            <a:extLst>
              <a:ext uri="{FF2B5EF4-FFF2-40B4-BE49-F238E27FC236}">
                <a16:creationId xmlns:a16="http://schemas.microsoft.com/office/drawing/2014/main" id="{2DBB81DF-EB79-DEB2-F290-BC100E3121D1}"/>
              </a:ext>
            </a:extLst>
          </p:cNvPr>
          <p:cNvSpPr txBox="1"/>
          <p:nvPr/>
        </p:nvSpPr>
        <p:spPr>
          <a:xfrm>
            <a:off x="8618525" y="296784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66AFBBE0-411E-C30E-B8A9-02E59A73206F}"/>
              </a:ext>
            </a:extLst>
          </p:cNvPr>
          <p:cNvSpPr txBox="1"/>
          <p:nvPr/>
        </p:nvSpPr>
        <p:spPr>
          <a:xfrm>
            <a:off x="9730522" y="369228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102" name="文本框 101">
            <a:extLst>
              <a:ext uri="{FF2B5EF4-FFF2-40B4-BE49-F238E27FC236}">
                <a16:creationId xmlns:a16="http://schemas.microsoft.com/office/drawing/2014/main" id="{D9A4FFE4-B629-05CF-2489-D62EB4C5FFB9}"/>
              </a:ext>
            </a:extLst>
          </p:cNvPr>
          <p:cNvSpPr txBox="1"/>
          <p:nvPr/>
        </p:nvSpPr>
        <p:spPr>
          <a:xfrm>
            <a:off x="10847563" y="4375913"/>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0884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0"/>
                                        </p:tgtEl>
                                        <p:attrNameLst>
                                          <p:attrName>style.visibility</p:attrName>
                                        </p:attrNameLst>
                                      </p:cBhvr>
                                      <p:to>
                                        <p:strVal val="visible"/>
                                      </p:to>
                                    </p:set>
                                    <p:animEffect transition="in" filter="fade">
                                      <p:cBhvr>
                                        <p:cTn id="72" dur="500"/>
                                        <p:tgtEl>
                                          <p:spTgt spid="10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fade">
                                      <p:cBhvr>
                                        <p:cTn id="75" dur="500"/>
                                        <p:tgtEl>
                                          <p:spTgt spid="10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500"/>
                                        <p:tgtEl>
                                          <p:spTgt spid="102"/>
                                        </p:tgtEl>
                                      </p:cBhvr>
                                    </p:animEffect>
                                  </p:childTnLst>
                                </p:cTn>
                              </p:par>
                            </p:childTnLst>
                          </p:cTn>
                        </p:par>
                      </p:childTnLst>
                    </p:cTn>
                  </p:par>
                  <p:par>
                    <p:cTn id="79" fill="hold">
                      <p:stCondLst>
                        <p:cond delay="indefinite"/>
                      </p:stCondLst>
                      <p:childTnLst>
                        <p:par>
                          <p:cTn id="80" fill="hold">
                            <p:stCondLst>
                              <p:cond delay="0"/>
                            </p:stCondLst>
                            <p:childTnLst>
                              <p:par>
                                <p:cTn id="81" presetID="7" presetClass="emph" presetSubtype="2" fill="hold" nodeType="clickEffect">
                                  <p:stCondLst>
                                    <p:cond delay="0"/>
                                  </p:stCondLst>
                                  <p:childTnLst>
                                    <p:animClr clrSpc="rgb" dir="cw">
                                      <p:cBhvr>
                                        <p:cTn id="82" dur="2000" fill="hold"/>
                                        <p:tgtEl>
                                          <p:spTgt spid="41"/>
                                        </p:tgtEl>
                                        <p:attrNameLst>
                                          <p:attrName>stroke.color</p:attrName>
                                        </p:attrNameLst>
                                      </p:cBhvr>
                                      <p:to>
                                        <a:schemeClr val="accent2"/>
                                      </p:to>
                                    </p:animClr>
                                    <p:set>
                                      <p:cBhvr>
                                        <p:cTn id="83" dur="2000" fill="hold"/>
                                        <p:tgtEl>
                                          <p:spTgt spid="41"/>
                                        </p:tgtEl>
                                        <p:attrNameLst>
                                          <p:attrName>stroke.on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fade">
                                      <p:cBhvr>
                                        <p:cTn id="88" dur="500"/>
                                        <p:tgtEl>
                                          <p:spTgt spid="8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fade">
                                      <p:cBhvr>
                                        <p:cTn id="93" dur="500"/>
                                        <p:tgtEl>
                                          <p:spTgt spid="8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par>
                    <p:cTn id="99" fill="hold">
                      <p:stCondLst>
                        <p:cond delay="indefinite"/>
                      </p:stCondLst>
                      <p:childTnLst>
                        <p:par>
                          <p:cTn id="100" fill="hold">
                            <p:stCondLst>
                              <p:cond delay="0"/>
                            </p:stCondLst>
                            <p:childTnLst>
                              <p:par>
                                <p:cTn id="101" presetID="7" presetClass="emph" presetSubtype="2" fill="hold" nodeType="clickEffect">
                                  <p:stCondLst>
                                    <p:cond delay="0"/>
                                  </p:stCondLst>
                                  <p:childTnLst>
                                    <p:animClr clrSpc="rgb" dir="cw">
                                      <p:cBhvr>
                                        <p:cTn id="102" dur="2000" fill="hold"/>
                                        <p:tgtEl>
                                          <p:spTgt spid="44"/>
                                        </p:tgtEl>
                                        <p:attrNameLst>
                                          <p:attrName>stroke.color</p:attrName>
                                        </p:attrNameLst>
                                      </p:cBhvr>
                                      <p:to>
                                        <a:schemeClr val="accent2"/>
                                      </p:to>
                                    </p:animClr>
                                    <p:set>
                                      <p:cBhvr>
                                        <p:cTn id="103" dur="2000" fill="hold"/>
                                        <p:tgtEl>
                                          <p:spTgt spid="44"/>
                                        </p:tgtEl>
                                        <p:attrNameLst>
                                          <p:attrName>stroke.on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7"/>
                                        </p:tgtEl>
                                        <p:attrNameLst>
                                          <p:attrName>style.visibility</p:attrName>
                                        </p:attrNameLst>
                                      </p:cBhvr>
                                      <p:to>
                                        <p:strVal val="visible"/>
                                      </p:to>
                                    </p:set>
                                    <p:animEffect transition="in" filter="fade">
                                      <p:cBhvr>
                                        <p:cTn id="108" dur="500"/>
                                        <p:tgtEl>
                                          <p:spTgt spid="8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94"/>
                                        </p:tgtEl>
                                        <p:attrNameLst>
                                          <p:attrName>style.visibility</p:attrName>
                                        </p:attrNameLst>
                                      </p:cBhvr>
                                      <p:to>
                                        <p:strVal val="visible"/>
                                      </p:to>
                                    </p:set>
                                    <p:animEffect transition="in" filter="fade">
                                      <p:cBhvr>
                                        <p:cTn id="113" dur="500"/>
                                        <p:tgtEl>
                                          <p:spTgt spid="9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5"/>
                                        </p:tgtEl>
                                        <p:attrNameLst>
                                          <p:attrName>style.visibility</p:attrName>
                                        </p:attrNameLst>
                                      </p:cBhvr>
                                      <p:to>
                                        <p:strVal val="visible"/>
                                      </p:to>
                                    </p:set>
                                    <p:animEffect transition="in" filter="fade">
                                      <p:cBhvr>
                                        <p:cTn id="118" dur="500"/>
                                        <p:tgtEl>
                                          <p:spTgt spid="95"/>
                                        </p:tgtEl>
                                      </p:cBhvr>
                                    </p:animEffect>
                                  </p:childTnLst>
                                </p:cTn>
                              </p:par>
                            </p:childTnLst>
                          </p:cTn>
                        </p:par>
                      </p:childTnLst>
                    </p:cTn>
                  </p:par>
                  <p:par>
                    <p:cTn id="119" fill="hold">
                      <p:stCondLst>
                        <p:cond delay="indefinite"/>
                      </p:stCondLst>
                      <p:childTnLst>
                        <p:par>
                          <p:cTn id="120" fill="hold">
                            <p:stCondLst>
                              <p:cond delay="0"/>
                            </p:stCondLst>
                            <p:childTnLst>
                              <p:par>
                                <p:cTn id="121" presetID="7" presetClass="emph" presetSubtype="2" fill="hold" nodeType="clickEffect">
                                  <p:stCondLst>
                                    <p:cond delay="0"/>
                                  </p:stCondLst>
                                  <p:childTnLst>
                                    <p:animClr clrSpc="rgb" dir="cw">
                                      <p:cBhvr>
                                        <p:cTn id="122" dur="2000" fill="hold"/>
                                        <p:tgtEl>
                                          <p:spTgt spid="50"/>
                                        </p:tgtEl>
                                        <p:attrNameLst>
                                          <p:attrName>stroke.color</p:attrName>
                                        </p:attrNameLst>
                                      </p:cBhvr>
                                      <p:to>
                                        <a:schemeClr val="accent2"/>
                                      </p:to>
                                    </p:animClr>
                                    <p:set>
                                      <p:cBhvr>
                                        <p:cTn id="123" dur="2000" fill="hold"/>
                                        <p:tgtEl>
                                          <p:spTgt spid="50"/>
                                        </p:tgtEl>
                                        <p:attrNameLst>
                                          <p:attrName>stroke.on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96"/>
                                        </p:tgtEl>
                                        <p:attrNameLst>
                                          <p:attrName>style.visibility</p:attrName>
                                        </p:attrNameLst>
                                      </p:cBhvr>
                                      <p:to>
                                        <p:strVal val="visible"/>
                                      </p:to>
                                    </p:set>
                                    <p:animEffect transition="in" filter="fade">
                                      <p:cBhvr>
                                        <p:cTn id="128" dur="500"/>
                                        <p:tgtEl>
                                          <p:spTgt spid="96"/>
                                        </p:tgtEl>
                                      </p:cBhvr>
                                    </p:animEffect>
                                  </p:childTnLst>
                                </p:cTn>
                              </p:par>
                            </p:childTnLst>
                          </p:cTn>
                        </p:par>
                      </p:childTnLst>
                    </p:cTn>
                  </p:par>
                  <p:par>
                    <p:cTn id="129" fill="hold">
                      <p:stCondLst>
                        <p:cond delay="indefinite"/>
                      </p:stCondLst>
                      <p:childTnLst>
                        <p:par>
                          <p:cTn id="130" fill="hold">
                            <p:stCondLst>
                              <p:cond delay="0"/>
                            </p:stCondLst>
                            <p:childTnLst>
                              <p:par>
                                <p:cTn id="131" presetID="7" presetClass="emph" presetSubtype="2" fill="hold" nodeType="clickEffect">
                                  <p:stCondLst>
                                    <p:cond delay="0"/>
                                  </p:stCondLst>
                                  <p:childTnLst>
                                    <p:animClr clrSpc="rgb" dir="cw">
                                      <p:cBhvr>
                                        <p:cTn id="132" dur="2000" fill="hold"/>
                                        <p:tgtEl>
                                          <p:spTgt spid="53"/>
                                        </p:tgtEl>
                                        <p:attrNameLst>
                                          <p:attrName>stroke.color</p:attrName>
                                        </p:attrNameLst>
                                      </p:cBhvr>
                                      <p:to>
                                        <a:schemeClr val="accent2"/>
                                      </p:to>
                                    </p:animClr>
                                    <p:set>
                                      <p:cBhvr>
                                        <p:cTn id="133" dur="2000" fill="hold"/>
                                        <p:tgtEl>
                                          <p:spTgt spid="53"/>
                                        </p:tgtEl>
                                        <p:attrNameLst>
                                          <p:attrName>stroke.on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97"/>
                                        </p:tgtEl>
                                        <p:attrNameLst>
                                          <p:attrName>style.visibility</p:attrName>
                                        </p:attrNameLst>
                                      </p:cBhvr>
                                      <p:to>
                                        <p:strVal val="visible"/>
                                      </p:to>
                                    </p:set>
                                    <p:animEffect transition="in" filter="fade">
                                      <p:cBhvr>
                                        <p:cTn id="138" dur="500"/>
                                        <p:tgtEl>
                                          <p:spTgt spid="97"/>
                                        </p:tgtEl>
                                      </p:cBhvr>
                                    </p:animEffect>
                                  </p:childTnLst>
                                </p:cTn>
                              </p:par>
                            </p:childTnLst>
                          </p:cTn>
                        </p:par>
                      </p:childTnLst>
                    </p:cTn>
                  </p:par>
                  <p:par>
                    <p:cTn id="139" fill="hold">
                      <p:stCondLst>
                        <p:cond delay="indefinite"/>
                      </p:stCondLst>
                      <p:childTnLst>
                        <p:par>
                          <p:cTn id="140" fill="hold">
                            <p:stCondLst>
                              <p:cond delay="0"/>
                            </p:stCondLst>
                            <p:childTnLst>
                              <p:par>
                                <p:cTn id="141" presetID="7" presetClass="emph" presetSubtype="2" fill="hold" nodeType="clickEffect">
                                  <p:stCondLst>
                                    <p:cond delay="0"/>
                                  </p:stCondLst>
                                  <p:childTnLst>
                                    <p:animClr clrSpc="rgb" dir="cw">
                                      <p:cBhvr>
                                        <p:cTn id="142" dur="2000" fill="hold"/>
                                        <p:tgtEl>
                                          <p:spTgt spid="42"/>
                                        </p:tgtEl>
                                        <p:attrNameLst>
                                          <p:attrName>stroke.color</p:attrName>
                                        </p:attrNameLst>
                                      </p:cBhvr>
                                      <p:to>
                                        <a:schemeClr val="accent2"/>
                                      </p:to>
                                    </p:animClr>
                                    <p:set>
                                      <p:cBhvr>
                                        <p:cTn id="143" dur="2000" fill="hold"/>
                                        <p:tgtEl>
                                          <p:spTgt spid="42"/>
                                        </p:tgtEl>
                                        <p:attrNameLst>
                                          <p:attrName>stroke.on</p:attrName>
                                        </p:attrNameLst>
                                      </p:cBhvr>
                                      <p:to>
                                        <p:strVal val="true"/>
                                      </p:to>
                                    </p:se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98"/>
                                        </p:tgtEl>
                                        <p:attrNameLst>
                                          <p:attrName>style.visibility</p:attrName>
                                        </p:attrNameLst>
                                      </p:cBhvr>
                                      <p:to>
                                        <p:strVal val="visible"/>
                                      </p:to>
                                    </p:set>
                                    <p:animEffect transition="in" filter="fade">
                                      <p:cBhvr>
                                        <p:cTn id="148" dur="500"/>
                                        <p:tgtEl>
                                          <p:spTgt spid="98"/>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91"/>
                                        </p:tgtEl>
                                        <p:attrNameLst>
                                          <p:attrName>style.visibility</p:attrName>
                                        </p:attrNameLst>
                                      </p:cBhvr>
                                      <p:to>
                                        <p:strVal val="visible"/>
                                      </p:to>
                                    </p:set>
                                    <p:animEffect transition="in" filter="fade">
                                      <p:cBhvr>
                                        <p:cTn id="153" dur="500"/>
                                        <p:tgtEl>
                                          <p:spTgt spid="91"/>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92"/>
                                        </p:tgtEl>
                                        <p:attrNameLst>
                                          <p:attrName>style.visibility</p:attrName>
                                        </p:attrNameLst>
                                      </p:cBhvr>
                                      <p:to>
                                        <p:strVal val="visible"/>
                                      </p:to>
                                    </p:set>
                                    <p:animEffect transition="in" filter="fade">
                                      <p:cBhvr>
                                        <p:cTn id="158" dur="500"/>
                                        <p:tgtEl>
                                          <p:spTgt spid="92"/>
                                        </p:tgtEl>
                                      </p:cBhvr>
                                    </p:animEffect>
                                  </p:childTnLst>
                                </p:cTn>
                              </p:par>
                            </p:childTnLst>
                          </p:cTn>
                        </p:par>
                      </p:childTnLst>
                    </p:cTn>
                  </p:par>
                  <p:par>
                    <p:cTn id="159" fill="hold">
                      <p:stCondLst>
                        <p:cond delay="indefinite"/>
                      </p:stCondLst>
                      <p:childTnLst>
                        <p:par>
                          <p:cTn id="160" fill="hold">
                            <p:stCondLst>
                              <p:cond delay="0"/>
                            </p:stCondLst>
                            <p:childTnLst>
                              <p:par>
                                <p:cTn id="161" presetID="7" presetClass="emph" presetSubtype="2" fill="hold" nodeType="clickEffect">
                                  <p:stCondLst>
                                    <p:cond delay="0"/>
                                  </p:stCondLst>
                                  <p:childTnLst>
                                    <p:animClr clrSpc="rgb" dir="cw">
                                      <p:cBhvr>
                                        <p:cTn id="162" dur="2000" fill="hold"/>
                                        <p:tgtEl>
                                          <p:spTgt spid="49"/>
                                        </p:tgtEl>
                                        <p:attrNameLst>
                                          <p:attrName>stroke.color</p:attrName>
                                        </p:attrNameLst>
                                      </p:cBhvr>
                                      <p:to>
                                        <a:schemeClr val="accent2"/>
                                      </p:to>
                                    </p:animClr>
                                    <p:set>
                                      <p:cBhvr>
                                        <p:cTn id="163" dur="2000" fill="hold"/>
                                        <p:tgtEl>
                                          <p:spTgt spid="49"/>
                                        </p:tgtEl>
                                        <p:attrNameLst>
                                          <p:attrName>stroke.on</p:attrName>
                                        </p:attrNameLst>
                                      </p:cBhvr>
                                      <p:to>
                                        <p:strVal val="true"/>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93"/>
                                        </p:tgtEl>
                                        <p:attrNameLst>
                                          <p:attrName>style.visibility</p:attrName>
                                        </p:attrNameLst>
                                      </p:cBhvr>
                                      <p:to>
                                        <p:strVal val="visible"/>
                                      </p:to>
                                    </p:set>
                                    <p:animEffect transition="in" filter="fade">
                                      <p:cBhvr>
                                        <p:cTn id="16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animBg="1"/>
      <p:bldP spid="35" grpId="0" animBg="1"/>
      <p:bldP spid="36" grpId="0" animBg="1"/>
      <p:bldP spid="38" grpId="0" animBg="1"/>
      <p:bldP spid="2"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Lst>
  </p:timing>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4F4C37-ADC8-CE32-2B22-5E21D2CCFCA6}"/>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1388861F-83DF-6E5F-0435-18C42CA935F7}"/>
              </a:ext>
            </a:extLst>
          </p:cNvPr>
          <p:cNvSpPr txBox="1"/>
          <p:nvPr/>
        </p:nvSpPr>
        <p:spPr>
          <a:xfrm>
            <a:off x="2876" y="2698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邻接矩阵</a:t>
            </a:r>
          </a:p>
        </p:txBody>
      </p:sp>
      <p:sp>
        <p:nvSpPr>
          <p:cNvPr id="4" name="矩形: 圆角 3">
            <a:extLst>
              <a:ext uri="{FF2B5EF4-FFF2-40B4-BE49-F238E27FC236}">
                <a16:creationId xmlns:a16="http://schemas.microsoft.com/office/drawing/2014/main" id="{6C4B8766-49D0-18C1-96A2-233F74E90573}"/>
              </a:ext>
            </a:extLst>
          </p:cNvPr>
          <p:cNvSpPr/>
          <p:nvPr/>
        </p:nvSpPr>
        <p:spPr>
          <a:xfrm>
            <a:off x="7213042"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2C557FCE-0F82-729C-6787-0993F9F0BC5C}"/>
              </a:ext>
            </a:extLst>
          </p:cNvPr>
          <p:cNvSpPr/>
          <p:nvPr/>
        </p:nvSpPr>
        <p:spPr>
          <a:xfrm>
            <a:off x="8330084"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BEB5665-C36D-7A8D-A835-A92DA1B7072E}"/>
              </a:ext>
            </a:extLst>
          </p:cNvPr>
          <p:cNvSpPr/>
          <p:nvPr/>
        </p:nvSpPr>
        <p:spPr>
          <a:xfrm>
            <a:off x="9447126"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6D1C436-A8CB-4FE1-22B5-562A77BB7805}"/>
              </a:ext>
            </a:extLst>
          </p:cNvPr>
          <p:cNvSpPr/>
          <p:nvPr/>
        </p:nvSpPr>
        <p:spPr>
          <a:xfrm>
            <a:off x="10564168"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24C4BD9F-82E2-FA99-3AD3-52E7C5A76C72}"/>
              </a:ext>
            </a:extLst>
          </p:cNvPr>
          <p:cNvSpPr/>
          <p:nvPr/>
        </p:nvSpPr>
        <p:spPr>
          <a:xfrm>
            <a:off x="7213042"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B8357311-7CEF-A9DF-8AA4-CDCD8E6D0D05}"/>
              </a:ext>
            </a:extLst>
          </p:cNvPr>
          <p:cNvSpPr/>
          <p:nvPr/>
        </p:nvSpPr>
        <p:spPr>
          <a:xfrm>
            <a:off x="8330084"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FBDF77DE-C184-2E6A-9356-5A0E07232366}"/>
              </a:ext>
            </a:extLst>
          </p:cNvPr>
          <p:cNvSpPr/>
          <p:nvPr/>
        </p:nvSpPr>
        <p:spPr>
          <a:xfrm>
            <a:off x="9447126"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FBC0D523-5F5D-CEA9-A4F3-223B86E19E31}"/>
              </a:ext>
            </a:extLst>
          </p:cNvPr>
          <p:cNvSpPr/>
          <p:nvPr/>
        </p:nvSpPr>
        <p:spPr>
          <a:xfrm>
            <a:off x="10564168"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DE72CE24-1E3D-0AD5-5EA5-30B5FF07AFD1}"/>
              </a:ext>
            </a:extLst>
          </p:cNvPr>
          <p:cNvSpPr/>
          <p:nvPr/>
        </p:nvSpPr>
        <p:spPr>
          <a:xfrm>
            <a:off x="7213042"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D9EDF7F2-534E-6C34-B4F2-33A3241F51F9}"/>
              </a:ext>
            </a:extLst>
          </p:cNvPr>
          <p:cNvSpPr/>
          <p:nvPr/>
        </p:nvSpPr>
        <p:spPr>
          <a:xfrm>
            <a:off x="8330084"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A791FD21-8D23-5683-FEB3-93695844CB29}"/>
              </a:ext>
            </a:extLst>
          </p:cNvPr>
          <p:cNvSpPr/>
          <p:nvPr/>
        </p:nvSpPr>
        <p:spPr>
          <a:xfrm>
            <a:off x="9447126"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6EB2ECDE-E432-6E38-1D0A-727C5A96A6AB}"/>
              </a:ext>
            </a:extLst>
          </p:cNvPr>
          <p:cNvSpPr/>
          <p:nvPr/>
        </p:nvSpPr>
        <p:spPr>
          <a:xfrm>
            <a:off x="10564168"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605D31AF-8C2C-3718-4B0F-DCD72B16F4BD}"/>
              </a:ext>
            </a:extLst>
          </p:cNvPr>
          <p:cNvSpPr/>
          <p:nvPr/>
        </p:nvSpPr>
        <p:spPr>
          <a:xfrm>
            <a:off x="7213042"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D9B6BF6B-E6DD-4788-107A-B1CA94B2F39C}"/>
              </a:ext>
            </a:extLst>
          </p:cNvPr>
          <p:cNvSpPr/>
          <p:nvPr/>
        </p:nvSpPr>
        <p:spPr>
          <a:xfrm>
            <a:off x="8330084"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88218227-3A3F-8864-30A5-CD324C72C32C}"/>
              </a:ext>
            </a:extLst>
          </p:cNvPr>
          <p:cNvSpPr/>
          <p:nvPr/>
        </p:nvSpPr>
        <p:spPr>
          <a:xfrm>
            <a:off x="9447126"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31A2D763-752C-624F-8A20-250EB6C46BCB}"/>
              </a:ext>
            </a:extLst>
          </p:cNvPr>
          <p:cNvSpPr/>
          <p:nvPr/>
        </p:nvSpPr>
        <p:spPr>
          <a:xfrm>
            <a:off x="10564168"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C18898B1-2B6A-3042-0EAF-2B832EF215E8}"/>
              </a:ext>
            </a:extLst>
          </p:cNvPr>
          <p:cNvSpPr/>
          <p:nvPr/>
        </p:nvSpPr>
        <p:spPr>
          <a:xfrm>
            <a:off x="7213042"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5" name="矩形: 圆角 24">
            <a:extLst>
              <a:ext uri="{FF2B5EF4-FFF2-40B4-BE49-F238E27FC236}">
                <a16:creationId xmlns:a16="http://schemas.microsoft.com/office/drawing/2014/main" id="{3EDAA91F-E9B9-2EE4-02A6-140E8BA98192}"/>
              </a:ext>
            </a:extLst>
          </p:cNvPr>
          <p:cNvSpPr/>
          <p:nvPr/>
        </p:nvSpPr>
        <p:spPr>
          <a:xfrm>
            <a:off x="8330084"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6" name="矩形: 圆角 25">
            <a:extLst>
              <a:ext uri="{FF2B5EF4-FFF2-40B4-BE49-F238E27FC236}">
                <a16:creationId xmlns:a16="http://schemas.microsoft.com/office/drawing/2014/main" id="{F44CF1CB-7CCB-85E7-E13E-9815579875E5}"/>
              </a:ext>
            </a:extLst>
          </p:cNvPr>
          <p:cNvSpPr/>
          <p:nvPr/>
        </p:nvSpPr>
        <p:spPr>
          <a:xfrm>
            <a:off x="9447126"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7" name="矩形: 圆角 26">
            <a:extLst>
              <a:ext uri="{FF2B5EF4-FFF2-40B4-BE49-F238E27FC236}">
                <a16:creationId xmlns:a16="http://schemas.microsoft.com/office/drawing/2014/main" id="{86897C8A-6F11-AFD9-D641-AD4E9CC3114B}"/>
              </a:ext>
            </a:extLst>
          </p:cNvPr>
          <p:cNvSpPr/>
          <p:nvPr/>
        </p:nvSpPr>
        <p:spPr>
          <a:xfrm>
            <a:off x="10564168"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8" name="矩形: 圆角 27">
            <a:extLst>
              <a:ext uri="{FF2B5EF4-FFF2-40B4-BE49-F238E27FC236}">
                <a16:creationId xmlns:a16="http://schemas.microsoft.com/office/drawing/2014/main" id="{123F3CC2-827E-254E-4709-8C3AEA238E01}"/>
              </a:ext>
            </a:extLst>
          </p:cNvPr>
          <p:cNvSpPr/>
          <p:nvPr/>
        </p:nvSpPr>
        <p:spPr>
          <a:xfrm>
            <a:off x="6096000" y="2304723"/>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9" name="矩形: 圆角 28">
            <a:extLst>
              <a:ext uri="{FF2B5EF4-FFF2-40B4-BE49-F238E27FC236}">
                <a16:creationId xmlns:a16="http://schemas.microsoft.com/office/drawing/2014/main" id="{35B0BEFA-F989-1384-3629-CF5FFC1B5678}"/>
              </a:ext>
            </a:extLst>
          </p:cNvPr>
          <p:cNvSpPr/>
          <p:nvPr/>
        </p:nvSpPr>
        <p:spPr>
          <a:xfrm>
            <a:off x="6096000" y="3008665"/>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4" name="矩形: 圆角 33">
            <a:extLst>
              <a:ext uri="{FF2B5EF4-FFF2-40B4-BE49-F238E27FC236}">
                <a16:creationId xmlns:a16="http://schemas.microsoft.com/office/drawing/2014/main" id="{E2B7064A-46CF-5172-D055-61D64D4E5E2A}"/>
              </a:ext>
            </a:extLst>
          </p:cNvPr>
          <p:cNvSpPr/>
          <p:nvPr/>
        </p:nvSpPr>
        <p:spPr>
          <a:xfrm>
            <a:off x="6096000" y="3712607"/>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7" name="矩形: 圆角 36">
            <a:extLst>
              <a:ext uri="{FF2B5EF4-FFF2-40B4-BE49-F238E27FC236}">
                <a16:creationId xmlns:a16="http://schemas.microsoft.com/office/drawing/2014/main" id="{742A46B0-BBA3-B831-7B18-1BC9A0573E9E}"/>
              </a:ext>
            </a:extLst>
          </p:cNvPr>
          <p:cNvSpPr/>
          <p:nvPr/>
        </p:nvSpPr>
        <p:spPr>
          <a:xfrm>
            <a:off x="6096000" y="441654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文本框 4">
            <a:extLst>
              <a:ext uri="{FF2B5EF4-FFF2-40B4-BE49-F238E27FC236}">
                <a16:creationId xmlns:a16="http://schemas.microsoft.com/office/drawing/2014/main" id="{08CD6A27-41A3-D086-1105-DE192CD1C194}"/>
              </a:ext>
            </a:extLst>
          </p:cNvPr>
          <p:cNvSpPr txBox="1"/>
          <p:nvPr/>
        </p:nvSpPr>
        <p:spPr>
          <a:xfrm>
            <a:off x="1" y="857982"/>
            <a:ext cx="6096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有向图的邻接矩阵</a:t>
            </a:r>
          </a:p>
        </p:txBody>
      </p:sp>
      <p:sp>
        <p:nvSpPr>
          <p:cNvPr id="6" name="文本框 5">
            <a:extLst>
              <a:ext uri="{FF2B5EF4-FFF2-40B4-BE49-F238E27FC236}">
                <a16:creationId xmlns:a16="http://schemas.microsoft.com/office/drawing/2014/main" id="{5F5F5E3F-CDF7-7372-19A6-FDD76074AE76}"/>
              </a:ext>
            </a:extLst>
          </p:cNvPr>
          <p:cNvSpPr txBox="1"/>
          <p:nvPr/>
        </p:nvSpPr>
        <p:spPr>
          <a:xfrm>
            <a:off x="1" y="1392438"/>
            <a:ext cx="326724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带权图的邻接矩阵。</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B0A7503-5981-5414-92A8-E8B8A2E7DACA}"/>
                  </a:ext>
                </a:extLst>
              </p:cNvPr>
              <p:cNvSpPr txBox="1"/>
              <p:nvPr/>
            </p:nvSpPr>
            <p:spPr>
              <a:xfrm>
                <a:off x="285132" y="2921000"/>
                <a:ext cx="2363852" cy="961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1" smtClean="0">
                          <a:latin typeface="Cambria Math" panose="02040503050406030204" pitchFamily="18" charset="0"/>
                        </a:rPr>
                        <m:t>A</m:t>
                      </m:r>
                      <m:r>
                        <a:rPr lang="en-US" altLang="zh-CN" sz="2800" b="0" i="1" smtClean="0">
                          <a:latin typeface="Cambria Math" panose="02040503050406030204" pitchFamily="18" charset="0"/>
                        </a:rPr>
                        <m:t>[</m:t>
                      </m:r>
                      <m:r>
                        <m:rPr>
                          <m:sty m:val="p"/>
                        </m:rPr>
                        <a:rPr lang="en-US" altLang="zh-CN" sz="2800" b="0" i="1" smtClean="0">
                          <a:latin typeface="Cambria Math" panose="02040503050406030204" pitchFamily="18" charset="0"/>
                        </a:rPr>
                        <m:t>i</m:t>
                      </m:r>
                      <m:r>
                        <a:rPr lang="en-US" altLang="zh-CN" sz="2800" b="0" i="1" smtClean="0">
                          <a:latin typeface="Cambria Math" panose="02040503050406030204" pitchFamily="18" charset="0"/>
                        </a:rPr>
                        <m:t>][</m:t>
                      </m:r>
                      <m:r>
                        <m:rPr>
                          <m:sty m:val="p"/>
                        </m:rPr>
                        <a:rPr lang="en-US" altLang="zh-CN" sz="2800" b="0" i="1" smtClean="0">
                          <a:latin typeface="Cambria Math" panose="02040503050406030204" pitchFamily="18" charset="0"/>
                        </a:rPr>
                        <m:t>j</m:t>
                      </m:r>
                      <m:r>
                        <a:rPr lang="en-US" altLang="zh-CN" sz="2800" b="0" i="1" smtClean="0">
                          <a:latin typeface="Cambria Math" panose="02040503050406030204" pitchFamily="18" charset="0"/>
                        </a:rPr>
                        <m:t>] = </m:t>
                      </m:r>
                      <m:d>
                        <m:dPr>
                          <m:begChr m:val="{"/>
                          <m:endChr m:val=""/>
                          <m:ctrlPr>
                            <a:rPr lang="en-US" altLang="zh-CN" sz="2800" b="0" i="1" smtClean="0">
                              <a:latin typeface="Cambria Math" panose="02040503050406030204" pitchFamily="18" charset="0"/>
                            </a:rPr>
                          </m:ctrlPr>
                        </m:dPr>
                        <m:e>
                          <m:eqArr>
                            <m:eqArrPr>
                              <m:ctrlPr>
                                <a:rPr lang="en-US" altLang="zh-CN" sz="2800" b="0" i="1" smtClean="0">
                                  <a:latin typeface="Cambria Math" panose="02040503050406030204" pitchFamily="18" charset="0"/>
                                </a:rPr>
                              </m:ctrlPr>
                            </m:eqArrPr>
                            <m:e>
                              <m:sSub>
                                <m:sSubPr>
                                  <m:ctrlPr>
                                    <a:rPr lang="en-US" altLang="zh-CN" sz="2800" b="0" i="1" smtClean="0">
                                      <a:latin typeface="Cambria Math" panose="02040503050406030204" pitchFamily="18" charset="0"/>
                                    </a:rPr>
                                  </m:ctrlPr>
                                </m:sSubPr>
                                <m:e>
                                  <m:r>
                                    <m:rPr>
                                      <m:sty m:val="p"/>
                                    </m:rPr>
                                    <a:rPr lang="en-US" altLang="zh-CN" sz="2800" b="0" i="1" smtClean="0">
                                      <a:latin typeface="Cambria Math" panose="02040503050406030204" pitchFamily="18" charset="0"/>
                                    </a:rPr>
                                    <m:t>W</m:t>
                                  </m:r>
                                </m:e>
                                <m:sub>
                                  <m:r>
                                    <m:rPr>
                                      <m:sty m:val="p"/>
                                    </m:rPr>
                                    <a:rPr lang="en-US" altLang="zh-CN" sz="2800" i="1">
                                      <a:latin typeface="Cambria Math" panose="02040503050406030204" pitchFamily="18" charset="0"/>
                                    </a:rPr>
                                    <m:t>ij</m:t>
                                  </m:r>
                                </m:sub>
                              </m:sSub>
                              <m:r>
                                <a:rPr lang="en-US" altLang="zh-CN" sz="2800" b="0" i="1" smtClean="0">
                                  <a:latin typeface="Cambria Math" panose="02040503050406030204" pitchFamily="18" charset="0"/>
                                </a:rPr>
                                <m:t> </m:t>
                              </m:r>
                            </m:e>
                            <m:e>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 </m:t>
                              </m:r>
                            </m:e>
                          </m:eqArr>
                        </m:e>
                      </m:d>
                    </m:oMath>
                  </m:oMathPara>
                </a14:m>
                <a:endParaRPr lang="zh-CN" altLang="en-US" sz="2800" dirty="0"/>
              </a:p>
            </p:txBody>
          </p:sp>
        </mc:Choice>
        <mc:Fallback xmlns="">
          <p:sp>
            <p:nvSpPr>
              <p:cNvPr id="30" name="文本框 29">
                <a:extLst>
                  <a:ext uri="{FF2B5EF4-FFF2-40B4-BE49-F238E27FC236}">
                    <a16:creationId xmlns:a16="http://schemas.microsoft.com/office/drawing/2014/main" id="{3B0A7503-5981-5414-92A8-E8B8A2E7DACA}"/>
                  </a:ext>
                </a:extLst>
              </p:cNvPr>
              <p:cNvSpPr txBox="1">
                <a:spLocks noRot="1" noChangeAspect="1" noMove="1" noResize="1" noEditPoints="1" noAdjustHandles="1" noChangeArrowheads="1" noChangeShapeType="1" noTextEdit="1"/>
              </p:cNvSpPr>
              <p:nvPr/>
            </p:nvSpPr>
            <p:spPr>
              <a:xfrm>
                <a:off x="285132" y="2921000"/>
                <a:ext cx="2363852" cy="961161"/>
              </a:xfrm>
              <a:prstGeom prst="rect">
                <a:avLst/>
              </a:prstGeom>
              <a:blipFill>
                <a:blip r:embed="rId2"/>
                <a:stretch>
                  <a:fillRect/>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D239277B-FE3A-73D7-3586-71583EBEFC97}"/>
              </a:ext>
            </a:extLst>
          </p:cNvPr>
          <p:cNvSpPr txBox="1"/>
          <p:nvPr/>
        </p:nvSpPr>
        <p:spPr>
          <a:xfrm>
            <a:off x="2862797" y="2878360"/>
            <a:ext cx="208236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与</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邻接</a:t>
            </a:r>
          </a:p>
        </p:txBody>
      </p:sp>
      <p:sp>
        <p:nvSpPr>
          <p:cNvPr id="32" name="文本框 31">
            <a:extLst>
              <a:ext uri="{FF2B5EF4-FFF2-40B4-BE49-F238E27FC236}">
                <a16:creationId xmlns:a16="http://schemas.microsoft.com/office/drawing/2014/main" id="{594BB8BF-C1A5-60EE-BE8F-5BCAA4C37A00}"/>
              </a:ext>
            </a:extLst>
          </p:cNvPr>
          <p:cNvSpPr txBox="1"/>
          <p:nvPr/>
        </p:nvSpPr>
        <p:spPr>
          <a:xfrm>
            <a:off x="2862796" y="3358941"/>
            <a:ext cx="2395004"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与</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不邻接</a:t>
            </a:r>
          </a:p>
        </p:txBody>
      </p:sp>
      <p:sp>
        <p:nvSpPr>
          <p:cNvPr id="59" name="文本框 58">
            <a:extLst>
              <a:ext uri="{FF2B5EF4-FFF2-40B4-BE49-F238E27FC236}">
                <a16:creationId xmlns:a16="http://schemas.microsoft.com/office/drawing/2014/main" id="{7E932147-2F0A-40FB-9054-D0CDE376520B}"/>
              </a:ext>
            </a:extLst>
          </p:cNvPr>
          <p:cNvSpPr txBox="1"/>
          <p:nvPr/>
        </p:nvSpPr>
        <p:spPr>
          <a:xfrm>
            <a:off x="7501484" y="2976915"/>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3036EA92-9580-597D-A699-3505F3AA0BEE}"/>
              </a:ext>
            </a:extLst>
          </p:cNvPr>
          <p:cNvSpPr txBox="1"/>
          <p:nvPr/>
        </p:nvSpPr>
        <p:spPr>
          <a:xfrm>
            <a:off x="8618526"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BB8D1986-2582-44E9-57F9-A8549D1BB221}"/>
                  </a:ext>
                </a:extLst>
              </p:cNvPr>
              <p:cNvSpPr txBox="1"/>
              <p:nvPr/>
            </p:nvSpPr>
            <p:spPr>
              <a:xfrm>
                <a:off x="9676575" y="2268198"/>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1" name="文本框 60">
                <a:extLst>
                  <a:ext uri="{FF2B5EF4-FFF2-40B4-BE49-F238E27FC236}">
                    <a16:creationId xmlns:a16="http://schemas.microsoft.com/office/drawing/2014/main" id="{BB8D1986-2582-44E9-57F9-A8549D1BB221}"/>
                  </a:ext>
                </a:extLst>
              </p:cNvPr>
              <p:cNvSpPr txBox="1">
                <a:spLocks noRot="1" noChangeAspect="1" noMove="1" noResize="1" noEditPoints="1" noAdjustHandles="1" noChangeArrowheads="1" noChangeShapeType="1" noTextEdit="1"/>
              </p:cNvSpPr>
              <p:nvPr/>
            </p:nvSpPr>
            <p:spPr>
              <a:xfrm>
                <a:off x="9676575" y="2268198"/>
                <a:ext cx="38016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4AA8220-E028-0112-655D-6EF53A9A7E59}"/>
                  </a:ext>
                </a:extLst>
              </p:cNvPr>
              <p:cNvSpPr txBox="1"/>
              <p:nvPr/>
            </p:nvSpPr>
            <p:spPr>
              <a:xfrm>
                <a:off x="10793617" y="2268198"/>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2" name="文本框 61">
                <a:extLst>
                  <a:ext uri="{FF2B5EF4-FFF2-40B4-BE49-F238E27FC236}">
                    <a16:creationId xmlns:a16="http://schemas.microsoft.com/office/drawing/2014/main" id="{34AA8220-E028-0112-655D-6EF53A9A7E59}"/>
                  </a:ext>
                </a:extLst>
              </p:cNvPr>
              <p:cNvSpPr txBox="1">
                <a:spLocks noRot="1" noChangeAspect="1" noMove="1" noResize="1" noEditPoints="1" noAdjustHandles="1" noChangeArrowheads="1" noChangeShapeType="1" noTextEdit="1"/>
              </p:cNvSpPr>
              <p:nvPr/>
            </p:nvSpPr>
            <p:spPr>
              <a:xfrm>
                <a:off x="10793617" y="2268198"/>
                <a:ext cx="38016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15FB2A9E-E60B-3D9B-3380-0B58E3209D16}"/>
                  </a:ext>
                </a:extLst>
              </p:cNvPr>
              <p:cNvSpPr txBox="1"/>
              <p:nvPr/>
            </p:nvSpPr>
            <p:spPr>
              <a:xfrm>
                <a:off x="7501484" y="4379872"/>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3" name="文本框 62">
                <a:extLst>
                  <a:ext uri="{FF2B5EF4-FFF2-40B4-BE49-F238E27FC236}">
                    <a16:creationId xmlns:a16="http://schemas.microsoft.com/office/drawing/2014/main" id="{15FB2A9E-E60B-3D9B-3380-0B58E3209D16}"/>
                  </a:ext>
                </a:extLst>
              </p:cNvPr>
              <p:cNvSpPr txBox="1">
                <a:spLocks noRot="1" noChangeAspect="1" noMove="1" noResize="1" noEditPoints="1" noAdjustHandles="1" noChangeArrowheads="1" noChangeShapeType="1" noTextEdit="1"/>
              </p:cNvSpPr>
              <p:nvPr/>
            </p:nvSpPr>
            <p:spPr>
              <a:xfrm>
                <a:off x="7501484" y="4379872"/>
                <a:ext cx="38016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E4B9ECB-77DD-25AA-40F5-6F83BEC86247}"/>
                  </a:ext>
                </a:extLst>
              </p:cNvPr>
              <p:cNvSpPr txBox="1"/>
              <p:nvPr/>
            </p:nvSpPr>
            <p:spPr>
              <a:xfrm>
                <a:off x="8618526" y="4379872"/>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4" name="文本框 63">
                <a:extLst>
                  <a:ext uri="{FF2B5EF4-FFF2-40B4-BE49-F238E27FC236}">
                    <a16:creationId xmlns:a16="http://schemas.microsoft.com/office/drawing/2014/main" id="{CE4B9ECB-77DD-25AA-40F5-6F83BEC86247}"/>
                  </a:ext>
                </a:extLst>
              </p:cNvPr>
              <p:cNvSpPr txBox="1">
                <a:spLocks noRot="1" noChangeAspect="1" noMove="1" noResize="1" noEditPoints="1" noAdjustHandles="1" noChangeArrowheads="1" noChangeShapeType="1" noTextEdit="1"/>
              </p:cNvSpPr>
              <p:nvPr/>
            </p:nvSpPr>
            <p:spPr>
              <a:xfrm>
                <a:off x="8618526" y="4379872"/>
                <a:ext cx="380161" cy="523220"/>
              </a:xfrm>
              <a:prstGeom prst="rect">
                <a:avLst/>
              </a:prstGeom>
              <a:blipFill>
                <a:blip r:embed="rId6"/>
                <a:stretch>
                  <a:fillRect/>
                </a:stretch>
              </a:blipFill>
            </p:spPr>
            <p:txBody>
              <a:bodyPr/>
              <a:lstStyle/>
              <a:p>
                <a:r>
                  <a:rPr lang="zh-CN" altLang="en-US">
                    <a:noFill/>
                  </a:rPr>
                  <a:t> </a:t>
                </a:r>
              </a:p>
            </p:txBody>
          </p:sp>
        </mc:Fallback>
      </mc:AlternateContent>
      <p:sp>
        <p:nvSpPr>
          <p:cNvPr id="65" name="文本框 64">
            <a:extLst>
              <a:ext uri="{FF2B5EF4-FFF2-40B4-BE49-F238E27FC236}">
                <a16:creationId xmlns:a16="http://schemas.microsoft.com/office/drawing/2014/main" id="{A936B535-072D-530A-B4CC-2DD7F60BA514}"/>
              </a:ext>
            </a:extLst>
          </p:cNvPr>
          <p:cNvSpPr txBox="1"/>
          <p:nvPr/>
        </p:nvSpPr>
        <p:spPr>
          <a:xfrm>
            <a:off x="9735568" y="43798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2D9BC305-D23B-F5D7-3C80-AFCD531BD99A}"/>
                  </a:ext>
                </a:extLst>
              </p:cNvPr>
              <p:cNvSpPr txBox="1"/>
              <p:nvPr/>
            </p:nvSpPr>
            <p:spPr>
              <a:xfrm>
                <a:off x="9671531" y="2998506"/>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6" name="文本框 65">
                <a:extLst>
                  <a:ext uri="{FF2B5EF4-FFF2-40B4-BE49-F238E27FC236}">
                    <a16:creationId xmlns:a16="http://schemas.microsoft.com/office/drawing/2014/main" id="{2D9BC305-D23B-F5D7-3C80-AFCD531BD99A}"/>
                  </a:ext>
                </a:extLst>
              </p:cNvPr>
              <p:cNvSpPr txBox="1">
                <a:spLocks noRot="1" noChangeAspect="1" noMove="1" noResize="1" noEditPoints="1" noAdjustHandles="1" noChangeArrowheads="1" noChangeShapeType="1" noTextEdit="1"/>
              </p:cNvSpPr>
              <p:nvPr/>
            </p:nvSpPr>
            <p:spPr>
              <a:xfrm>
                <a:off x="9671531" y="2998506"/>
                <a:ext cx="38016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8276E499-D09D-58F9-B61A-95603A92A60F}"/>
                  </a:ext>
                </a:extLst>
              </p:cNvPr>
              <p:cNvSpPr txBox="1"/>
              <p:nvPr/>
            </p:nvSpPr>
            <p:spPr>
              <a:xfrm>
                <a:off x="10808237" y="2998506"/>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7" name="文本框 66">
                <a:extLst>
                  <a:ext uri="{FF2B5EF4-FFF2-40B4-BE49-F238E27FC236}">
                    <a16:creationId xmlns:a16="http://schemas.microsoft.com/office/drawing/2014/main" id="{8276E499-D09D-58F9-B61A-95603A92A60F}"/>
                  </a:ext>
                </a:extLst>
              </p:cNvPr>
              <p:cNvSpPr txBox="1">
                <a:spLocks noRot="1" noChangeAspect="1" noMove="1" noResize="1" noEditPoints="1" noAdjustHandles="1" noChangeArrowheads="1" noChangeShapeType="1" noTextEdit="1"/>
              </p:cNvSpPr>
              <p:nvPr/>
            </p:nvSpPr>
            <p:spPr>
              <a:xfrm>
                <a:off x="10808237" y="2998506"/>
                <a:ext cx="380161" cy="523220"/>
              </a:xfrm>
              <a:prstGeom prst="rect">
                <a:avLst/>
              </a:prstGeom>
              <a:blipFill>
                <a:blip r:embed="rId8"/>
                <a:stretch>
                  <a:fillRect/>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4856997B-486E-0897-A400-8693105C4E99}"/>
              </a:ext>
            </a:extLst>
          </p:cNvPr>
          <p:cNvSpPr txBox="1"/>
          <p:nvPr/>
        </p:nvSpPr>
        <p:spPr>
          <a:xfrm>
            <a:off x="7501484"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594CB19A-4C6F-D807-3A2F-4B178AA3D5C1}"/>
              </a:ext>
            </a:extLst>
          </p:cNvPr>
          <p:cNvSpPr txBox="1"/>
          <p:nvPr/>
        </p:nvSpPr>
        <p:spPr>
          <a:xfrm>
            <a:off x="8618526"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0" name="文本框 69">
            <a:extLst>
              <a:ext uri="{FF2B5EF4-FFF2-40B4-BE49-F238E27FC236}">
                <a16:creationId xmlns:a16="http://schemas.microsoft.com/office/drawing/2014/main" id="{0F2D6AE0-9092-A388-6DEF-C523BAAB43EB}"/>
              </a:ext>
            </a:extLst>
          </p:cNvPr>
          <p:cNvSpPr txBox="1"/>
          <p:nvPr/>
        </p:nvSpPr>
        <p:spPr>
          <a:xfrm>
            <a:off x="10847564" y="369228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C1EE3244-B07C-7038-70B7-BCA029D0AE26}"/>
                  </a:ext>
                </a:extLst>
              </p:cNvPr>
              <p:cNvSpPr txBox="1"/>
              <p:nvPr/>
            </p:nvSpPr>
            <p:spPr>
              <a:xfrm>
                <a:off x="7433603" y="2268046"/>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1" name="文本框 70">
                <a:extLst>
                  <a:ext uri="{FF2B5EF4-FFF2-40B4-BE49-F238E27FC236}">
                    <a16:creationId xmlns:a16="http://schemas.microsoft.com/office/drawing/2014/main" id="{C1EE3244-B07C-7038-70B7-BCA029D0AE26}"/>
                  </a:ext>
                </a:extLst>
              </p:cNvPr>
              <p:cNvSpPr txBox="1">
                <a:spLocks noRot="1" noChangeAspect="1" noMove="1" noResize="1" noEditPoints="1" noAdjustHandles="1" noChangeArrowheads="1" noChangeShapeType="1" noTextEdit="1"/>
              </p:cNvSpPr>
              <p:nvPr/>
            </p:nvSpPr>
            <p:spPr>
              <a:xfrm>
                <a:off x="7433603" y="2268046"/>
                <a:ext cx="38016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5DC5DE33-0928-AD3D-DCB2-E7E2F4A6F282}"/>
                  </a:ext>
                </a:extLst>
              </p:cNvPr>
              <p:cNvSpPr txBox="1"/>
              <p:nvPr/>
            </p:nvSpPr>
            <p:spPr>
              <a:xfrm>
                <a:off x="8555025" y="2967848"/>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2" name="文本框 71">
                <a:extLst>
                  <a:ext uri="{FF2B5EF4-FFF2-40B4-BE49-F238E27FC236}">
                    <a16:creationId xmlns:a16="http://schemas.microsoft.com/office/drawing/2014/main" id="{5DC5DE33-0928-AD3D-DCB2-E7E2F4A6F282}"/>
                  </a:ext>
                </a:extLst>
              </p:cNvPr>
              <p:cNvSpPr txBox="1">
                <a:spLocks noRot="1" noChangeAspect="1" noMove="1" noResize="1" noEditPoints="1" noAdjustHandles="1" noChangeArrowheads="1" noChangeShapeType="1" noTextEdit="1"/>
              </p:cNvSpPr>
              <p:nvPr/>
            </p:nvSpPr>
            <p:spPr>
              <a:xfrm>
                <a:off x="8555025" y="2967848"/>
                <a:ext cx="38016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40E005CC-0C54-5B5A-D8CC-E314C599F1C5}"/>
                  </a:ext>
                </a:extLst>
              </p:cNvPr>
              <p:cNvSpPr txBox="1"/>
              <p:nvPr/>
            </p:nvSpPr>
            <p:spPr>
              <a:xfrm>
                <a:off x="9654322" y="3692289"/>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3" name="文本框 72">
                <a:extLst>
                  <a:ext uri="{FF2B5EF4-FFF2-40B4-BE49-F238E27FC236}">
                    <a16:creationId xmlns:a16="http://schemas.microsoft.com/office/drawing/2014/main" id="{40E005CC-0C54-5B5A-D8CC-E314C599F1C5}"/>
                  </a:ext>
                </a:extLst>
              </p:cNvPr>
              <p:cNvSpPr txBox="1">
                <a:spLocks noRot="1" noChangeAspect="1" noMove="1" noResize="1" noEditPoints="1" noAdjustHandles="1" noChangeArrowheads="1" noChangeShapeType="1" noTextEdit="1"/>
              </p:cNvSpPr>
              <p:nvPr/>
            </p:nvSpPr>
            <p:spPr>
              <a:xfrm>
                <a:off x="9654322" y="3692289"/>
                <a:ext cx="38016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B01707F-5173-E080-406D-02E345329F5E}"/>
                  </a:ext>
                </a:extLst>
              </p:cNvPr>
              <p:cNvSpPr txBox="1"/>
              <p:nvPr/>
            </p:nvSpPr>
            <p:spPr>
              <a:xfrm>
                <a:off x="10796763" y="4375913"/>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4" name="文本框 73">
                <a:extLst>
                  <a:ext uri="{FF2B5EF4-FFF2-40B4-BE49-F238E27FC236}">
                    <a16:creationId xmlns:a16="http://schemas.microsoft.com/office/drawing/2014/main" id="{FB01707F-5173-E080-406D-02E345329F5E}"/>
                  </a:ext>
                </a:extLst>
              </p:cNvPr>
              <p:cNvSpPr txBox="1">
                <a:spLocks noRot="1" noChangeAspect="1" noMove="1" noResize="1" noEditPoints="1" noAdjustHandles="1" noChangeArrowheads="1" noChangeShapeType="1" noTextEdit="1"/>
              </p:cNvSpPr>
              <p:nvPr/>
            </p:nvSpPr>
            <p:spPr>
              <a:xfrm>
                <a:off x="10796763" y="4375913"/>
                <a:ext cx="380161" cy="523220"/>
              </a:xfrm>
              <a:prstGeom prst="rect">
                <a:avLst/>
              </a:prstGeom>
              <a:blipFill>
                <a:blip r:embed="rId12"/>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86521382-F1FC-CBE1-ABCE-EFF65282D275}"/>
              </a:ext>
            </a:extLst>
          </p:cNvPr>
          <p:cNvSpPr txBox="1"/>
          <p:nvPr/>
        </p:nvSpPr>
        <p:spPr>
          <a:xfrm>
            <a:off x="0" y="1961681"/>
            <a:ext cx="459166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同样是</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阶方阵，但是元素定义不一样</a:t>
            </a:r>
          </a:p>
        </p:txBody>
      </p:sp>
      <p:sp>
        <p:nvSpPr>
          <p:cNvPr id="43" name="椭圆 42">
            <a:extLst>
              <a:ext uri="{FF2B5EF4-FFF2-40B4-BE49-F238E27FC236}">
                <a16:creationId xmlns:a16="http://schemas.microsoft.com/office/drawing/2014/main" id="{75DD908A-2CC7-1FCA-A537-6BA3BBF4F361}"/>
              </a:ext>
            </a:extLst>
          </p:cNvPr>
          <p:cNvSpPr/>
          <p:nvPr/>
        </p:nvSpPr>
        <p:spPr>
          <a:xfrm>
            <a:off x="1917496" y="4453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5" name="椭圆 44">
            <a:extLst>
              <a:ext uri="{FF2B5EF4-FFF2-40B4-BE49-F238E27FC236}">
                <a16:creationId xmlns:a16="http://schemas.microsoft.com/office/drawing/2014/main" id="{292AF341-C64B-46E8-9C73-A4FADB6B5C00}"/>
              </a:ext>
            </a:extLst>
          </p:cNvPr>
          <p:cNvSpPr/>
          <p:nvPr/>
        </p:nvSpPr>
        <p:spPr>
          <a:xfrm>
            <a:off x="3267250" y="5761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46" name="椭圆 45">
            <a:extLst>
              <a:ext uri="{FF2B5EF4-FFF2-40B4-BE49-F238E27FC236}">
                <a16:creationId xmlns:a16="http://schemas.microsoft.com/office/drawing/2014/main" id="{B81E4BE1-A489-8687-4CAD-F2681DB7503D}"/>
              </a:ext>
            </a:extLst>
          </p:cNvPr>
          <p:cNvSpPr/>
          <p:nvPr/>
        </p:nvSpPr>
        <p:spPr>
          <a:xfrm>
            <a:off x="1897610" y="5761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7" name="椭圆 46">
            <a:extLst>
              <a:ext uri="{FF2B5EF4-FFF2-40B4-BE49-F238E27FC236}">
                <a16:creationId xmlns:a16="http://schemas.microsoft.com/office/drawing/2014/main" id="{A51D3B5E-BB49-4BFC-B828-AD54E87B6B6C}"/>
              </a:ext>
            </a:extLst>
          </p:cNvPr>
          <p:cNvSpPr/>
          <p:nvPr/>
        </p:nvSpPr>
        <p:spPr>
          <a:xfrm>
            <a:off x="3267250" y="4453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48" name="直接连接符 47">
            <a:extLst>
              <a:ext uri="{FF2B5EF4-FFF2-40B4-BE49-F238E27FC236}">
                <a16:creationId xmlns:a16="http://schemas.microsoft.com/office/drawing/2014/main" id="{E0539F85-6BF7-E0FF-49EB-DD13EE4A9B6D}"/>
              </a:ext>
            </a:extLst>
          </p:cNvPr>
          <p:cNvCxnSpPr>
            <a:cxnSpLocks/>
          </p:cNvCxnSpPr>
          <p:nvPr/>
        </p:nvCxnSpPr>
        <p:spPr>
          <a:xfrm>
            <a:off x="2440278" y="4601959"/>
            <a:ext cx="714904"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0FCAAE9-A49A-5366-0230-16FC7C09880D}"/>
              </a:ext>
            </a:extLst>
          </p:cNvPr>
          <p:cNvCxnSpPr>
            <a:cxnSpLocks/>
          </p:cNvCxnSpPr>
          <p:nvPr/>
        </p:nvCxnSpPr>
        <p:spPr>
          <a:xfrm>
            <a:off x="2440278" y="5948134"/>
            <a:ext cx="714904"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01F729A-FCEB-D144-5340-61B31268CD26}"/>
              </a:ext>
            </a:extLst>
          </p:cNvPr>
          <p:cNvCxnSpPr>
            <a:cxnSpLocks/>
          </p:cNvCxnSpPr>
          <p:nvPr/>
        </p:nvCxnSpPr>
        <p:spPr>
          <a:xfrm>
            <a:off x="2132553" y="4978494"/>
            <a:ext cx="19886" cy="707405"/>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AEFA5C3-428D-DD5F-EF1E-98B88407432C}"/>
              </a:ext>
            </a:extLst>
          </p:cNvPr>
          <p:cNvCxnSpPr>
            <a:cxnSpLocks/>
          </p:cNvCxnSpPr>
          <p:nvPr/>
        </p:nvCxnSpPr>
        <p:spPr>
          <a:xfrm flipH="1">
            <a:off x="2367496" y="4939769"/>
            <a:ext cx="899754" cy="784788"/>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E65C094-C5AF-B1BB-65F4-227FD14C84F0}"/>
              </a:ext>
            </a:extLst>
          </p:cNvPr>
          <p:cNvCxnSpPr>
            <a:cxnSpLocks/>
          </p:cNvCxnSpPr>
          <p:nvPr/>
        </p:nvCxnSpPr>
        <p:spPr>
          <a:xfrm>
            <a:off x="2440278" y="4741659"/>
            <a:ext cx="71490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7AB236D-973B-1165-B0AA-6E150993F85E}"/>
              </a:ext>
            </a:extLst>
          </p:cNvPr>
          <p:cNvCxnSpPr>
            <a:cxnSpLocks/>
          </p:cNvCxnSpPr>
          <p:nvPr/>
        </p:nvCxnSpPr>
        <p:spPr>
          <a:xfrm>
            <a:off x="2440278" y="6062434"/>
            <a:ext cx="71490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999EAD70-1FA9-BB8A-0306-CE130312577E}"/>
              </a:ext>
            </a:extLst>
          </p:cNvPr>
          <p:cNvSpPr txBox="1"/>
          <p:nvPr/>
        </p:nvSpPr>
        <p:spPr>
          <a:xfrm>
            <a:off x="2607649" y="4079506"/>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E747A30A-8227-FB12-97CC-04F00CE62EC2}"/>
              </a:ext>
            </a:extLst>
          </p:cNvPr>
          <p:cNvSpPr txBox="1"/>
          <p:nvPr/>
        </p:nvSpPr>
        <p:spPr>
          <a:xfrm>
            <a:off x="2493974" y="4641482"/>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5" name="文本框 74">
            <a:extLst>
              <a:ext uri="{FF2B5EF4-FFF2-40B4-BE49-F238E27FC236}">
                <a16:creationId xmlns:a16="http://schemas.microsoft.com/office/drawing/2014/main" id="{C45C469B-F658-09A8-0A0F-B957F5CBCB3E}"/>
              </a:ext>
            </a:extLst>
          </p:cNvPr>
          <p:cNvSpPr txBox="1"/>
          <p:nvPr/>
        </p:nvSpPr>
        <p:spPr>
          <a:xfrm>
            <a:off x="2607649" y="6000018"/>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6BD2BC12-8A68-9153-ED6E-47846C3679CC}"/>
              </a:ext>
            </a:extLst>
          </p:cNvPr>
          <p:cNvSpPr txBox="1"/>
          <p:nvPr/>
        </p:nvSpPr>
        <p:spPr>
          <a:xfrm>
            <a:off x="2613512" y="5445590"/>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7EAABB4B-F550-394C-CFA2-FD477D76A07F}"/>
              </a:ext>
            </a:extLst>
          </p:cNvPr>
          <p:cNvSpPr txBox="1"/>
          <p:nvPr/>
        </p:nvSpPr>
        <p:spPr>
          <a:xfrm>
            <a:off x="2970532" y="5038821"/>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51609099-7CE5-D8BC-9ADC-2F5E5F6B39AA}"/>
              </a:ext>
            </a:extLst>
          </p:cNvPr>
          <p:cNvSpPr txBox="1"/>
          <p:nvPr/>
        </p:nvSpPr>
        <p:spPr>
          <a:xfrm>
            <a:off x="1736491" y="5025972"/>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3321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fade">
                                      <p:cBhvr>
                                        <p:cTn id="73" dur="500"/>
                                        <p:tgtEl>
                                          <p:spTgt spid="7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500"/>
                                        <p:tgtEl>
                                          <p:spTgt spid="7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fade">
                                      <p:cBhvr>
                                        <p:cTn id="79" dur="500"/>
                                        <p:tgtEl>
                                          <p:spTgt spid="7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500"/>
                                        <p:tgtEl>
                                          <p:spTgt spid="7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fade">
                                      <p:cBhvr>
                                        <p:cTn id="90" dur="500"/>
                                        <p:tgtEl>
                                          <p:spTgt spid="7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childTnLst>
                          </p:cTn>
                        </p:par>
                      </p:childTnLst>
                    </p:cTn>
                  </p:par>
                  <p:par>
                    <p:cTn id="94" fill="hold">
                      <p:stCondLst>
                        <p:cond delay="indefinite"/>
                      </p:stCondLst>
                      <p:childTnLst>
                        <p:par>
                          <p:cTn id="95" fill="hold">
                            <p:stCondLst>
                              <p:cond delay="0"/>
                            </p:stCondLst>
                            <p:childTnLst>
                              <p:par>
                                <p:cTn id="96" presetID="7" presetClass="emph" presetSubtype="2" fill="hold" nodeType="clickEffect">
                                  <p:stCondLst>
                                    <p:cond delay="0"/>
                                  </p:stCondLst>
                                  <p:childTnLst>
                                    <p:animClr clrSpc="rgb" dir="cw">
                                      <p:cBhvr>
                                        <p:cTn id="97" dur="2000" fill="hold"/>
                                        <p:tgtEl>
                                          <p:spTgt spid="55"/>
                                        </p:tgtEl>
                                        <p:attrNameLst>
                                          <p:attrName>stroke.color</p:attrName>
                                        </p:attrNameLst>
                                      </p:cBhvr>
                                      <p:to>
                                        <a:schemeClr val="accent2"/>
                                      </p:to>
                                    </p:animClr>
                                    <p:set>
                                      <p:cBhvr>
                                        <p:cTn id="98" dur="2000" fill="hold"/>
                                        <p:tgtEl>
                                          <p:spTgt spid="55"/>
                                        </p:tgtEl>
                                        <p:attrNameLst>
                                          <p:attrName>stroke.on</p:attrName>
                                        </p:attrNameLst>
                                      </p:cBhvr>
                                      <p:to>
                                        <p:strVal val="tru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childTnLst>
                          </p:cTn>
                        </p:par>
                      </p:childTnLst>
                    </p:cTn>
                  </p:par>
                  <p:par>
                    <p:cTn id="114" fill="hold">
                      <p:stCondLst>
                        <p:cond delay="indefinite"/>
                      </p:stCondLst>
                      <p:childTnLst>
                        <p:par>
                          <p:cTn id="115" fill="hold">
                            <p:stCondLst>
                              <p:cond delay="0"/>
                            </p:stCondLst>
                            <p:childTnLst>
                              <p:par>
                                <p:cTn id="116" presetID="7" presetClass="emph" presetSubtype="2" fill="hold" nodeType="clickEffect">
                                  <p:stCondLst>
                                    <p:cond delay="0"/>
                                  </p:stCondLst>
                                  <p:childTnLst>
                                    <p:animClr clrSpc="rgb" dir="cw">
                                      <p:cBhvr>
                                        <p:cTn id="117" dur="2000" fill="hold"/>
                                        <p:tgtEl>
                                          <p:spTgt spid="48"/>
                                        </p:tgtEl>
                                        <p:attrNameLst>
                                          <p:attrName>stroke.color</p:attrName>
                                        </p:attrNameLst>
                                      </p:cBhvr>
                                      <p:to>
                                        <a:schemeClr val="accent2"/>
                                      </p:to>
                                    </p:animClr>
                                    <p:set>
                                      <p:cBhvr>
                                        <p:cTn id="118" dur="2000" fill="hold"/>
                                        <p:tgtEl>
                                          <p:spTgt spid="48"/>
                                        </p:tgtEl>
                                        <p:attrNameLst>
                                          <p:attrName>stroke.on</p:attrName>
                                        </p:attrNameLst>
                                      </p:cBhvr>
                                      <p:to>
                                        <p:strVal val="true"/>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fade">
                                      <p:cBhvr>
                                        <p:cTn id="128" dur="500"/>
                                        <p:tgtEl>
                                          <p:spTgt spid="66"/>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fade">
                                      <p:cBhvr>
                                        <p:cTn id="133" dur="500"/>
                                        <p:tgtEl>
                                          <p:spTgt spid="67"/>
                                        </p:tgtEl>
                                      </p:cBhvr>
                                    </p:animEffect>
                                  </p:childTnLst>
                                </p:cTn>
                              </p:par>
                            </p:childTnLst>
                          </p:cTn>
                        </p:par>
                      </p:childTnLst>
                    </p:cTn>
                  </p:par>
                  <p:par>
                    <p:cTn id="134" fill="hold">
                      <p:stCondLst>
                        <p:cond delay="indefinite"/>
                      </p:stCondLst>
                      <p:childTnLst>
                        <p:par>
                          <p:cTn id="135" fill="hold">
                            <p:stCondLst>
                              <p:cond delay="0"/>
                            </p:stCondLst>
                            <p:childTnLst>
                              <p:par>
                                <p:cTn id="136" presetID="7" presetClass="emph" presetSubtype="2" fill="hold" nodeType="clickEffect">
                                  <p:stCondLst>
                                    <p:cond delay="0"/>
                                  </p:stCondLst>
                                  <p:childTnLst>
                                    <p:animClr clrSpc="rgb" dir="cw">
                                      <p:cBhvr>
                                        <p:cTn id="137" dur="2000" fill="hold"/>
                                        <p:tgtEl>
                                          <p:spTgt spid="52"/>
                                        </p:tgtEl>
                                        <p:attrNameLst>
                                          <p:attrName>stroke.color</p:attrName>
                                        </p:attrNameLst>
                                      </p:cBhvr>
                                      <p:to>
                                        <a:schemeClr val="accent2"/>
                                      </p:to>
                                    </p:animClr>
                                    <p:set>
                                      <p:cBhvr>
                                        <p:cTn id="138" dur="2000" fill="hold"/>
                                        <p:tgtEl>
                                          <p:spTgt spid="52"/>
                                        </p:tgtEl>
                                        <p:attrNameLst>
                                          <p:attrName>stroke.on</p:attrName>
                                        </p:attrNameLst>
                                      </p:cBhvr>
                                      <p:to>
                                        <p:strVal val="true"/>
                                      </p:to>
                                    </p:se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fade">
                                      <p:cBhvr>
                                        <p:cTn id="143" dur="500"/>
                                        <p:tgtEl>
                                          <p:spTgt spid="68"/>
                                        </p:tgtEl>
                                      </p:cBhvr>
                                    </p:animEffect>
                                  </p:childTnLst>
                                </p:cTn>
                              </p:par>
                            </p:childTnLst>
                          </p:cTn>
                        </p:par>
                      </p:childTnLst>
                    </p:cTn>
                  </p:par>
                  <p:par>
                    <p:cTn id="144" fill="hold">
                      <p:stCondLst>
                        <p:cond delay="indefinite"/>
                      </p:stCondLst>
                      <p:childTnLst>
                        <p:par>
                          <p:cTn id="145" fill="hold">
                            <p:stCondLst>
                              <p:cond delay="0"/>
                            </p:stCondLst>
                            <p:childTnLst>
                              <p:par>
                                <p:cTn id="146" presetID="7" presetClass="emph" presetSubtype="2" fill="hold" nodeType="clickEffect">
                                  <p:stCondLst>
                                    <p:cond delay="0"/>
                                  </p:stCondLst>
                                  <p:childTnLst>
                                    <p:animClr clrSpc="rgb" dir="cw">
                                      <p:cBhvr>
                                        <p:cTn id="147" dur="2000" fill="hold"/>
                                        <p:tgtEl>
                                          <p:spTgt spid="54"/>
                                        </p:tgtEl>
                                        <p:attrNameLst>
                                          <p:attrName>stroke.color</p:attrName>
                                        </p:attrNameLst>
                                      </p:cBhvr>
                                      <p:to>
                                        <a:schemeClr val="accent2"/>
                                      </p:to>
                                    </p:animClr>
                                    <p:set>
                                      <p:cBhvr>
                                        <p:cTn id="148" dur="2000" fill="hold"/>
                                        <p:tgtEl>
                                          <p:spTgt spid="54"/>
                                        </p:tgtEl>
                                        <p:attrNameLst>
                                          <p:attrName>stroke.on</p:attrName>
                                        </p:attrNameLst>
                                      </p:cBhvr>
                                      <p:to>
                                        <p:strVal val="true"/>
                                      </p:to>
                                    </p:se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fade">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7" presetClass="emph" presetSubtype="2" fill="hold" nodeType="clickEffect">
                                  <p:stCondLst>
                                    <p:cond delay="0"/>
                                  </p:stCondLst>
                                  <p:childTnLst>
                                    <p:animClr clrSpc="rgb" dir="cw">
                                      <p:cBhvr>
                                        <p:cTn id="157" dur="2000" fill="hold"/>
                                        <p:tgtEl>
                                          <p:spTgt spid="56"/>
                                        </p:tgtEl>
                                        <p:attrNameLst>
                                          <p:attrName>stroke.color</p:attrName>
                                        </p:attrNameLst>
                                      </p:cBhvr>
                                      <p:to>
                                        <a:schemeClr val="accent2"/>
                                      </p:to>
                                    </p:animClr>
                                    <p:set>
                                      <p:cBhvr>
                                        <p:cTn id="158" dur="2000" fill="hold"/>
                                        <p:tgtEl>
                                          <p:spTgt spid="56"/>
                                        </p:tgtEl>
                                        <p:attrNameLst>
                                          <p:attrName>stroke.on</p:attrName>
                                        </p:attrNameLst>
                                      </p:cBhvr>
                                      <p:to>
                                        <p:strVal val="true"/>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70"/>
                                        </p:tgtEl>
                                        <p:attrNameLst>
                                          <p:attrName>style.visibility</p:attrName>
                                        </p:attrNameLst>
                                      </p:cBhvr>
                                      <p:to>
                                        <p:strVal val="visible"/>
                                      </p:to>
                                    </p:set>
                                    <p:animEffect transition="in" filter="fade">
                                      <p:cBhvr>
                                        <p:cTn id="163" dur="500"/>
                                        <p:tgtEl>
                                          <p:spTgt spid="7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63"/>
                                        </p:tgtEl>
                                        <p:attrNameLst>
                                          <p:attrName>style.visibility</p:attrName>
                                        </p:attrNameLst>
                                      </p:cBhvr>
                                      <p:to>
                                        <p:strVal val="visible"/>
                                      </p:to>
                                    </p:set>
                                    <p:animEffect transition="in" filter="fade">
                                      <p:cBhvr>
                                        <p:cTn id="168" dur="500"/>
                                        <p:tgtEl>
                                          <p:spTgt spid="63"/>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64"/>
                                        </p:tgtEl>
                                        <p:attrNameLst>
                                          <p:attrName>style.visibility</p:attrName>
                                        </p:attrNameLst>
                                      </p:cBhvr>
                                      <p:to>
                                        <p:strVal val="visible"/>
                                      </p:to>
                                    </p:set>
                                    <p:animEffect transition="in" filter="fade">
                                      <p:cBhvr>
                                        <p:cTn id="173" dur="500"/>
                                        <p:tgtEl>
                                          <p:spTgt spid="64"/>
                                        </p:tgtEl>
                                      </p:cBhvr>
                                    </p:animEffect>
                                  </p:childTnLst>
                                </p:cTn>
                              </p:par>
                            </p:childTnLst>
                          </p:cTn>
                        </p:par>
                      </p:childTnLst>
                    </p:cTn>
                  </p:par>
                  <p:par>
                    <p:cTn id="174" fill="hold">
                      <p:stCondLst>
                        <p:cond delay="indefinite"/>
                      </p:stCondLst>
                      <p:childTnLst>
                        <p:par>
                          <p:cTn id="175" fill="hold">
                            <p:stCondLst>
                              <p:cond delay="0"/>
                            </p:stCondLst>
                            <p:childTnLst>
                              <p:par>
                                <p:cTn id="176" presetID="7" presetClass="emph" presetSubtype="2" fill="hold" nodeType="clickEffect">
                                  <p:stCondLst>
                                    <p:cond delay="0"/>
                                  </p:stCondLst>
                                  <p:childTnLst>
                                    <p:animClr clrSpc="rgb" dir="cw">
                                      <p:cBhvr>
                                        <p:cTn id="177" dur="2000" fill="hold"/>
                                        <p:tgtEl>
                                          <p:spTgt spid="51"/>
                                        </p:tgtEl>
                                        <p:attrNameLst>
                                          <p:attrName>stroke.color</p:attrName>
                                        </p:attrNameLst>
                                      </p:cBhvr>
                                      <p:to>
                                        <a:schemeClr val="accent2"/>
                                      </p:to>
                                    </p:animClr>
                                    <p:set>
                                      <p:cBhvr>
                                        <p:cTn id="178" dur="2000" fill="hold"/>
                                        <p:tgtEl>
                                          <p:spTgt spid="51"/>
                                        </p:tgtEl>
                                        <p:attrNameLst>
                                          <p:attrName>stroke.on</p:attrName>
                                        </p:attrNameLst>
                                      </p:cBhvr>
                                      <p:to>
                                        <p:strVal val="true"/>
                                      </p:to>
                                    </p:se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65"/>
                                        </p:tgtEl>
                                        <p:attrNameLst>
                                          <p:attrName>style.visibility</p:attrName>
                                        </p:attrNameLst>
                                      </p:cBhvr>
                                      <p:to>
                                        <p:strVal val="visible"/>
                                      </p:to>
                                    </p:set>
                                    <p:animEffect transition="in" filter="fade">
                                      <p:cBhvr>
                                        <p:cTn id="18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P spid="31" grpId="0"/>
      <p:bldP spid="32"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2" grpId="0"/>
      <p:bldP spid="43" grpId="0" animBg="1"/>
      <p:bldP spid="45" grpId="0" animBg="1"/>
      <p:bldP spid="46" grpId="0" animBg="1"/>
      <p:bldP spid="47" grpId="0" animBg="1"/>
      <p:bldP spid="57" grpId="0"/>
      <p:bldP spid="58" grpId="0"/>
      <p:bldP spid="75" grpId="0"/>
      <p:bldP spid="76" grpId="0"/>
      <p:bldP spid="77" grpId="0"/>
      <p:bldP spid="78" grpId="0"/>
    </p:bldLst>
  </p:timing>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323B4-42F8-7184-8F0A-D321954ADC27}"/>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8051F4FB-CFA0-E8A0-46A7-217645EF1BE1}"/>
              </a:ext>
            </a:extLst>
          </p:cNvPr>
          <p:cNvSpPr txBox="1"/>
          <p:nvPr/>
        </p:nvSpPr>
        <p:spPr>
          <a:xfrm>
            <a:off x="2876" y="2698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邻接矩阵</a:t>
            </a:r>
          </a:p>
        </p:txBody>
      </p:sp>
      <p:sp>
        <p:nvSpPr>
          <p:cNvPr id="3" name="文本框 2">
            <a:extLst>
              <a:ext uri="{FF2B5EF4-FFF2-40B4-BE49-F238E27FC236}">
                <a16:creationId xmlns:a16="http://schemas.microsoft.com/office/drawing/2014/main" id="{D381D2EC-222A-392B-574C-BF4E42CB74D0}"/>
              </a:ext>
            </a:extLst>
          </p:cNvPr>
          <p:cNvSpPr txBox="1"/>
          <p:nvPr/>
        </p:nvSpPr>
        <p:spPr>
          <a:xfrm>
            <a:off x="0" y="857982"/>
            <a:ext cx="953769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学习了邻接矩阵之后，你有没有发现一些特性</a:t>
            </a:r>
          </a:p>
        </p:txBody>
      </p:sp>
      <p:sp>
        <p:nvSpPr>
          <p:cNvPr id="18" name="矩形: 圆角 17">
            <a:extLst>
              <a:ext uri="{FF2B5EF4-FFF2-40B4-BE49-F238E27FC236}">
                <a16:creationId xmlns:a16="http://schemas.microsoft.com/office/drawing/2014/main" id="{81424792-6D59-6AAB-007D-41845C09E395}"/>
              </a:ext>
            </a:extLst>
          </p:cNvPr>
          <p:cNvSpPr/>
          <p:nvPr/>
        </p:nvSpPr>
        <p:spPr>
          <a:xfrm>
            <a:off x="7352742" y="265410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6927737A-3384-B6D1-6697-4E4A78785AF6}"/>
              </a:ext>
            </a:extLst>
          </p:cNvPr>
          <p:cNvSpPr/>
          <p:nvPr/>
        </p:nvSpPr>
        <p:spPr>
          <a:xfrm>
            <a:off x="8469784" y="265410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D921441B-7753-5773-2303-9BA1AD810A15}"/>
              </a:ext>
            </a:extLst>
          </p:cNvPr>
          <p:cNvSpPr/>
          <p:nvPr/>
        </p:nvSpPr>
        <p:spPr>
          <a:xfrm>
            <a:off x="9586826" y="265410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8875B2DF-30A4-4602-EC57-D3AFEFE48983}"/>
              </a:ext>
            </a:extLst>
          </p:cNvPr>
          <p:cNvSpPr/>
          <p:nvPr/>
        </p:nvSpPr>
        <p:spPr>
          <a:xfrm>
            <a:off x="10703868" y="265410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D2301D06-203C-0B4B-342B-CB2628E15D60}"/>
              </a:ext>
            </a:extLst>
          </p:cNvPr>
          <p:cNvSpPr/>
          <p:nvPr/>
        </p:nvSpPr>
        <p:spPr>
          <a:xfrm>
            <a:off x="7352742" y="335804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661C7203-C1D8-EC9E-5ABE-DF648D39A0D8}"/>
              </a:ext>
            </a:extLst>
          </p:cNvPr>
          <p:cNvSpPr/>
          <p:nvPr/>
        </p:nvSpPr>
        <p:spPr>
          <a:xfrm>
            <a:off x="8469784" y="335804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9504C3B2-E35C-B164-F1EF-BED8FD5FA7C9}"/>
              </a:ext>
            </a:extLst>
          </p:cNvPr>
          <p:cNvSpPr/>
          <p:nvPr/>
        </p:nvSpPr>
        <p:spPr>
          <a:xfrm>
            <a:off x="9586826" y="335804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FC581600-81C5-D210-F676-BE44BFDDC755}"/>
              </a:ext>
            </a:extLst>
          </p:cNvPr>
          <p:cNvSpPr/>
          <p:nvPr/>
        </p:nvSpPr>
        <p:spPr>
          <a:xfrm>
            <a:off x="10703868" y="335804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65762196-B21E-6A0E-1A07-99CD00FF3F3A}"/>
              </a:ext>
            </a:extLst>
          </p:cNvPr>
          <p:cNvSpPr/>
          <p:nvPr/>
        </p:nvSpPr>
        <p:spPr>
          <a:xfrm>
            <a:off x="7352742" y="40619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AEDA3F8A-4A88-E770-16E6-448220F9FF6B}"/>
              </a:ext>
            </a:extLst>
          </p:cNvPr>
          <p:cNvSpPr/>
          <p:nvPr/>
        </p:nvSpPr>
        <p:spPr>
          <a:xfrm>
            <a:off x="8469784" y="40619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EA5CFBB5-F56E-8A86-52FB-86B1105002D1}"/>
              </a:ext>
            </a:extLst>
          </p:cNvPr>
          <p:cNvSpPr/>
          <p:nvPr/>
        </p:nvSpPr>
        <p:spPr>
          <a:xfrm>
            <a:off x="9586826" y="40619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8AC4C223-7AA6-D771-6487-C9416E824201}"/>
              </a:ext>
            </a:extLst>
          </p:cNvPr>
          <p:cNvSpPr/>
          <p:nvPr/>
        </p:nvSpPr>
        <p:spPr>
          <a:xfrm>
            <a:off x="10703868" y="40619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81F143D8-8380-C7E9-A1B4-2A0366EAB024}"/>
              </a:ext>
            </a:extLst>
          </p:cNvPr>
          <p:cNvSpPr/>
          <p:nvPr/>
        </p:nvSpPr>
        <p:spPr>
          <a:xfrm>
            <a:off x="7352742" y="476593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78">
            <a:extLst>
              <a:ext uri="{FF2B5EF4-FFF2-40B4-BE49-F238E27FC236}">
                <a16:creationId xmlns:a16="http://schemas.microsoft.com/office/drawing/2014/main" id="{F1DFE6BF-18A1-3861-41DE-21E68DCD679F}"/>
              </a:ext>
            </a:extLst>
          </p:cNvPr>
          <p:cNvSpPr/>
          <p:nvPr/>
        </p:nvSpPr>
        <p:spPr>
          <a:xfrm>
            <a:off x="8469784" y="476593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24075E85-5170-702E-BA58-B4B10013F9F5}"/>
              </a:ext>
            </a:extLst>
          </p:cNvPr>
          <p:cNvSpPr/>
          <p:nvPr/>
        </p:nvSpPr>
        <p:spPr>
          <a:xfrm>
            <a:off x="9586826" y="476593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a:extLst>
              <a:ext uri="{FF2B5EF4-FFF2-40B4-BE49-F238E27FC236}">
                <a16:creationId xmlns:a16="http://schemas.microsoft.com/office/drawing/2014/main" id="{E58639CE-75DC-64D7-D0E5-5F73BE425660}"/>
              </a:ext>
            </a:extLst>
          </p:cNvPr>
          <p:cNvSpPr/>
          <p:nvPr/>
        </p:nvSpPr>
        <p:spPr>
          <a:xfrm>
            <a:off x="10703868" y="476593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E235AFD2-5098-1761-17B3-ACEC00179E7C}"/>
              </a:ext>
            </a:extLst>
          </p:cNvPr>
          <p:cNvSpPr/>
          <p:nvPr/>
        </p:nvSpPr>
        <p:spPr>
          <a:xfrm>
            <a:off x="7352742" y="195058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83" name="矩形: 圆角 82">
            <a:extLst>
              <a:ext uri="{FF2B5EF4-FFF2-40B4-BE49-F238E27FC236}">
                <a16:creationId xmlns:a16="http://schemas.microsoft.com/office/drawing/2014/main" id="{5ABF4091-CBAB-9E46-C328-41C2ED94DCBB}"/>
              </a:ext>
            </a:extLst>
          </p:cNvPr>
          <p:cNvSpPr/>
          <p:nvPr/>
        </p:nvSpPr>
        <p:spPr>
          <a:xfrm>
            <a:off x="8469784" y="195058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4" name="矩形: 圆角 83">
            <a:extLst>
              <a:ext uri="{FF2B5EF4-FFF2-40B4-BE49-F238E27FC236}">
                <a16:creationId xmlns:a16="http://schemas.microsoft.com/office/drawing/2014/main" id="{E44211EC-C3A2-029D-54B2-8C1CC2950558}"/>
              </a:ext>
            </a:extLst>
          </p:cNvPr>
          <p:cNvSpPr/>
          <p:nvPr/>
        </p:nvSpPr>
        <p:spPr>
          <a:xfrm>
            <a:off x="9586826" y="195058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5" name="矩形: 圆角 84">
            <a:extLst>
              <a:ext uri="{FF2B5EF4-FFF2-40B4-BE49-F238E27FC236}">
                <a16:creationId xmlns:a16="http://schemas.microsoft.com/office/drawing/2014/main" id="{657B1681-027B-03C3-7ADA-CA6F46B898AC}"/>
              </a:ext>
            </a:extLst>
          </p:cNvPr>
          <p:cNvSpPr/>
          <p:nvPr/>
        </p:nvSpPr>
        <p:spPr>
          <a:xfrm>
            <a:off x="10703868" y="195058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86" name="矩形: 圆角 85">
            <a:extLst>
              <a:ext uri="{FF2B5EF4-FFF2-40B4-BE49-F238E27FC236}">
                <a16:creationId xmlns:a16="http://schemas.microsoft.com/office/drawing/2014/main" id="{00242440-15C5-0FC2-1036-9AF62D8BD6A2}"/>
              </a:ext>
            </a:extLst>
          </p:cNvPr>
          <p:cNvSpPr/>
          <p:nvPr/>
        </p:nvSpPr>
        <p:spPr>
          <a:xfrm>
            <a:off x="6235700" y="26541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87" name="矩形: 圆角 86">
            <a:extLst>
              <a:ext uri="{FF2B5EF4-FFF2-40B4-BE49-F238E27FC236}">
                <a16:creationId xmlns:a16="http://schemas.microsoft.com/office/drawing/2014/main" id="{7AD82F5E-0032-8E28-40E1-D6800EC073B3}"/>
              </a:ext>
            </a:extLst>
          </p:cNvPr>
          <p:cNvSpPr/>
          <p:nvPr/>
        </p:nvSpPr>
        <p:spPr>
          <a:xfrm>
            <a:off x="6235700" y="3358048"/>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8" name="矩形: 圆角 87">
            <a:extLst>
              <a:ext uri="{FF2B5EF4-FFF2-40B4-BE49-F238E27FC236}">
                <a16:creationId xmlns:a16="http://schemas.microsoft.com/office/drawing/2014/main" id="{429F6C76-D76E-0051-161E-58E8A04ACE4B}"/>
              </a:ext>
            </a:extLst>
          </p:cNvPr>
          <p:cNvSpPr/>
          <p:nvPr/>
        </p:nvSpPr>
        <p:spPr>
          <a:xfrm>
            <a:off x="6235700" y="4061990"/>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89" name="矩形: 圆角 88">
            <a:extLst>
              <a:ext uri="{FF2B5EF4-FFF2-40B4-BE49-F238E27FC236}">
                <a16:creationId xmlns:a16="http://schemas.microsoft.com/office/drawing/2014/main" id="{28B20095-0216-60A3-5EEE-E86E2FF9DBDD}"/>
              </a:ext>
            </a:extLst>
          </p:cNvPr>
          <p:cNvSpPr/>
          <p:nvPr/>
        </p:nvSpPr>
        <p:spPr>
          <a:xfrm>
            <a:off x="6235700" y="4765932"/>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90" name="文本框 89">
            <a:extLst>
              <a:ext uri="{FF2B5EF4-FFF2-40B4-BE49-F238E27FC236}">
                <a16:creationId xmlns:a16="http://schemas.microsoft.com/office/drawing/2014/main" id="{65014606-5559-617C-5896-1BF246525151}"/>
              </a:ext>
            </a:extLst>
          </p:cNvPr>
          <p:cNvSpPr txBox="1"/>
          <p:nvPr/>
        </p:nvSpPr>
        <p:spPr>
          <a:xfrm>
            <a:off x="7641184" y="33262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81272264-D7BC-A897-71F9-65EE056013E6}"/>
              </a:ext>
            </a:extLst>
          </p:cNvPr>
          <p:cNvSpPr txBox="1"/>
          <p:nvPr/>
        </p:nvSpPr>
        <p:spPr>
          <a:xfrm>
            <a:off x="8758226" y="2617581"/>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954C0B6C-5062-9247-555C-7A5DCFB98538}"/>
              </a:ext>
            </a:extLst>
          </p:cNvPr>
          <p:cNvSpPr txBox="1"/>
          <p:nvPr/>
        </p:nvSpPr>
        <p:spPr>
          <a:xfrm>
            <a:off x="9875268" y="2617581"/>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F872147A-7F72-6331-E135-30DF7BD97CDC}"/>
              </a:ext>
            </a:extLst>
          </p:cNvPr>
          <p:cNvSpPr txBox="1"/>
          <p:nvPr/>
        </p:nvSpPr>
        <p:spPr>
          <a:xfrm>
            <a:off x="10992310" y="2617581"/>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FB09A446-56AE-E345-AAB2-EC37EE171BF5}"/>
              </a:ext>
            </a:extLst>
          </p:cNvPr>
          <p:cNvSpPr txBox="1"/>
          <p:nvPr/>
        </p:nvSpPr>
        <p:spPr>
          <a:xfrm>
            <a:off x="7641184" y="4729255"/>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0C4A0A23-56A1-A3CE-AE8F-68F80DFD5F0A}"/>
              </a:ext>
            </a:extLst>
          </p:cNvPr>
          <p:cNvSpPr txBox="1"/>
          <p:nvPr/>
        </p:nvSpPr>
        <p:spPr>
          <a:xfrm>
            <a:off x="8758226" y="4729255"/>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00CB1D3C-6CF7-3DB9-6EB2-13BC35CE8DC5}"/>
              </a:ext>
            </a:extLst>
          </p:cNvPr>
          <p:cNvSpPr txBox="1"/>
          <p:nvPr/>
        </p:nvSpPr>
        <p:spPr>
          <a:xfrm>
            <a:off x="9875268" y="4729255"/>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9E6ED3E1-84F6-6308-091D-286FC44FFBBF}"/>
              </a:ext>
            </a:extLst>
          </p:cNvPr>
          <p:cNvSpPr txBox="1"/>
          <p:nvPr/>
        </p:nvSpPr>
        <p:spPr>
          <a:xfrm>
            <a:off x="9870223" y="334788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8" name="文本框 97">
            <a:extLst>
              <a:ext uri="{FF2B5EF4-FFF2-40B4-BE49-F238E27FC236}">
                <a16:creationId xmlns:a16="http://schemas.microsoft.com/office/drawing/2014/main" id="{0F66C28C-ED92-FEBD-DA97-F14B0F6651E5}"/>
              </a:ext>
            </a:extLst>
          </p:cNvPr>
          <p:cNvSpPr txBox="1"/>
          <p:nvPr/>
        </p:nvSpPr>
        <p:spPr>
          <a:xfrm>
            <a:off x="10987265" y="334788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9" name="文本框 98">
            <a:extLst>
              <a:ext uri="{FF2B5EF4-FFF2-40B4-BE49-F238E27FC236}">
                <a16:creationId xmlns:a16="http://schemas.microsoft.com/office/drawing/2014/main" id="{EF55A389-B708-9364-9208-7559304F2F56}"/>
              </a:ext>
            </a:extLst>
          </p:cNvPr>
          <p:cNvSpPr txBox="1"/>
          <p:nvPr/>
        </p:nvSpPr>
        <p:spPr>
          <a:xfrm>
            <a:off x="7641184" y="4025313"/>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100" name="文本框 99">
            <a:extLst>
              <a:ext uri="{FF2B5EF4-FFF2-40B4-BE49-F238E27FC236}">
                <a16:creationId xmlns:a16="http://schemas.microsoft.com/office/drawing/2014/main" id="{38D3C1FD-2CAD-F5EB-75B3-D11143AF0869}"/>
              </a:ext>
            </a:extLst>
          </p:cNvPr>
          <p:cNvSpPr txBox="1"/>
          <p:nvPr/>
        </p:nvSpPr>
        <p:spPr>
          <a:xfrm>
            <a:off x="8758226" y="4025313"/>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D440D08D-4D9F-E5E7-DFBC-B48C8459CCA8}"/>
              </a:ext>
            </a:extLst>
          </p:cNvPr>
          <p:cNvSpPr txBox="1"/>
          <p:nvPr/>
        </p:nvSpPr>
        <p:spPr>
          <a:xfrm>
            <a:off x="10987264" y="40416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102" name="文本框 101">
            <a:extLst>
              <a:ext uri="{FF2B5EF4-FFF2-40B4-BE49-F238E27FC236}">
                <a16:creationId xmlns:a16="http://schemas.microsoft.com/office/drawing/2014/main" id="{EDEC4D6D-F383-369A-F433-273434785F29}"/>
              </a:ext>
            </a:extLst>
          </p:cNvPr>
          <p:cNvSpPr txBox="1"/>
          <p:nvPr/>
        </p:nvSpPr>
        <p:spPr>
          <a:xfrm>
            <a:off x="7636803" y="261742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6AA98602-A002-170B-140A-F5A614891083}"/>
              </a:ext>
            </a:extLst>
          </p:cNvPr>
          <p:cNvSpPr txBox="1"/>
          <p:nvPr/>
        </p:nvSpPr>
        <p:spPr>
          <a:xfrm>
            <a:off x="8758225" y="3317231"/>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104" name="文本框 103">
            <a:extLst>
              <a:ext uri="{FF2B5EF4-FFF2-40B4-BE49-F238E27FC236}">
                <a16:creationId xmlns:a16="http://schemas.microsoft.com/office/drawing/2014/main" id="{24F48D37-BBD0-6544-2A31-C227CEC4DB01}"/>
              </a:ext>
            </a:extLst>
          </p:cNvPr>
          <p:cNvSpPr txBox="1"/>
          <p:nvPr/>
        </p:nvSpPr>
        <p:spPr>
          <a:xfrm>
            <a:off x="9870222" y="40416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2DCFF511-D4E1-A870-E599-CC69DEFCD1CC}"/>
              </a:ext>
            </a:extLst>
          </p:cNvPr>
          <p:cNvSpPr txBox="1"/>
          <p:nvPr/>
        </p:nvSpPr>
        <p:spPr>
          <a:xfrm>
            <a:off x="10987263" y="472529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D85AC95E-97A2-D333-BA87-6CD7EDD46470}"/>
              </a:ext>
            </a:extLst>
          </p:cNvPr>
          <p:cNvCxnSpPr>
            <a:cxnSpLocks/>
          </p:cNvCxnSpPr>
          <p:nvPr/>
        </p:nvCxnSpPr>
        <p:spPr>
          <a:xfrm>
            <a:off x="6350000" y="2104382"/>
            <a:ext cx="5549900" cy="3337701"/>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960A9DE3-8584-463D-D68B-D798FCC60F1B}"/>
              </a:ext>
            </a:extLst>
          </p:cNvPr>
          <p:cNvSpPr txBox="1"/>
          <p:nvPr/>
        </p:nvSpPr>
        <p:spPr>
          <a:xfrm>
            <a:off x="0" y="1407706"/>
            <a:ext cx="752243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这是一个无向图的邻接矩阵</a:t>
            </a:r>
          </a:p>
        </p:txBody>
      </p:sp>
      <p:sp>
        <p:nvSpPr>
          <p:cNvPr id="113" name="文本框 112">
            <a:extLst>
              <a:ext uri="{FF2B5EF4-FFF2-40B4-BE49-F238E27FC236}">
                <a16:creationId xmlns:a16="http://schemas.microsoft.com/office/drawing/2014/main" id="{003D861C-A83D-CC3D-CF52-ACED4E29CDBC}"/>
              </a:ext>
            </a:extLst>
          </p:cNvPr>
          <p:cNvSpPr txBox="1"/>
          <p:nvPr/>
        </p:nvSpPr>
        <p:spPr>
          <a:xfrm>
            <a:off x="0" y="1985998"/>
            <a:ext cx="372221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它是一个对称方阵</a:t>
            </a:r>
          </a:p>
        </p:txBody>
      </p:sp>
      <p:sp>
        <p:nvSpPr>
          <p:cNvPr id="114" name="文本框 113">
            <a:extLst>
              <a:ext uri="{FF2B5EF4-FFF2-40B4-BE49-F238E27FC236}">
                <a16:creationId xmlns:a16="http://schemas.microsoft.com/office/drawing/2014/main" id="{7DA12A34-8688-4A9A-53E3-90E63587480A}"/>
              </a:ext>
            </a:extLst>
          </p:cNvPr>
          <p:cNvSpPr txBox="1"/>
          <p:nvPr/>
        </p:nvSpPr>
        <p:spPr>
          <a:xfrm>
            <a:off x="31650" y="2552128"/>
            <a:ext cx="558651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对于某一个顶点，它的度数是该行或该列的非</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或非∞个数</a:t>
            </a:r>
          </a:p>
        </p:txBody>
      </p:sp>
      <p:sp>
        <p:nvSpPr>
          <p:cNvPr id="115" name="文本框 114">
            <a:extLst>
              <a:ext uri="{FF2B5EF4-FFF2-40B4-BE49-F238E27FC236}">
                <a16:creationId xmlns:a16="http://schemas.microsoft.com/office/drawing/2014/main" id="{08579AA5-8AF1-231C-71E0-D813174B4096}"/>
              </a:ext>
            </a:extLst>
          </p:cNvPr>
          <p:cNvSpPr txBox="1"/>
          <p:nvPr/>
        </p:nvSpPr>
        <p:spPr>
          <a:xfrm>
            <a:off x="74240" y="3506235"/>
            <a:ext cx="558651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整个图的边数是上（或下）三角形矩阵中非</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或非∞元素个数</a:t>
            </a:r>
          </a:p>
        </p:txBody>
      </p:sp>
      <p:sp>
        <p:nvSpPr>
          <p:cNvPr id="116" name="椭圆 115">
            <a:extLst>
              <a:ext uri="{FF2B5EF4-FFF2-40B4-BE49-F238E27FC236}">
                <a16:creationId xmlns:a16="http://schemas.microsoft.com/office/drawing/2014/main" id="{4C3D5F3C-07B9-2CE7-D47C-0D050CEDE405}"/>
              </a:ext>
            </a:extLst>
          </p:cNvPr>
          <p:cNvSpPr/>
          <p:nvPr/>
        </p:nvSpPr>
        <p:spPr>
          <a:xfrm>
            <a:off x="1917496" y="4707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17" name="椭圆 116">
            <a:extLst>
              <a:ext uri="{FF2B5EF4-FFF2-40B4-BE49-F238E27FC236}">
                <a16:creationId xmlns:a16="http://schemas.microsoft.com/office/drawing/2014/main" id="{B40BD064-84CC-182C-16A9-B69EA2B29F9D}"/>
              </a:ext>
            </a:extLst>
          </p:cNvPr>
          <p:cNvSpPr/>
          <p:nvPr/>
        </p:nvSpPr>
        <p:spPr>
          <a:xfrm>
            <a:off x="3267250" y="6015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8" name="椭圆 117">
            <a:extLst>
              <a:ext uri="{FF2B5EF4-FFF2-40B4-BE49-F238E27FC236}">
                <a16:creationId xmlns:a16="http://schemas.microsoft.com/office/drawing/2014/main" id="{7E93E298-6009-D944-3269-BA8A7DB7125B}"/>
              </a:ext>
            </a:extLst>
          </p:cNvPr>
          <p:cNvSpPr/>
          <p:nvPr/>
        </p:nvSpPr>
        <p:spPr>
          <a:xfrm>
            <a:off x="1897610" y="60152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19" name="椭圆 118">
            <a:extLst>
              <a:ext uri="{FF2B5EF4-FFF2-40B4-BE49-F238E27FC236}">
                <a16:creationId xmlns:a16="http://schemas.microsoft.com/office/drawing/2014/main" id="{880730F7-3F88-96EB-4D61-D9A9FA60EAC3}"/>
              </a:ext>
            </a:extLst>
          </p:cNvPr>
          <p:cNvSpPr/>
          <p:nvPr/>
        </p:nvSpPr>
        <p:spPr>
          <a:xfrm>
            <a:off x="3267250" y="47071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120" name="直接连接符 119">
            <a:extLst>
              <a:ext uri="{FF2B5EF4-FFF2-40B4-BE49-F238E27FC236}">
                <a16:creationId xmlns:a16="http://schemas.microsoft.com/office/drawing/2014/main" id="{D0BC5A79-341D-BD6D-7653-B7AC4AC2988F}"/>
              </a:ext>
            </a:extLst>
          </p:cNvPr>
          <p:cNvCxnSpPr>
            <a:cxnSpLocks/>
          </p:cNvCxnSpPr>
          <p:nvPr/>
        </p:nvCxnSpPr>
        <p:spPr>
          <a:xfrm>
            <a:off x="2440278" y="493215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A47B61C5-3688-6B35-208C-B8277660469C}"/>
              </a:ext>
            </a:extLst>
          </p:cNvPr>
          <p:cNvCxnSpPr>
            <a:cxnSpLocks/>
          </p:cNvCxnSpPr>
          <p:nvPr/>
        </p:nvCxnSpPr>
        <p:spPr>
          <a:xfrm>
            <a:off x="2440278" y="624023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1158AE0E-0272-D0B9-9C4D-F514F3352407}"/>
              </a:ext>
            </a:extLst>
          </p:cNvPr>
          <p:cNvCxnSpPr>
            <a:cxnSpLocks/>
          </p:cNvCxnSpPr>
          <p:nvPr/>
        </p:nvCxnSpPr>
        <p:spPr>
          <a:xfrm>
            <a:off x="2132553" y="523249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3B801BF9-0A3E-24A7-AAB0-201D1D3B619F}"/>
              </a:ext>
            </a:extLst>
          </p:cNvPr>
          <p:cNvCxnSpPr>
            <a:cxnSpLocks/>
          </p:cNvCxnSpPr>
          <p:nvPr/>
        </p:nvCxnSpPr>
        <p:spPr>
          <a:xfrm>
            <a:off x="3472364" y="523249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9D5B8F6E-9313-2AA3-DCC9-9A3B33444302}"/>
              </a:ext>
            </a:extLst>
          </p:cNvPr>
          <p:cNvCxnSpPr>
            <a:cxnSpLocks/>
          </p:cNvCxnSpPr>
          <p:nvPr/>
        </p:nvCxnSpPr>
        <p:spPr>
          <a:xfrm flipH="1">
            <a:off x="2367496" y="519376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7186C99D-6F0C-38F1-007D-306CA6E8FE37}"/>
              </a:ext>
            </a:extLst>
          </p:cNvPr>
          <p:cNvCxnSpPr>
            <a:cxnSpLocks/>
          </p:cNvCxnSpPr>
          <p:nvPr/>
        </p:nvCxnSpPr>
        <p:spPr>
          <a:xfrm flipH="1" flipV="1">
            <a:off x="2367496" y="5157092"/>
            <a:ext cx="899754" cy="7828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922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500"/>
                                        <p:tgtEl>
                                          <p:spTgt spid="8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500"/>
                                        <p:tgtEl>
                                          <p:spTgt spid="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fade">
                                      <p:cBhvr>
                                        <p:cTn id="77" dur="500"/>
                                        <p:tgtEl>
                                          <p:spTgt spid="8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fade">
                                      <p:cBhvr>
                                        <p:cTn id="80" dur="500"/>
                                        <p:tgtEl>
                                          <p:spTgt spid="8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9"/>
                                        </p:tgtEl>
                                        <p:attrNameLst>
                                          <p:attrName>style.visibility</p:attrName>
                                        </p:attrNameLst>
                                      </p:cBhvr>
                                      <p:to>
                                        <p:strVal val="visible"/>
                                      </p:to>
                                    </p:set>
                                    <p:animEffect transition="in" filter="fade">
                                      <p:cBhvr>
                                        <p:cTn id="86" dur="500"/>
                                        <p:tgtEl>
                                          <p:spTgt spid="8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500"/>
                                        <p:tgtEl>
                                          <p:spTgt spid="9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500"/>
                                        <p:tgtEl>
                                          <p:spTgt spid="9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2"/>
                                        </p:tgtEl>
                                        <p:attrNameLst>
                                          <p:attrName>style.visibility</p:attrName>
                                        </p:attrNameLst>
                                      </p:cBhvr>
                                      <p:to>
                                        <p:strVal val="visible"/>
                                      </p:to>
                                    </p:set>
                                    <p:animEffect transition="in" filter="fade">
                                      <p:cBhvr>
                                        <p:cTn id="95" dur="500"/>
                                        <p:tgtEl>
                                          <p:spTgt spid="9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500"/>
                                        <p:tgtEl>
                                          <p:spTgt spid="9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4"/>
                                        </p:tgtEl>
                                        <p:attrNameLst>
                                          <p:attrName>style.visibility</p:attrName>
                                        </p:attrNameLst>
                                      </p:cBhvr>
                                      <p:to>
                                        <p:strVal val="visible"/>
                                      </p:to>
                                    </p:set>
                                    <p:animEffect transition="in" filter="fade">
                                      <p:cBhvr>
                                        <p:cTn id="101" dur="500"/>
                                        <p:tgtEl>
                                          <p:spTgt spid="9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5"/>
                                        </p:tgtEl>
                                        <p:attrNameLst>
                                          <p:attrName>style.visibility</p:attrName>
                                        </p:attrNameLst>
                                      </p:cBhvr>
                                      <p:to>
                                        <p:strVal val="visible"/>
                                      </p:to>
                                    </p:set>
                                    <p:animEffect transition="in" filter="fade">
                                      <p:cBhvr>
                                        <p:cTn id="104" dur="500"/>
                                        <p:tgtEl>
                                          <p:spTgt spid="9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animEffect transition="in" filter="fade">
                                      <p:cBhvr>
                                        <p:cTn id="107" dur="500"/>
                                        <p:tgtEl>
                                          <p:spTgt spid="9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7"/>
                                        </p:tgtEl>
                                        <p:attrNameLst>
                                          <p:attrName>style.visibility</p:attrName>
                                        </p:attrNameLst>
                                      </p:cBhvr>
                                      <p:to>
                                        <p:strVal val="visible"/>
                                      </p:to>
                                    </p:set>
                                    <p:animEffect transition="in" filter="fade">
                                      <p:cBhvr>
                                        <p:cTn id="110" dur="500"/>
                                        <p:tgtEl>
                                          <p:spTgt spid="9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fade">
                                      <p:cBhvr>
                                        <p:cTn id="113" dur="500"/>
                                        <p:tgtEl>
                                          <p:spTgt spid="9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9"/>
                                        </p:tgtEl>
                                        <p:attrNameLst>
                                          <p:attrName>style.visibility</p:attrName>
                                        </p:attrNameLst>
                                      </p:cBhvr>
                                      <p:to>
                                        <p:strVal val="visible"/>
                                      </p:to>
                                    </p:set>
                                    <p:animEffect transition="in" filter="fade">
                                      <p:cBhvr>
                                        <p:cTn id="116" dur="500"/>
                                        <p:tgtEl>
                                          <p:spTgt spid="9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00"/>
                                        </p:tgtEl>
                                        <p:attrNameLst>
                                          <p:attrName>style.visibility</p:attrName>
                                        </p:attrNameLst>
                                      </p:cBhvr>
                                      <p:to>
                                        <p:strVal val="visible"/>
                                      </p:to>
                                    </p:set>
                                    <p:animEffect transition="in" filter="fade">
                                      <p:cBhvr>
                                        <p:cTn id="119" dur="500"/>
                                        <p:tgtEl>
                                          <p:spTgt spid="10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1"/>
                                        </p:tgtEl>
                                        <p:attrNameLst>
                                          <p:attrName>style.visibility</p:attrName>
                                        </p:attrNameLst>
                                      </p:cBhvr>
                                      <p:to>
                                        <p:strVal val="visible"/>
                                      </p:to>
                                    </p:set>
                                    <p:animEffect transition="in" filter="fade">
                                      <p:cBhvr>
                                        <p:cTn id="122" dur="500"/>
                                        <p:tgtEl>
                                          <p:spTgt spid="10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2"/>
                                        </p:tgtEl>
                                        <p:attrNameLst>
                                          <p:attrName>style.visibility</p:attrName>
                                        </p:attrNameLst>
                                      </p:cBhvr>
                                      <p:to>
                                        <p:strVal val="visible"/>
                                      </p:to>
                                    </p:set>
                                    <p:animEffect transition="in" filter="fade">
                                      <p:cBhvr>
                                        <p:cTn id="125" dur="500"/>
                                        <p:tgtEl>
                                          <p:spTgt spid="10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3"/>
                                        </p:tgtEl>
                                        <p:attrNameLst>
                                          <p:attrName>style.visibility</p:attrName>
                                        </p:attrNameLst>
                                      </p:cBhvr>
                                      <p:to>
                                        <p:strVal val="visible"/>
                                      </p:to>
                                    </p:set>
                                    <p:animEffect transition="in" filter="fade">
                                      <p:cBhvr>
                                        <p:cTn id="128" dur="500"/>
                                        <p:tgtEl>
                                          <p:spTgt spid="10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04"/>
                                        </p:tgtEl>
                                        <p:attrNameLst>
                                          <p:attrName>style.visibility</p:attrName>
                                        </p:attrNameLst>
                                      </p:cBhvr>
                                      <p:to>
                                        <p:strVal val="visible"/>
                                      </p:to>
                                    </p:set>
                                    <p:animEffect transition="in" filter="fade">
                                      <p:cBhvr>
                                        <p:cTn id="131" dur="500"/>
                                        <p:tgtEl>
                                          <p:spTgt spid="104"/>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05"/>
                                        </p:tgtEl>
                                        <p:attrNameLst>
                                          <p:attrName>style.visibility</p:attrName>
                                        </p:attrNameLst>
                                      </p:cBhvr>
                                      <p:to>
                                        <p:strVal val="visible"/>
                                      </p:to>
                                    </p:set>
                                    <p:animEffect transition="in" filter="fade">
                                      <p:cBhvr>
                                        <p:cTn id="134" dur="500"/>
                                        <p:tgtEl>
                                          <p:spTgt spid="105"/>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13"/>
                                        </p:tgtEl>
                                        <p:attrNameLst>
                                          <p:attrName>style.visibility</p:attrName>
                                        </p:attrNameLst>
                                      </p:cBhvr>
                                      <p:to>
                                        <p:strVal val="visible"/>
                                      </p:to>
                                    </p:set>
                                    <p:animEffect transition="in" filter="fade">
                                      <p:cBhvr>
                                        <p:cTn id="139" dur="500"/>
                                        <p:tgtEl>
                                          <p:spTgt spid="113"/>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07"/>
                                        </p:tgtEl>
                                        <p:attrNameLst>
                                          <p:attrName>style.visibility</p:attrName>
                                        </p:attrNameLst>
                                      </p:cBhvr>
                                      <p:to>
                                        <p:strVal val="visible"/>
                                      </p:to>
                                    </p:set>
                                    <p:animEffect transition="in" filter="fade">
                                      <p:cBhvr>
                                        <p:cTn id="144" dur="500"/>
                                        <p:tgtEl>
                                          <p:spTgt spid="107"/>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14"/>
                                        </p:tgtEl>
                                        <p:attrNameLst>
                                          <p:attrName>style.visibility</p:attrName>
                                        </p:attrNameLst>
                                      </p:cBhvr>
                                      <p:to>
                                        <p:strVal val="visible"/>
                                      </p:to>
                                    </p:set>
                                    <p:animEffect transition="in" filter="fade">
                                      <p:cBhvr>
                                        <p:cTn id="149" dur="500"/>
                                        <p:tgtEl>
                                          <p:spTgt spid="11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115"/>
                                        </p:tgtEl>
                                        <p:attrNameLst>
                                          <p:attrName>style.visibility</p:attrName>
                                        </p:attrNameLst>
                                      </p:cBhvr>
                                      <p:to>
                                        <p:strVal val="visible"/>
                                      </p:to>
                                    </p:set>
                                    <p:animEffect transition="in" filter="fade">
                                      <p:cBhvr>
                                        <p:cTn id="154" dur="500"/>
                                        <p:tgtEl>
                                          <p:spTgt spid="115"/>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116"/>
                                        </p:tgtEl>
                                        <p:attrNameLst>
                                          <p:attrName>style.visibility</p:attrName>
                                        </p:attrNameLst>
                                      </p:cBhvr>
                                      <p:to>
                                        <p:strVal val="visible"/>
                                      </p:to>
                                    </p:set>
                                    <p:animEffect transition="in" filter="fade">
                                      <p:cBhvr>
                                        <p:cTn id="159" dur="500"/>
                                        <p:tgtEl>
                                          <p:spTgt spid="116"/>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17"/>
                                        </p:tgtEl>
                                        <p:attrNameLst>
                                          <p:attrName>style.visibility</p:attrName>
                                        </p:attrNameLst>
                                      </p:cBhvr>
                                      <p:to>
                                        <p:strVal val="visible"/>
                                      </p:to>
                                    </p:set>
                                    <p:animEffect transition="in" filter="fade">
                                      <p:cBhvr>
                                        <p:cTn id="162" dur="500"/>
                                        <p:tgtEl>
                                          <p:spTgt spid="11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18"/>
                                        </p:tgtEl>
                                        <p:attrNameLst>
                                          <p:attrName>style.visibility</p:attrName>
                                        </p:attrNameLst>
                                      </p:cBhvr>
                                      <p:to>
                                        <p:strVal val="visible"/>
                                      </p:to>
                                    </p:set>
                                    <p:animEffect transition="in" filter="fade">
                                      <p:cBhvr>
                                        <p:cTn id="165" dur="500"/>
                                        <p:tgtEl>
                                          <p:spTgt spid="11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19"/>
                                        </p:tgtEl>
                                        <p:attrNameLst>
                                          <p:attrName>style.visibility</p:attrName>
                                        </p:attrNameLst>
                                      </p:cBhvr>
                                      <p:to>
                                        <p:strVal val="visible"/>
                                      </p:to>
                                    </p:set>
                                    <p:animEffect transition="in" filter="fade">
                                      <p:cBhvr>
                                        <p:cTn id="168" dur="500"/>
                                        <p:tgtEl>
                                          <p:spTgt spid="119"/>
                                        </p:tgtEl>
                                      </p:cBhvr>
                                    </p:animEffect>
                                  </p:childTnLst>
                                </p:cTn>
                              </p:par>
                              <p:par>
                                <p:cTn id="169" presetID="10" presetClass="entr" presetSubtype="0" fill="hold" nodeType="withEffect">
                                  <p:stCondLst>
                                    <p:cond delay="0"/>
                                  </p:stCondLst>
                                  <p:childTnLst>
                                    <p:set>
                                      <p:cBhvr>
                                        <p:cTn id="170" dur="1" fill="hold">
                                          <p:stCondLst>
                                            <p:cond delay="0"/>
                                          </p:stCondLst>
                                        </p:cTn>
                                        <p:tgtEl>
                                          <p:spTgt spid="120"/>
                                        </p:tgtEl>
                                        <p:attrNameLst>
                                          <p:attrName>style.visibility</p:attrName>
                                        </p:attrNameLst>
                                      </p:cBhvr>
                                      <p:to>
                                        <p:strVal val="visible"/>
                                      </p:to>
                                    </p:set>
                                    <p:animEffect transition="in" filter="fade">
                                      <p:cBhvr>
                                        <p:cTn id="171" dur="500"/>
                                        <p:tgtEl>
                                          <p:spTgt spid="120"/>
                                        </p:tgtEl>
                                      </p:cBhvr>
                                    </p:animEffect>
                                  </p:childTnLst>
                                </p:cTn>
                              </p:par>
                              <p:par>
                                <p:cTn id="172" presetID="10" presetClass="entr" presetSubtype="0" fill="hold" nodeType="withEffect">
                                  <p:stCondLst>
                                    <p:cond delay="0"/>
                                  </p:stCondLst>
                                  <p:childTnLst>
                                    <p:set>
                                      <p:cBhvr>
                                        <p:cTn id="173" dur="1" fill="hold">
                                          <p:stCondLst>
                                            <p:cond delay="0"/>
                                          </p:stCondLst>
                                        </p:cTn>
                                        <p:tgtEl>
                                          <p:spTgt spid="121"/>
                                        </p:tgtEl>
                                        <p:attrNameLst>
                                          <p:attrName>style.visibility</p:attrName>
                                        </p:attrNameLst>
                                      </p:cBhvr>
                                      <p:to>
                                        <p:strVal val="visible"/>
                                      </p:to>
                                    </p:set>
                                    <p:animEffect transition="in" filter="fade">
                                      <p:cBhvr>
                                        <p:cTn id="174" dur="500"/>
                                        <p:tgtEl>
                                          <p:spTgt spid="121"/>
                                        </p:tgtEl>
                                      </p:cBhvr>
                                    </p:animEffect>
                                  </p:childTnLst>
                                </p:cTn>
                              </p:par>
                              <p:par>
                                <p:cTn id="175" presetID="10" presetClass="entr" presetSubtype="0" fill="hold" nodeType="withEffect">
                                  <p:stCondLst>
                                    <p:cond delay="0"/>
                                  </p:stCondLst>
                                  <p:childTnLst>
                                    <p:set>
                                      <p:cBhvr>
                                        <p:cTn id="176" dur="1" fill="hold">
                                          <p:stCondLst>
                                            <p:cond delay="0"/>
                                          </p:stCondLst>
                                        </p:cTn>
                                        <p:tgtEl>
                                          <p:spTgt spid="122"/>
                                        </p:tgtEl>
                                        <p:attrNameLst>
                                          <p:attrName>style.visibility</p:attrName>
                                        </p:attrNameLst>
                                      </p:cBhvr>
                                      <p:to>
                                        <p:strVal val="visible"/>
                                      </p:to>
                                    </p:set>
                                    <p:animEffect transition="in" filter="fade">
                                      <p:cBhvr>
                                        <p:cTn id="177" dur="500"/>
                                        <p:tgtEl>
                                          <p:spTgt spid="122"/>
                                        </p:tgtEl>
                                      </p:cBhvr>
                                    </p:animEffect>
                                  </p:childTnLst>
                                </p:cTn>
                              </p:par>
                              <p:par>
                                <p:cTn id="178" presetID="10" presetClass="entr" presetSubtype="0" fill="hold" nodeType="withEffect">
                                  <p:stCondLst>
                                    <p:cond delay="0"/>
                                  </p:stCondLst>
                                  <p:childTnLst>
                                    <p:set>
                                      <p:cBhvr>
                                        <p:cTn id="179" dur="1" fill="hold">
                                          <p:stCondLst>
                                            <p:cond delay="0"/>
                                          </p:stCondLst>
                                        </p:cTn>
                                        <p:tgtEl>
                                          <p:spTgt spid="123"/>
                                        </p:tgtEl>
                                        <p:attrNameLst>
                                          <p:attrName>style.visibility</p:attrName>
                                        </p:attrNameLst>
                                      </p:cBhvr>
                                      <p:to>
                                        <p:strVal val="visible"/>
                                      </p:to>
                                    </p:set>
                                    <p:animEffect transition="in" filter="fade">
                                      <p:cBhvr>
                                        <p:cTn id="180" dur="500"/>
                                        <p:tgtEl>
                                          <p:spTgt spid="123"/>
                                        </p:tgtEl>
                                      </p:cBhvr>
                                    </p:animEffect>
                                  </p:childTnLst>
                                </p:cTn>
                              </p:par>
                              <p:par>
                                <p:cTn id="181" presetID="10" presetClass="entr" presetSubtype="0" fill="hold" nodeType="withEffect">
                                  <p:stCondLst>
                                    <p:cond delay="0"/>
                                  </p:stCondLst>
                                  <p:childTnLst>
                                    <p:set>
                                      <p:cBhvr>
                                        <p:cTn id="182" dur="1" fill="hold">
                                          <p:stCondLst>
                                            <p:cond delay="0"/>
                                          </p:stCondLst>
                                        </p:cTn>
                                        <p:tgtEl>
                                          <p:spTgt spid="124"/>
                                        </p:tgtEl>
                                        <p:attrNameLst>
                                          <p:attrName>style.visibility</p:attrName>
                                        </p:attrNameLst>
                                      </p:cBhvr>
                                      <p:to>
                                        <p:strVal val="visible"/>
                                      </p:to>
                                    </p:set>
                                    <p:animEffect transition="in" filter="fade">
                                      <p:cBhvr>
                                        <p:cTn id="183" dur="500"/>
                                        <p:tgtEl>
                                          <p:spTgt spid="124"/>
                                        </p:tgtEl>
                                      </p:cBhvr>
                                    </p:animEffect>
                                  </p:childTnLst>
                                </p:cTn>
                              </p:par>
                              <p:par>
                                <p:cTn id="184" presetID="10" presetClass="entr" presetSubtype="0" fill="hold" nodeType="withEffect">
                                  <p:stCondLst>
                                    <p:cond delay="0"/>
                                  </p:stCondLst>
                                  <p:childTnLst>
                                    <p:set>
                                      <p:cBhvr>
                                        <p:cTn id="185" dur="1" fill="hold">
                                          <p:stCondLst>
                                            <p:cond delay="0"/>
                                          </p:stCondLst>
                                        </p:cTn>
                                        <p:tgtEl>
                                          <p:spTgt spid="125"/>
                                        </p:tgtEl>
                                        <p:attrNameLst>
                                          <p:attrName>style.visibility</p:attrName>
                                        </p:attrNameLst>
                                      </p:cBhvr>
                                      <p:to>
                                        <p:strVal val="visible"/>
                                      </p:to>
                                    </p:set>
                                    <p:animEffect transition="in" filter="fade">
                                      <p:cBhvr>
                                        <p:cTn id="186"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animBg="1"/>
      <p:bldP spid="33" grpId="0" animBg="1"/>
      <p:bldP spid="35" grpId="0" animBg="1"/>
      <p:bldP spid="36" grpId="0" animBg="1"/>
      <p:bldP spid="38" grpId="0" animBg="1"/>
      <p:bldP spid="39" grpId="0" animBg="1"/>
      <p:bldP spid="40" grpId="0" animBg="1"/>
      <p:bldP spid="41" grpId="0" animBg="1"/>
      <p:bldP spid="42" grpId="0" animBg="1"/>
      <p:bldP spid="44" grpId="0" animBg="1"/>
      <p:bldP spid="49" grpId="0" animBg="1"/>
      <p:bldP spid="50" grpId="0" animBg="1"/>
      <p:bldP spid="53"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10" grpId="0"/>
      <p:bldP spid="113" grpId="0"/>
      <p:bldP spid="114" grpId="0"/>
      <p:bldP spid="115" grpId="0"/>
      <p:bldP spid="116" grpId="0" animBg="1"/>
      <p:bldP spid="117" grpId="0" animBg="1"/>
      <p:bldP spid="118" grpId="0" animBg="1"/>
      <p:bldP spid="119"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7AE920-2972-3634-C685-8FB764FBBD5B}"/>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A9E7EA16-65D0-7894-1D0B-00D21838382D}"/>
              </a:ext>
            </a:extLst>
          </p:cNvPr>
          <p:cNvSpPr txBox="1"/>
          <p:nvPr/>
        </p:nvSpPr>
        <p:spPr>
          <a:xfrm>
            <a:off x="2876" y="2698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邻接矩阵</a:t>
            </a:r>
          </a:p>
        </p:txBody>
      </p:sp>
      <p:sp>
        <p:nvSpPr>
          <p:cNvPr id="4" name="矩形: 圆角 3">
            <a:extLst>
              <a:ext uri="{FF2B5EF4-FFF2-40B4-BE49-F238E27FC236}">
                <a16:creationId xmlns:a16="http://schemas.microsoft.com/office/drawing/2014/main" id="{7521E99F-5197-7327-347A-546A80854D87}"/>
              </a:ext>
            </a:extLst>
          </p:cNvPr>
          <p:cNvSpPr/>
          <p:nvPr/>
        </p:nvSpPr>
        <p:spPr>
          <a:xfrm>
            <a:off x="7213042"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BA3E778F-984E-64EC-BA43-2504F6A89E0F}"/>
              </a:ext>
            </a:extLst>
          </p:cNvPr>
          <p:cNvSpPr/>
          <p:nvPr/>
        </p:nvSpPr>
        <p:spPr>
          <a:xfrm>
            <a:off x="8330084"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C35903B5-43E0-C251-FF6F-4C8F6EF59ABE}"/>
              </a:ext>
            </a:extLst>
          </p:cNvPr>
          <p:cNvSpPr/>
          <p:nvPr/>
        </p:nvSpPr>
        <p:spPr>
          <a:xfrm>
            <a:off x="9447126"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952C3B50-3F7A-CF7D-3DA8-3D84D0E5FC5D}"/>
              </a:ext>
            </a:extLst>
          </p:cNvPr>
          <p:cNvSpPr/>
          <p:nvPr/>
        </p:nvSpPr>
        <p:spPr>
          <a:xfrm>
            <a:off x="10564168" y="230472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B3C9012-D5AF-894C-DB8D-6A5FA5496484}"/>
              </a:ext>
            </a:extLst>
          </p:cNvPr>
          <p:cNvSpPr/>
          <p:nvPr/>
        </p:nvSpPr>
        <p:spPr>
          <a:xfrm>
            <a:off x="7213042"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4482421-03DD-3C3D-16FB-BE5B24200B89}"/>
              </a:ext>
            </a:extLst>
          </p:cNvPr>
          <p:cNvSpPr/>
          <p:nvPr/>
        </p:nvSpPr>
        <p:spPr>
          <a:xfrm>
            <a:off x="8330084"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91D1B83C-4063-65DD-5BF6-EDE96EF84010}"/>
              </a:ext>
            </a:extLst>
          </p:cNvPr>
          <p:cNvSpPr/>
          <p:nvPr/>
        </p:nvSpPr>
        <p:spPr>
          <a:xfrm>
            <a:off x="9447126"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912B6E39-B0E4-A788-FFF9-E1E794F1E795}"/>
              </a:ext>
            </a:extLst>
          </p:cNvPr>
          <p:cNvSpPr/>
          <p:nvPr/>
        </p:nvSpPr>
        <p:spPr>
          <a:xfrm>
            <a:off x="10564168" y="300866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2E68F681-B9DC-60E5-E16D-8511C996CAEA}"/>
              </a:ext>
            </a:extLst>
          </p:cNvPr>
          <p:cNvSpPr/>
          <p:nvPr/>
        </p:nvSpPr>
        <p:spPr>
          <a:xfrm>
            <a:off x="7213042"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4851911D-5F7C-A51E-79F9-4713C322EE42}"/>
              </a:ext>
            </a:extLst>
          </p:cNvPr>
          <p:cNvSpPr/>
          <p:nvPr/>
        </p:nvSpPr>
        <p:spPr>
          <a:xfrm>
            <a:off x="8330084"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00F5EF3E-60F3-DD71-35AD-4B53680428FF}"/>
              </a:ext>
            </a:extLst>
          </p:cNvPr>
          <p:cNvSpPr/>
          <p:nvPr/>
        </p:nvSpPr>
        <p:spPr>
          <a:xfrm>
            <a:off x="9447126"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989EAEA0-9E7F-D475-DDBB-1CD2D992A1C7}"/>
              </a:ext>
            </a:extLst>
          </p:cNvPr>
          <p:cNvSpPr/>
          <p:nvPr/>
        </p:nvSpPr>
        <p:spPr>
          <a:xfrm>
            <a:off x="10564168" y="37126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7829996B-0FD4-A9A0-E6D8-2AEDA7610B8E}"/>
              </a:ext>
            </a:extLst>
          </p:cNvPr>
          <p:cNvSpPr/>
          <p:nvPr/>
        </p:nvSpPr>
        <p:spPr>
          <a:xfrm>
            <a:off x="7213042"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52A8A098-7D01-9EA4-4AA3-77B3B8349CD3}"/>
              </a:ext>
            </a:extLst>
          </p:cNvPr>
          <p:cNvSpPr/>
          <p:nvPr/>
        </p:nvSpPr>
        <p:spPr>
          <a:xfrm>
            <a:off x="8330084"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007C14BB-845F-77F9-9212-2435875F87A0}"/>
              </a:ext>
            </a:extLst>
          </p:cNvPr>
          <p:cNvSpPr/>
          <p:nvPr/>
        </p:nvSpPr>
        <p:spPr>
          <a:xfrm>
            <a:off x="9447126"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D736F22E-A354-16E7-E31E-2A4D6C50D2E0}"/>
              </a:ext>
            </a:extLst>
          </p:cNvPr>
          <p:cNvSpPr/>
          <p:nvPr/>
        </p:nvSpPr>
        <p:spPr>
          <a:xfrm>
            <a:off x="10564168" y="44165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80ABDDA9-ABB9-23BA-E2C3-6EDD8657CF11}"/>
              </a:ext>
            </a:extLst>
          </p:cNvPr>
          <p:cNvSpPr/>
          <p:nvPr/>
        </p:nvSpPr>
        <p:spPr>
          <a:xfrm>
            <a:off x="7213042"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5" name="矩形: 圆角 24">
            <a:extLst>
              <a:ext uri="{FF2B5EF4-FFF2-40B4-BE49-F238E27FC236}">
                <a16:creationId xmlns:a16="http://schemas.microsoft.com/office/drawing/2014/main" id="{0C7153F5-CD76-F882-D1E5-9000B9472BCD}"/>
              </a:ext>
            </a:extLst>
          </p:cNvPr>
          <p:cNvSpPr/>
          <p:nvPr/>
        </p:nvSpPr>
        <p:spPr>
          <a:xfrm>
            <a:off x="8330084"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6" name="矩形: 圆角 25">
            <a:extLst>
              <a:ext uri="{FF2B5EF4-FFF2-40B4-BE49-F238E27FC236}">
                <a16:creationId xmlns:a16="http://schemas.microsoft.com/office/drawing/2014/main" id="{25CA8FAF-40C6-7C12-B625-6911BA333261}"/>
              </a:ext>
            </a:extLst>
          </p:cNvPr>
          <p:cNvSpPr/>
          <p:nvPr/>
        </p:nvSpPr>
        <p:spPr>
          <a:xfrm>
            <a:off x="9447126"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7" name="矩形: 圆角 26">
            <a:extLst>
              <a:ext uri="{FF2B5EF4-FFF2-40B4-BE49-F238E27FC236}">
                <a16:creationId xmlns:a16="http://schemas.microsoft.com/office/drawing/2014/main" id="{0C37B6ED-472D-D154-6155-AAE2A295FD3C}"/>
              </a:ext>
            </a:extLst>
          </p:cNvPr>
          <p:cNvSpPr/>
          <p:nvPr/>
        </p:nvSpPr>
        <p:spPr>
          <a:xfrm>
            <a:off x="10564168" y="1601206"/>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8" name="矩形: 圆角 27">
            <a:extLst>
              <a:ext uri="{FF2B5EF4-FFF2-40B4-BE49-F238E27FC236}">
                <a16:creationId xmlns:a16="http://schemas.microsoft.com/office/drawing/2014/main" id="{F864545E-95E7-B61B-8D9F-33613678C640}"/>
              </a:ext>
            </a:extLst>
          </p:cNvPr>
          <p:cNvSpPr/>
          <p:nvPr/>
        </p:nvSpPr>
        <p:spPr>
          <a:xfrm>
            <a:off x="6096000" y="2304723"/>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9" name="矩形: 圆角 28">
            <a:extLst>
              <a:ext uri="{FF2B5EF4-FFF2-40B4-BE49-F238E27FC236}">
                <a16:creationId xmlns:a16="http://schemas.microsoft.com/office/drawing/2014/main" id="{200EF629-B789-DCA4-7825-A06A1064F04B}"/>
              </a:ext>
            </a:extLst>
          </p:cNvPr>
          <p:cNvSpPr/>
          <p:nvPr/>
        </p:nvSpPr>
        <p:spPr>
          <a:xfrm>
            <a:off x="6096000" y="3008665"/>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4" name="矩形: 圆角 33">
            <a:extLst>
              <a:ext uri="{FF2B5EF4-FFF2-40B4-BE49-F238E27FC236}">
                <a16:creationId xmlns:a16="http://schemas.microsoft.com/office/drawing/2014/main" id="{93E0408A-87DE-7294-CEB8-62B15C491F2D}"/>
              </a:ext>
            </a:extLst>
          </p:cNvPr>
          <p:cNvSpPr/>
          <p:nvPr/>
        </p:nvSpPr>
        <p:spPr>
          <a:xfrm>
            <a:off x="6096000" y="3712607"/>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7" name="矩形: 圆角 36">
            <a:extLst>
              <a:ext uri="{FF2B5EF4-FFF2-40B4-BE49-F238E27FC236}">
                <a16:creationId xmlns:a16="http://schemas.microsoft.com/office/drawing/2014/main" id="{2288DBEA-B076-9952-7A01-EE8C3A0D0F4A}"/>
              </a:ext>
            </a:extLst>
          </p:cNvPr>
          <p:cNvSpPr/>
          <p:nvPr/>
        </p:nvSpPr>
        <p:spPr>
          <a:xfrm>
            <a:off x="6096000" y="4416549"/>
            <a:ext cx="957046" cy="523220"/>
          </a:xfrm>
          <a:prstGeom prst="round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文本框 4">
            <a:extLst>
              <a:ext uri="{FF2B5EF4-FFF2-40B4-BE49-F238E27FC236}">
                <a16:creationId xmlns:a16="http://schemas.microsoft.com/office/drawing/2014/main" id="{041A8664-F964-6440-1449-56A355BD1001}"/>
              </a:ext>
            </a:extLst>
          </p:cNvPr>
          <p:cNvSpPr txBox="1"/>
          <p:nvPr/>
        </p:nvSpPr>
        <p:spPr>
          <a:xfrm>
            <a:off x="1" y="857982"/>
            <a:ext cx="6096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刚才展示了无向图邻接矩阵的特性</a:t>
            </a:r>
          </a:p>
        </p:txBody>
      </p:sp>
      <p:sp>
        <p:nvSpPr>
          <p:cNvPr id="6" name="文本框 5">
            <a:extLst>
              <a:ext uri="{FF2B5EF4-FFF2-40B4-BE49-F238E27FC236}">
                <a16:creationId xmlns:a16="http://schemas.microsoft.com/office/drawing/2014/main" id="{C06C5EE5-9A9D-1101-975F-4C161E60BA78}"/>
              </a:ext>
            </a:extLst>
          </p:cNvPr>
          <p:cNvSpPr txBox="1"/>
          <p:nvPr/>
        </p:nvSpPr>
        <p:spPr>
          <a:xfrm>
            <a:off x="1" y="1392438"/>
            <a:ext cx="593600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现在给你一个有向有权图的邻接矩阵</a:t>
            </a:r>
          </a:p>
        </p:txBody>
      </p:sp>
      <p:sp>
        <p:nvSpPr>
          <p:cNvPr id="59" name="文本框 58">
            <a:extLst>
              <a:ext uri="{FF2B5EF4-FFF2-40B4-BE49-F238E27FC236}">
                <a16:creationId xmlns:a16="http://schemas.microsoft.com/office/drawing/2014/main" id="{0D588512-CB3F-8F84-3B25-4886C5002BCE}"/>
              </a:ext>
            </a:extLst>
          </p:cNvPr>
          <p:cNvSpPr txBox="1"/>
          <p:nvPr/>
        </p:nvSpPr>
        <p:spPr>
          <a:xfrm>
            <a:off x="7501484" y="2976915"/>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3969F02E-1480-AC25-FA7C-9D5B982B029B}"/>
              </a:ext>
            </a:extLst>
          </p:cNvPr>
          <p:cNvSpPr txBox="1"/>
          <p:nvPr/>
        </p:nvSpPr>
        <p:spPr>
          <a:xfrm>
            <a:off x="8618526" y="226819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AD8CA7A-39FC-C12C-0FF2-001985C385A5}"/>
                  </a:ext>
                </a:extLst>
              </p:cNvPr>
              <p:cNvSpPr txBox="1"/>
              <p:nvPr/>
            </p:nvSpPr>
            <p:spPr>
              <a:xfrm>
                <a:off x="9676575" y="2268198"/>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1" name="文本框 60">
                <a:extLst>
                  <a:ext uri="{FF2B5EF4-FFF2-40B4-BE49-F238E27FC236}">
                    <a16:creationId xmlns:a16="http://schemas.microsoft.com/office/drawing/2014/main" id="{8AD8CA7A-39FC-C12C-0FF2-001985C385A5}"/>
                  </a:ext>
                </a:extLst>
              </p:cNvPr>
              <p:cNvSpPr txBox="1">
                <a:spLocks noRot="1" noChangeAspect="1" noMove="1" noResize="1" noEditPoints="1" noAdjustHandles="1" noChangeArrowheads="1" noChangeShapeType="1" noTextEdit="1"/>
              </p:cNvSpPr>
              <p:nvPr/>
            </p:nvSpPr>
            <p:spPr>
              <a:xfrm>
                <a:off x="9676575" y="2268198"/>
                <a:ext cx="380161"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8AD5BFA-7575-9A5F-8CD5-576C77F57643}"/>
                  </a:ext>
                </a:extLst>
              </p:cNvPr>
              <p:cNvSpPr txBox="1"/>
              <p:nvPr/>
            </p:nvSpPr>
            <p:spPr>
              <a:xfrm>
                <a:off x="10793617" y="2268198"/>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2" name="文本框 61">
                <a:extLst>
                  <a:ext uri="{FF2B5EF4-FFF2-40B4-BE49-F238E27FC236}">
                    <a16:creationId xmlns:a16="http://schemas.microsoft.com/office/drawing/2014/main" id="{08AD5BFA-7575-9A5F-8CD5-576C77F57643}"/>
                  </a:ext>
                </a:extLst>
              </p:cNvPr>
              <p:cNvSpPr txBox="1">
                <a:spLocks noRot="1" noChangeAspect="1" noMove="1" noResize="1" noEditPoints="1" noAdjustHandles="1" noChangeArrowheads="1" noChangeShapeType="1" noTextEdit="1"/>
              </p:cNvSpPr>
              <p:nvPr/>
            </p:nvSpPr>
            <p:spPr>
              <a:xfrm>
                <a:off x="10793617" y="2268198"/>
                <a:ext cx="38016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2C709D3A-0093-3407-A5B4-1938D165E897}"/>
                  </a:ext>
                </a:extLst>
              </p:cNvPr>
              <p:cNvSpPr txBox="1"/>
              <p:nvPr/>
            </p:nvSpPr>
            <p:spPr>
              <a:xfrm>
                <a:off x="7501484" y="4379872"/>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3" name="文本框 62">
                <a:extLst>
                  <a:ext uri="{FF2B5EF4-FFF2-40B4-BE49-F238E27FC236}">
                    <a16:creationId xmlns:a16="http://schemas.microsoft.com/office/drawing/2014/main" id="{2C709D3A-0093-3407-A5B4-1938D165E897}"/>
                  </a:ext>
                </a:extLst>
              </p:cNvPr>
              <p:cNvSpPr txBox="1">
                <a:spLocks noRot="1" noChangeAspect="1" noMove="1" noResize="1" noEditPoints="1" noAdjustHandles="1" noChangeArrowheads="1" noChangeShapeType="1" noTextEdit="1"/>
              </p:cNvSpPr>
              <p:nvPr/>
            </p:nvSpPr>
            <p:spPr>
              <a:xfrm>
                <a:off x="7501484" y="4379872"/>
                <a:ext cx="38016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BFAB0DB-3446-E48F-3AD4-856968D8ED95}"/>
                  </a:ext>
                </a:extLst>
              </p:cNvPr>
              <p:cNvSpPr txBox="1"/>
              <p:nvPr/>
            </p:nvSpPr>
            <p:spPr>
              <a:xfrm>
                <a:off x="8618526" y="4379872"/>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4" name="文本框 63">
                <a:extLst>
                  <a:ext uri="{FF2B5EF4-FFF2-40B4-BE49-F238E27FC236}">
                    <a16:creationId xmlns:a16="http://schemas.microsoft.com/office/drawing/2014/main" id="{6BFAB0DB-3446-E48F-3AD4-856968D8ED95}"/>
                  </a:ext>
                </a:extLst>
              </p:cNvPr>
              <p:cNvSpPr txBox="1">
                <a:spLocks noRot="1" noChangeAspect="1" noMove="1" noResize="1" noEditPoints="1" noAdjustHandles="1" noChangeArrowheads="1" noChangeShapeType="1" noTextEdit="1"/>
              </p:cNvSpPr>
              <p:nvPr/>
            </p:nvSpPr>
            <p:spPr>
              <a:xfrm>
                <a:off x="8618526" y="4379872"/>
                <a:ext cx="380161" cy="523220"/>
              </a:xfrm>
              <a:prstGeom prst="rect">
                <a:avLst/>
              </a:prstGeom>
              <a:blipFill>
                <a:blip r:embed="rId5"/>
                <a:stretch>
                  <a:fillRect/>
                </a:stretch>
              </a:blipFill>
            </p:spPr>
            <p:txBody>
              <a:bodyPr/>
              <a:lstStyle/>
              <a:p>
                <a:r>
                  <a:rPr lang="zh-CN" altLang="en-US">
                    <a:noFill/>
                  </a:rPr>
                  <a:t> </a:t>
                </a:r>
              </a:p>
            </p:txBody>
          </p:sp>
        </mc:Fallback>
      </mc:AlternateContent>
      <p:sp>
        <p:nvSpPr>
          <p:cNvPr id="65" name="文本框 64">
            <a:extLst>
              <a:ext uri="{FF2B5EF4-FFF2-40B4-BE49-F238E27FC236}">
                <a16:creationId xmlns:a16="http://schemas.microsoft.com/office/drawing/2014/main" id="{A45B4BE7-1D1D-1134-2FEA-E303B9C8D044}"/>
              </a:ext>
            </a:extLst>
          </p:cNvPr>
          <p:cNvSpPr txBox="1"/>
          <p:nvPr/>
        </p:nvSpPr>
        <p:spPr>
          <a:xfrm>
            <a:off x="9735568" y="4379872"/>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67E3FC87-2D27-E879-F93B-5F7CABEBA1CE}"/>
                  </a:ext>
                </a:extLst>
              </p:cNvPr>
              <p:cNvSpPr txBox="1"/>
              <p:nvPr/>
            </p:nvSpPr>
            <p:spPr>
              <a:xfrm>
                <a:off x="9671531" y="2998506"/>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6" name="文本框 65">
                <a:extLst>
                  <a:ext uri="{FF2B5EF4-FFF2-40B4-BE49-F238E27FC236}">
                    <a16:creationId xmlns:a16="http://schemas.microsoft.com/office/drawing/2014/main" id="{67E3FC87-2D27-E879-F93B-5F7CABEBA1CE}"/>
                  </a:ext>
                </a:extLst>
              </p:cNvPr>
              <p:cNvSpPr txBox="1">
                <a:spLocks noRot="1" noChangeAspect="1" noMove="1" noResize="1" noEditPoints="1" noAdjustHandles="1" noChangeArrowheads="1" noChangeShapeType="1" noTextEdit="1"/>
              </p:cNvSpPr>
              <p:nvPr/>
            </p:nvSpPr>
            <p:spPr>
              <a:xfrm>
                <a:off x="9671531" y="2998506"/>
                <a:ext cx="38016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8DDC743D-9875-6FC4-1E6F-2D2632EF891D}"/>
                  </a:ext>
                </a:extLst>
              </p:cNvPr>
              <p:cNvSpPr txBox="1"/>
              <p:nvPr/>
            </p:nvSpPr>
            <p:spPr>
              <a:xfrm>
                <a:off x="10808237" y="2998506"/>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67" name="文本框 66">
                <a:extLst>
                  <a:ext uri="{FF2B5EF4-FFF2-40B4-BE49-F238E27FC236}">
                    <a16:creationId xmlns:a16="http://schemas.microsoft.com/office/drawing/2014/main" id="{8DDC743D-9875-6FC4-1E6F-2D2632EF891D}"/>
                  </a:ext>
                </a:extLst>
              </p:cNvPr>
              <p:cNvSpPr txBox="1">
                <a:spLocks noRot="1" noChangeAspect="1" noMove="1" noResize="1" noEditPoints="1" noAdjustHandles="1" noChangeArrowheads="1" noChangeShapeType="1" noTextEdit="1"/>
              </p:cNvSpPr>
              <p:nvPr/>
            </p:nvSpPr>
            <p:spPr>
              <a:xfrm>
                <a:off x="10808237" y="2998506"/>
                <a:ext cx="380161" cy="523220"/>
              </a:xfrm>
              <a:prstGeom prst="rect">
                <a:avLst/>
              </a:prstGeom>
              <a:blipFill>
                <a:blip r:embed="rId7"/>
                <a:stretch>
                  <a:fillRect/>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65B76696-003D-58CD-0BA9-9A6EE0AEC59B}"/>
              </a:ext>
            </a:extLst>
          </p:cNvPr>
          <p:cNvSpPr txBox="1"/>
          <p:nvPr/>
        </p:nvSpPr>
        <p:spPr>
          <a:xfrm>
            <a:off x="7501484"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EB70A996-367C-E6AA-FDF4-C2D908F6E629}"/>
              </a:ext>
            </a:extLst>
          </p:cNvPr>
          <p:cNvSpPr txBox="1"/>
          <p:nvPr/>
        </p:nvSpPr>
        <p:spPr>
          <a:xfrm>
            <a:off x="8618526" y="36759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0" name="文本框 69">
            <a:extLst>
              <a:ext uri="{FF2B5EF4-FFF2-40B4-BE49-F238E27FC236}">
                <a16:creationId xmlns:a16="http://schemas.microsoft.com/office/drawing/2014/main" id="{8F3A317B-1FAC-DEE0-1324-2CF8B9A0E152}"/>
              </a:ext>
            </a:extLst>
          </p:cNvPr>
          <p:cNvSpPr txBox="1"/>
          <p:nvPr/>
        </p:nvSpPr>
        <p:spPr>
          <a:xfrm>
            <a:off x="10847564" y="369228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5AF77973-AB4B-E2B6-C6DD-D97F19CEF820}"/>
                  </a:ext>
                </a:extLst>
              </p:cNvPr>
              <p:cNvSpPr txBox="1"/>
              <p:nvPr/>
            </p:nvSpPr>
            <p:spPr>
              <a:xfrm>
                <a:off x="7433603" y="2268046"/>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1" name="文本框 70">
                <a:extLst>
                  <a:ext uri="{FF2B5EF4-FFF2-40B4-BE49-F238E27FC236}">
                    <a16:creationId xmlns:a16="http://schemas.microsoft.com/office/drawing/2014/main" id="{5AF77973-AB4B-E2B6-C6DD-D97F19CEF820}"/>
                  </a:ext>
                </a:extLst>
              </p:cNvPr>
              <p:cNvSpPr txBox="1">
                <a:spLocks noRot="1" noChangeAspect="1" noMove="1" noResize="1" noEditPoints="1" noAdjustHandles="1" noChangeArrowheads="1" noChangeShapeType="1" noTextEdit="1"/>
              </p:cNvSpPr>
              <p:nvPr/>
            </p:nvSpPr>
            <p:spPr>
              <a:xfrm>
                <a:off x="7433603" y="2268046"/>
                <a:ext cx="38016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A5C524A1-D074-A9F3-F9EF-450883761092}"/>
                  </a:ext>
                </a:extLst>
              </p:cNvPr>
              <p:cNvSpPr txBox="1"/>
              <p:nvPr/>
            </p:nvSpPr>
            <p:spPr>
              <a:xfrm>
                <a:off x="8555025" y="2967848"/>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2" name="文本框 71">
                <a:extLst>
                  <a:ext uri="{FF2B5EF4-FFF2-40B4-BE49-F238E27FC236}">
                    <a16:creationId xmlns:a16="http://schemas.microsoft.com/office/drawing/2014/main" id="{A5C524A1-D074-A9F3-F9EF-450883761092}"/>
                  </a:ext>
                </a:extLst>
              </p:cNvPr>
              <p:cNvSpPr txBox="1">
                <a:spLocks noRot="1" noChangeAspect="1" noMove="1" noResize="1" noEditPoints="1" noAdjustHandles="1" noChangeArrowheads="1" noChangeShapeType="1" noTextEdit="1"/>
              </p:cNvSpPr>
              <p:nvPr/>
            </p:nvSpPr>
            <p:spPr>
              <a:xfrm>
                <a:off x="8555025" y="2967848"/>
                <a:ext cx="38016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E3BC213B-F113-78B4-705A-6FDB0C2EB8A4}"/>
                  </a:ext>
                </a:extLst>
              </p:cNvPr>
              <p:cNvSpPr txBox="1"/>
              <p:nvPr/>
            </p:nvSpPr>
            <p:spPr>
              <a:xfrm>
                <a:off x="9654322" y="3692289"/>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3" name="文本框 72">
                <a:extLst>
                  <a:ext uri="{FF2B5EF4-FFF2-40B4-BE49-F238E27FC236}">
                    <a16:creationId xmlns:a16="http://schemas.microsoft.com/office/drawing/2014/main" id="{E3BC213B-F113-78B4-705A-6FDB0C2EB8A4}"/>
                  </a:ext>
                </a:extLst>
              </p:cNvPr>
              <p:cNvSpPr txBox="1">
                <a:spLocks noRot="1" noChangeAspect="1" noMove="1" noResize="1" noEditPoints="1" noAdjustHandles="1" noChangeArrowheads="1" noChangeShapeType="1" noTextEdit="1"/>
              </p:cNvSpPr>
              <p:nvPr/>
            </p:nvSpPr>
            <p:spPr>
              <a:xfrm>
                <a:off x="9654322" y="3692289"/>
                <a:ext cx="38016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16B33202-439D-A3DC-C834-6EEE13B6D1DE}"/>
                  </a:ext>
                </a:extLst>
              </p:cNvPr>
              <p:cNvSpPr txBox="1"/>
              <p:nvPr/>
            </p:nvSpPr>
            <p:spPr>
              <a:xfrm>
                <a:off x="10796763" y="4375913"/>
                <a:ext cx="38016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m:t>
                      </m:r>
                    </m:oMath>
                  </m:oMathPara>
                </a14:m>
                <a:endParaRPr lang="zh-CN" altLang="en-US" sz="2800" dirty="0">
                  <a:latin typeface="宋体" panose="02010600030101010101" pitchFamily="2" charset="-122"/>
                  <a:ea typeface="宋体" panose="02010600030101010101" pitchFamily="2" charset="-122"/>
                </a:endParaRPr>
              </a:p>
            </p:txBody>
          </p:sp>
        </mc:Choice>
        <mc:Fallback xmlns="">
          <p:sp>
            <p:nvSpPr>
              <p:cNvPr id="74" name="文本框 73">
                <a:extLst>
                  <a:ext uri="{FF2B5EF4-FFF2-40B4-BE49-F238E27FC236}">
                    <a16:creationId xmlns:a16="http://schemas.microsoft.com/office/drawing/2014/main" id="{16B33202-439D-A3DC-C834-6EEE13B6D1DE}"/>
                  </a:ext>
                </a:extLst>
              </p:cNvPr>
              <p:cNvSpPr txBox="1">
                <a:spLocks noRot="1" noChangeAspect="1" noMove="1" noResize="1" noEditPoints="1" noAdjustHandles="1" noChangeArrowheads="1" noChangeShapeType="1" noTextEdit="1"/>
              </p:cNvSpPr>
              <p:nvPr/>
            </p:nvSpPr>
            <p:spPr>
              <a:xfrm>
                <a:off x="10796763" y="4375913"/>
                <a:ext cx="380161" cy="523220"/>
              </a:xfrm>
              <a:prstGeom prst="rect">
                <a:avLst/>
              </a:prstGeom>
              <a:blipFill>
                <a:blip r:embed="rId11"/>
                <a:stretch>
                  <a:fillRect/>
                </a:stretch>
              </a:blipFill>
            </p:spPr>
            <p:txBody>
              <a:bodyPr/>
              <a:lstStyle/>
              <a:p>
                <a:r>
                  <a:rPr lang="zh-CN" altLang="en-US">
                    <a:noFill/>
                  </a:rPr>
                  <a:t> </a:t>
                </a:r>
              </a:p>
            </p:txBody>
          </p:sp>
        </mc:Fallback>
      </mc:AlternateContent>
      <p:sp>
        <p:nvSpPr>
          <p:cNvPr id="43" name="椭圆 42">
            <a:extLst>
              <a:ext uri="{FF2B5EF4-FFF2-40B4-BE49-F238E27FC236}">
                <a16:creationId xmlns:a16="http://schemas.microsoft.com/office/drawing/2014/main" id="{BA742046-4211-829C-4503-70B61F8C58FD}"/>
              </a:ext>
            </a:extLst>
          </p:cNvPr>
          <p:cNvSpPr/>
          <p:nvPr/>
        </p:nvSpPr>
        <p:spPr>
          <a:xfrm>
            <a:off x="1917496" y="49103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5" name="椭圆 44">
            <a:extLst>
              <a:ext uri="{FF2B5EF4-FFF2-40B4-BE49-F238E27FC236}">
                <a16:creationId xmlns:a16="http://schemas.microsoft.com/office/drawing/2014/main" id="{B0311234-E3C3-F994-7808-AE407FF46CFA}"/>
              </a:ext>
            </a:extLst>
          </p:cNvPr>
          <p:cNvSpPr/>
          <p:nvPr/>
        </p:nvSpPr>
        <p:spPr>
          <a:xfrm>
            <a:off x="3267250" y="62184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46" name="椭圆 45">
            <a:extLst>
              <a:ext uri="{FF2B5EF4-FFF2-40B4-BE49-F238E27FC236}">
                <a16:creationId xmlns:a16="http://schemas.microsoft.com/office/drawing/2014/main" id="{D3BE7267-A95F-E265-F5EF-68BF1B99A322}"/>
              </a:ext>
            </a:extLst>
          </p:cNvPr>
          <p:cNvSpPr/>
          <p:nvPr/>
        </p:nvSpPr>
        <p:spPr>
          <a:xfrm>
            <a:off x="1897610" y="62184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7" name="椭圆 46">
            <a:extLst>
              <a:ext uri="{FF2B5EF4-FFF2-40B4-BE49-F238E27FC236}">
                <a16:creationId xmlns:a16="http://schemas.microsoft.com/office/drawing/2014/main" id="{253DE129-6A7B-9D61-8645-68C8D951F97E}"/>
              </a:ext>
            </a:extLst>
          </p:cNvPr>
          <p:cNvSpPr/>
          <p:nvPr/>
        </p:nvSpPr>
        <p:spPr>
          <a:xfrm>
            <a:off x="3267250" y="491035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48" name="直接连接符 47">
            <a:extLst>
              <a:ext uri="{FF2B5EF4-FFF2-40B4-BE49-F238E27FC236}">
                <a16:creationId xmlns:a16="http://schemas.microsoft.com/office/drawing/2014/main" id="{E4BFFAC9-2FAE-9E18-19C5-BCAAD3C6D013}"/>
              </a:ext>
            </a:extLst>
          </p:cNvPr>
          <p:cNvCxnSpPr>
            <a:cxnSpLocks/>
          </p:cNvCxnSpPr>
          <p:nvPr/>
        </p:nvCxnSpPr>
        <p:spPr>
          <a:xfrm>
            <a:off x="2440278" y="5059159"/>
            <a:ext cx="714904"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CC50B06-0B72-E04D-D2A4-9EE38216C77E}"/>
              </a:ext>
            </a:extLst>
          </p:cNvPr>
          <p:cNvCxnSpPr>
            <a:cxnSpLocks/>
          </p:cNvCxnSpPr>
          <p:nvPr/>
        </p:nvCxnSpPr>
        <p:spPr>
          <a:xfrm>
            <a:off x="2440278" y="6405334"/>
            <a:ext cx="714904"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64CC851-5088-15E1-C686-E684AE2EF5B0}"/>
              </a:ext>
            </a:extLst>
          </p:cNvPr>
          <p:cNvCxnSpPr>
            <a:cxnSpLocks/>
          </p:cNvCxnSpPr>
          <p:nvPr/>
        </p:nvCxnSpPr>
        <p:spPr>
          <a:xfrm>
            <a:off x="2132553" y="5435694"/>
            <a:ext cx="19886" cy="707405"/>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C1C4324-E9B8-97C8-5608-F60B18B8FF0B}"/>
              </a:ext>
            </a:extLst>
          </p:cNvPr>
          <p:cNvCxnSpPr>
            <a:cxnSpLocks/>
          </p:cNvCxnSpPr>
          <p:nvPr/>
        </p:nvCxnSpPr>
        <p:spPr>
          <a:xfrm flipH="1">
            <a:off x="2367496" y="5396969"/>
            <a:ext cx="899754" cy="784788"/>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C4BF494-4B60-601A-6F78-4913BAF708E3}"/>
              </a:ext>
            </a:extLst>
          </p:cNvPr>
          <p:cNvCxnSpPr>
            <a:cxnSpLocks/>
          </p:cNvCxnSpPr>
          <p:nvPr/>
        </p:nvCxnSpPr>
        <p:spPr>
          <a:xfrm>
            <a:off x="2440278" y="5198859"/>
            <a:ext cx="71490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054E41F-92BB-7F3E-7B7B-92557C585ADD}"/>
              </a:ext>
            </a:extLst>
          </p:cNvPr>
          <p:cNvCxnSpPr>
            <a:cxnSpLocks/>
          </p:cNvCxnSpPr>
          <p:nvPr/>
        </p:nvCxnSpPr>
        <p:spPr>
          <a:xfrm>
            <a:off x="2440278" y="6519634"/>
            <a:ext cx="71490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E5E12B68-F1AE-EF45-3BC7-F5153AC7ED2C}"/>
              </a:ext>
            </a:extLst>
          </p:cNvPr>
          <p:cNvSpPr txBox="1"/>
          <p:nvPr/>
        </p:nvSpPr>
        <p:spPr>
          <a:xfrm>
            <a:off x="2607649" y="4536706"/>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206734BC-7576-D619-9311-286C9EE44C28}"/>
              </a:ext>
            </a:extLst>
          </p:cNvPr>
          <p:cNvSpPr txBox="1"/>
          <p:nvPr/>
        </p:nvSpPr>
        <p:spPr>
          <a:xfrm>
            <a:off x="2493974" y="5098682"/>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5" name="文本框 74">
            <a:extLst>
              <a:ext uri="{FF2B5EF4-FFF2-40B4-BE49-F238E27FC236}">
                <a16:creationId xmlns:a16="http://schemas.microsoft.com/office/drawing/2014/main" id="{AB427B66-EB20-F347-8F33-F1048A5A74F8}"/>
              </a:ext>
            </a:extLst>
          </p:cNvPr>
          <p:cNvSpPr txBox="1"/>
          <p:nvPr/>
        </p:nvSpPr>
        <p:spPr>
          <a:xfrm>
            <a:off x="2607649" y="6457218"/>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BC5BF0E7-E46A-5D74-8619-EF4EE4776038}"/>
              </a:ext>
            </a:extLst>
          </p:cNvPr>
          <p:cNvSpPr txBox="1"/>
          <p:nvPr/>
        </p:nvSpPr>
        <p:spPr>
          <a:xfrm>
            <a:off x="2613512" y="5902790"/>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0290014F-17DB-B0B9-0020-13981B6B5CEA}"/>
              </a:ext>
            </a:extLst>
          </p:cNvPr>
          <p:cNvSpPr txBox="1"/>
          <p:nvPr/>
        </p:nvSpPr>
        <p:spPr>
          <a:xfrm>
            <a:off x="2970532" y="5496021"/>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2AE75571-40A5-FC1F-B015-B33A5B8A007D}"/>
              </a:ext>
            </a:extLst>
          </p:cNvPr>
          <p:cNvSpPr txBox="1"/>
          <p:nvPr/>
        </p:nvSpPr>
        <p:spPr>
          <a:xfrm>
            <a:off x="1736491" y="5483172"/>
            <a:ext cx="39272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E77F0746-F5D9-1FEE-DDE9-CEAC401D17D8}"/>
              </a:ext>
            </a:extLst>
          </p:cNvPr>
          <p:cNvSpPr txBox="1"/>
          <p:nvPr/>
        </p:nvSpPr>
        <p:spPr>
          <a:xfrm>
            <a:off x="44034" y="1964550"/>
            <a:ext cx="558651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对于某一个顶点</a:t>
            </a:r>
          </a:p>
        </p:txBody>
      </p:sp>
      <p:sp>
        <p:nvSpPr>
          <p:cNvPr id="18" name="文本框 17">
            <a:extLst>
              <a:ext uri="{FF2B5EF4-FFF2-40B4-BE49-F238E27FC236}">
                <a16:creationId xmlns:a16="http://schemas.microsoft.com/office/drawing/2014/main" id="{2BCA7B0F-4D26-ED72-571D-68CAF018C97D}"/>
              </a:ext>
            </a:extLst>
          </p:cNvPr>
          <p:cNvSpPr txBox="1"/>
          <p:nvPr/>
        </p:nvSpPr>
        <p:spPr>
          <a:xfrm>
            <a:off x="40521" y="2983061"/>
            <a:ext cx="574929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它的入度是该列的非</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或非∞的个数</a:t>
            </a:r>
          </a:p>
        </p:txBody>
      </p:sp>
      <p:sp>
        <p:nvSpPr>
          <p:cNvPr id="33" name="文本框 32">
            <a:extLst>
              <a:ext uri="{FF2B5EF4-FFF2-40B4-BE49-F238E27FC236}">
                <a16:creationId xmlns:a16="http://schemas.microsoft.com/office/drawing/2014/main" id="{A962FB2B-E1D1-3E0F-AA19-513FDE0B2608}"/>
              </a:ext>
            </a:extLst>
          </p:cNvPr>
          <p:cNvSpPr txBox="1"/>
          <p:nvPr/>
        </p:nvSpPr>
        <p:spPr>
          <a:xfrm>
            <a:off x="31334" y="2511906"/>
            <a:ext cx="579803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它的出度是该列的非</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或非∞的个数</a:t>
            </a:r>
          </a:p>
        </p:txBody>
      </p:sp>
      <p:sp>
        <p:nvSpPr>
          <p:cNvPr id="35" name="文本框 34">
            <a:extLst>
              <a:ext uri="{FF2B5EF4-FFF2-40B4-BE49-F238E27FC236}">
                <a16:creationId xmlns:a16="http://schemas.microsoft.com/office/drawing/2014/main" id="{41A7016F-F549-F8E8-9D49-91C186503B31}"/>
              </a:ext>
            </a:extLst>
          </p:cNvPr>
          <p:cNvSpPr txBox="1"/>
          <p:nvPr/>
        </p:nvSpPr>
        <p:spPr>
          <a:xfrm>
            <a:off x="58267" y="3417792"/>
            <a:ext cx="574929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其中所有非</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和非∞元素的个数就是图的弧的数目</a:t>
            </a:r>
          </a:p>
        </p:txBody>
      </p:sp>
    </p:spTree>
    <p:extLst>
      <p:ext uri="{BB962C8B-B14F-4D97-AF65-F5344CB8AC3E}">
        <p14:creationId xmlns:p14="http://schemas.microsoft.com/office/powerpoint/2010/main" val="2656137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fade">
                                      <p:cBhvr>
                                        <p:cTn id="98" dur="500"/>
                                        <p:tgtEl>
                                          <p:spTgt spid="6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fade">
                                      <p:cBhvr>
                                        <p:cTn id="104" dur="500"/>
                                        <p:tgtEl>
                                          <p:spTgt spid="6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6"/>
                                        </p:tgtEl>
                                        <p:attrNameLst>
                                          <p:attrName>style.visibility</p:attrName>
                                        </p:attrNameLst>
                                      </p:cBhvr>
                                      <p:to>
                                        <p:strVal val="visible"/>
                                      </p:to>
                                    </p:set>
                                    <p:animEffect transition="in" filter="fade">
                                      <p:cBhvr>
                                        <p:cTn id="110" dur="500"/>
                                        <p:tgtEl>
                                          <p:spTgt spid="6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7"/>
                                        </p:tgtEl>
                                        <p:attrNameLst>
                                          <p:attrName>style.visibility</p:attrName>
                                        </p:attrNameLst>
                                      </p:cBhvr>
                                      <p:to>
                                        <p:strVal val="visible"/>
                                      </p:to>
                                    </p:set>
                                    <p:animEffect transition="in" filter="fade">
                                      <p:cBhvr>
                                        <p:cTn id="113" dur="500"/>
                                        <p:tgtEl>
                                          <p:spTgt spid="6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fade">
                                      <p:cBhvr>
                                        <p:cTn id="119" dur="500"/>
                                        <p:tgtEl>
                                          <p:spTgt spid="6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fade">
                                      <p:cBhvr>
                                        <p:cTn id="122" dur="500"/>
                                        <p:tgtEl>
                                          <p:spTgt spid="7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1"/>
                                        </p:tgtEl>
                                        <p:attrNameLst>
                                          <p:attrName>style.visibility</p:attrName>
                                        </p:attrNameLst>
                                      </p:cBhvr>
                                      <p:to>
                                        <p:strVal val="visible"/>
                                      </p:to>
                                    </p:set>
                                    <p:animEffect transition="in" filter="fade">
                                      <p:cBhvr>
                                        <p:cTn id="125" dur="500"/>
                                        <p:tgtEl>
                                          <p:spTgt spid="7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fade">
                                      <p:cBhvr>
                                        <p:cTn id="128" dur="500"/>
                                        <p:tgtEl>
                                          <p:spTgt spid="7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500"/>
                                        <p:tgtEl>
                                          <p:spTgt spid="7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
                                        </p:tgtEl>
                                        <p:attrNameLst>
                                          <p:attrName>style.visibility</p:attrName>
                                        </p:attrNameLst>
                                      </p:cBhvr>
                                      <p:to>
                                        <p:strVal val="visible"/>
                                      </p:to>
                                    </p:set>
                                    <p:animEffect transition="in" filter="fade">
                                      <p:cBhvr>
                                        <p:cTn id="139" dur="500"/>
                                        <p:tgtEl>
                                          <p:spTgt spid="3"/>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33"/>
                                        </p:tgtEl>
                                        <p:attrNameLst>
                                          <p:attrName>style.visibility</p:attrName>
                                        </p:attrNameLst>
                                      </p:cBhvr>
                                      <p:to>
                                        <p:strVal val="visible"/>
                                      </p:to>
                                    </p:set>
                                    <p:animEffect transition="in" filter="fade">
                                      <p:cBhvr>
                                        <p:cTn id="144" dur="500"/>
                                        <p:tgtEl>
                                          <p:spTgt spid="33"/>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8"/>
                                        </p:tgtEl>
                                        <p:attrNameLst>
                                          <p:attrName>style.visibility</p:attrName>
                                        </p:attrNameLst>
                                      </p:cBhvr>
                                      <p:to>
                                        <p:strVal val="visible"/>
                                      </p:to>
                                    </p:set>
                                    <p:animEffect transition="in" filter="fade">
                                      <p:cBhvr>
                                        <p:cTn id="149" dur="500"/>
                                        <p:tgtEl>
                                          <p:spTgt spid="18"/>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43"/>
                                        </p:tgtEl>
                                        <p:attrNameLst>
                                          <p:attrName>style.visibility</p:attrName>
                                        </p:attrNameLst>
                                      </p:cBhvr>
                                      <p:to>
                                        <p:strVal val="visible"/>
                                      </p:to>
                                    </p:set>
                                    <p:animEffect transition="in" filter="fade">
                                      <p:cBhvr>
                                        <p:cTn id="154" dur="500"/>
                                        <p:tgtEl>
                                          <p:spTgt spid="4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fade">
                                      <p:cBhvr>
                                        <p:cTn id="157" dur="500"/>
                                        <p:tgtEl>
                                          <p:spTgt spid="4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46"/>
                                        </p:tgtEl>
                                        <p:attrNameLst>
                                          <p:attrName>style.visibility</p:attrName>
                                        </p:attrNameLst>
                                      </p:cBhvr>
                                      <p:to>
                                        <p:strVal val="visible"/>
                                      </p:to>
                                    </p:set>
                                    <p:animEffect transition="in" filter="fade">
                                      <p:cBhvr>
                                        <p:cTn id="160" dur="500"/>
                                        <p:tgtEl>
                                          <p:spTgt spid="4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7"/>
                                        </p:tgtEl>
                                        <p:attrNameLst>
                                          <p:attrName>style.visibility</p:attrName>
                                        </p:attrNameLst>
                                      </p:cBhvr>
                                      <p:to>
                                        <p:strVal val="visible"/>
                                      </p:to>
                                    </p:set>
                                    <p:animEffect transition="in" filter="fade">
                                      <p:cBhvr>
                                        <p:cTn id="163" dur="500"/>
                                        <p:tgtEl>
                                          <p:spTgt spid="47"/>
                                        </p:tgtEl>
                                      </p:cBhvr>
                                    </p:animEffect>
                                  </p:childTnLst>
                                </p:cTn>
                              </p:par>
                              <p:par>
                                <p:cTn id="164" presetID="10" presetClass="entr" presetSubtype="0" fill="hold" nodeType="withEffect">
                                  <p:stCondLst>
                                    <p:cond delay="0"/>
                                  </p:stCondLst>
                                  <p:childTnLst>
                                    <p:set>
                                      <p:cBhvr>
                                        <p:cTn id="165" dur="1" fill="hold">
                                          <p:stCondLst>
                                            <p:cond delay="0"/>
                                          </p:stCondLst>
                                        </p:cTn>
                                        <p:tgtEl>
                                          <p:spTgt spid="48"/>
                                        </p:tgtEl>
                                        <p:attrNameLst>
                                          <p:attrName>style.visibility</p:attrName>
                                        </p:attrNameLst>
                                      </p:cBhvr>
                                      <p:to>
                                        <p:strVal val="visible"/>
                                      </p:to>
                                    </p:set>
                                    <p:animEffect transition="in" filter="fade">
                                      <p:cBhvr>
                                        <p:cTn id="166" dur="500"/>
                                        <p:tgtEl>
                                          <p:spTgt spid="48"/>
                                        </p:tgtEl>
                                      </p:cBhvr>
                                    </p:animEffect>
                                  </p:childTnLst>
                                </p:cTn>
                              </p:par>
                              <p:par>
                                <p:cTn id="167" presetID="10" presetClass="entr" presetSubtype="0" fill="hold" nodeType="withEffect">
                                  <p:stCondLst>
                                    <p:cond delay="0"/>
                                  </p:stCondLst>
                                  <p:childTnLst>
                                    <p:set>
                                      <p:cBhvr>
                                        <p:cTn id="168" dur="1" fill="hold">
                                          <p:stCondLst>
                                            <p:cond delay="0"/>
                                          </p:stCondLst>
                                        </p:cTn>
                                        <p:tgtEl>
                                          <p:spTgt spid="51"/>
                                        </p:tgtEl>
                                        <p:attrNameLst>
                                          <p:attrName>style.visibility</p:attrName>
                                        </p:attrNameLst>
                                      </p:cBhvr>
                                      <p:to>
                                        <p:strVal val="visible"/>
                                      </p:to>
                                    </p:set>
                                    <p:animEffect transition="in" filter="fade">
                                      <p:cBhvr>
                                        <p:cTn id="169" dur="500"/>
                                        <p:tgtEl>
                                          <p:spTgt spid="51"/>
                                        </p:tgtEl>
                                      </p:cBhvr>
                                    </p:animEffect>
                                  </p:childTnLst>
                                </p:cTn>
                              </p:par>
                              <p:par>
                                <p:cTn id="170" presetID="10" presetClass="entr" presetSubtype="0" fill="hold" nodeType="withEffect">
                                  <p:stCondLst>
                                    <p:cond delay="0"/>
                                  </p:stCondLst>
                                  <p:childTnLst>
                                    <p:set>
                                      <p:cBhvr>
                                        <p:cTn id="171" dur="1" fill="hold">
                                          <p:stCondLst>
                                            <p:cond delay="0"/>
                                          </p:stCondLst>
                                        </p:cTn>
                                        <p:tgtEl>
                                          <p:spTgt spid="52"/>
                                        </p:tgtEl>
                                        <p:attrNameLst>
                                          <p:attrName>style.visibility</p:attrName>
                                        </p:attrNameLst>
                                      </p:cBhvr>
                                      <p:to>
                                        <p:strVal val="visible"/>
                                      </p:to>
                                    </p:set>
                                    <p:animEffect transition="in" filter="fade">
                                      <p:cBhvr>
                                        <p:cTn id="172" dur="500"/>
                                        <p:tgtEl>
                                          <p:spTgt spid="52"/>
                                        </p:tgtEl>
                                      </p:cBhvr>
                                    </p:animEffect>
                                  </p:childTnLst>
                                </p:cTn>
                              </p:par>
                              <p:par>
                                <p:cTn id="173" presetID="10" presetClass="entr" presetSubtype="0" fill="hold" nodeType="withEffect">
                                  <p:stCondLst>
                                    <p:cond delay="0"/>
                                  </p:stCondLst>
                                  <p:childTnLst>
                                    <p:set>
                                      <p:cBhvr>
                                        <p:cTn id="174" dur="1" fill="hold">
                                          <p:stCondLst>
                                            <p:cond delay="0"/>
                                          </p:stCondLst>
                                        </p:cTn>
                                        <p:tgtEl>
                                          <p:spTgt spid="54"/>
                                        </p:tgtEl>
                                        <p:attrNameLst>
                                          <p:attrName>style.visibility</p:attrName>
                                        </p:attrNameLst>
                                      </p:cBhvr>
                                      <p:to>
                                        <p:strVal val="visible"/>
                                      </p:to>
                                    </p:set>
                                    <p:animEffect transition="in" filter="fade">
                                      <p:cBhvr>
                                        <p:cTn id="175" dur="500"/>
                                        <p:tgtEl>
                                          <p:spTgt spid="54"/>
                                        </p:tgtEl>
                                      </p:cBhvr>
                                    </p:animEffect>
                                  </p:childTnLst>
                                </p:cTn>
                              </p:par>
                              <p:par>
                                <p:cTn id="176" presetID="10" presetClass="entr" presetSubtype="0" fill="hold" nodeType="with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fade">
                                      <p:cBhvr>
                                        <p:cTn id="178" dur="500"/>
                                        <p:tgtEl>
                                          <p:spTgt spid="55"/>
                                        </p:tgtEl>
                                      </p:cBhvr>
                                    </p:animEffect>
                                  </p:childTnLst>
                                </p:cTn>
                              </p:par>
                              <p:par>
                                <p:cTn id="179" presetID="10" presetClass="entr" presetSubtype="0" fill="hold" nodeType="with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fade">
                                      <p:cBhvr>
                                        <p:cTn id="181" dur="500"/>
                                        <p:tgtEl>
                                          <p:spTgt spid="56"/>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7"/>
                                        </p:tgtEl>
                                        <p:attrNameLst>
                                          <p:attrName>style.visibility</p:attrName>
                                        </p:attrNameLst>
                                      </p:cBhvr>
                                      <p:to>
                                        <p:strVal val="visible"/>
                                      </p:to>
                                    </p:set>
                                    <p:animEffect transition="in" filter="fade">
                                      <p:cBhvr>
                                        <p:cTn id="184" dur="500"/>
                                        <p:tgtEl>
                                          <p:spTgt spid="57"/>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fade">
                                      <p:cBhvr>
                                        <p:cTn id="187" dur="500"/>
                                        <p:tgtEl>
                                          <p:spTgt spid="5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75"/>
                                        </p:tgtEl>
                                        <p:attrNameLst>
                                          <p:attrName>style.visibility</p:attrName>
                                        </p:attrNameLst>
                                      </p:cBhvr>
                                      <p:to>
                                        <p:strVal val="visible"/>
                                      </p:to>
                                    </p:set>
                                    <p:animEffect transition="in" filter="fade">
                                      <p:cBhvr>
                                        <p:cTn id="190" dur="500"/>
                                        <p:tgtEl>
                                          <p:spTgt spid="75"/>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76"/>
                                        </p:tgtEl>
                                        <p:attrNameLst>
                                          <p:attrName>style.visibility</p:attrName>
                                        </p:attrNameLst>
                                      </p:cBhvr>
                                      <p:to>
                                        <p:strVal val="visible"/>
                                      </p:to>
                                    </p:set>
                                    <p:animEffect transition="in" filter="fade">
                                      <p:cBhvr>
                                        <p:cTn id="193" dur="500"/>
                                        <p:tgtEl>
                                          <p:spTgt spid="7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77"/>
                                        </p:tgtEl>
                                        <p:attrNameLst>
                                          <p:attrName>style.visibility</p:attrName>
                                        </p:attrNameLst>
                                      </p:cBhvr>
                                      <p:to>
                                        <p:strVal val="visible"/>
                                      </p:to>
                                    </p:set>
                                    <p:animEffect transition="in" filter="fade">
                                      <p:cBhvr>
                                        <p:cTn id="196" dur="500"/>
                                        <p:tgtEl>
                                          <p:spTgt spid="77"/>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78"/>
                                        </p:tgtEl>
                                        <p:attrNameLst>
                                          <p:attrName>style.visibility</p:attrName>
                                        </p:attrNameLst>
                                      </p:cBhvr>
                                      <p:to>
                                        <p:strVal val="visible"/>
                                      </p:to>
                                    </p:set>
                                    <p:animEffect transition="in" filter="fade">
                                      <p:cBhvr>
                                        <p:cTn id="199" dur="500"/>
                                        <p:tgtEl>
                                          <p:spTgt spid="78"/>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35"/>
                                        </p:tgtEl>
                                        <p:attrNameLst>
                                          <p:attrName>style.visibility</p:attrName>
                                        </p:attrNameLst>
                                      </p:cBhvr>
                                      <p:to>
                                        <p:strVal val="visible"/>
                                      </p:to>
                                    </p:set>
                                    <p:animEffect transition="in" filter="fade">
                                      <p:cBhvr>
                                        <p:cTn id="20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4" grpId="0" animBg="1"/>
      <p:bldP spid="37" grpId="0" animBg="1"/>
      <p:bldP spid="5" grpId="0"/>
      <p:bldP spid="6"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43" grpId="0" animBg="1"/>
      <p:bldP spid="45" grpId="0" animBg="1"/>
      <p:bldP spid="46" grpId="0" animBg="1"/>
      <p:bldP spid="47" grpId="0" animBg="1"/>
      <p:bldP spid="57" grpId="0"/>
      <p:bldP spid="58" grpId="0"/>
      <p:bldP spid="75" grpId="0"/>
      <p:bldP spid="76" grpId="0"/>
      <p:bldP spid="77" grpId="0"/>
      <p:bldP spid="78" grpId="0"/>
      <p:bldP spid="3" grpId="0"/>
      <p:bldP spid="18" grpId="0"/>
      <p:bldP spid="33" grpId="0"/>
      <p:bldP spid="35" grpId="0"/>
    </p:bldLst>
  </p:timing>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2F32E0-960B-0772-901C-22E0012DCE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E34C2E8-9736-F3DB-BD2D-2728D32B80F9}"/>
              </a:ext>
            </a:extLst>
          </p:cNvPr>
          <p:cNvSpPr txBox="1"/>
          <p:nvPr/>
        </p:nvSpPr>
        <p:spPr>
          <a:xfrm>
            <a:off x="0" y="117754"/>
            <a:ext cx="119742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通过刚才的展示，你应该对邻接矩阵有了很清楚的了解</a:t>
            </a:r>
          </a:p>
        </p:txBody>
      </p:sp>
      <p:sp>
        <p:nvSpPr>
          <p:cNvPr id="30" name="文本框 29">
            <a:extLst>
              <a:ext uri="{FF2B5EF4-FFF2-40B4-BE49-F238E27FC236}">
                <a16:creationId xmlns:a16="http://schemas.microsoft.com/office/drawing/2014/main" id="{D8280CDD-79CE-6803-D6A2-1DCBAA4D0A4F}"/>
              </a:ext>
            </a:extLst>
          </p:cNvPr>
          <p:cNvSpPr txBox="1"/>
          <p:nvPr/>
        </p:nvSpPr>
        <p:spPr>
          <a:xfrm>
            <a:off x="-1" y="687141"/>
            <a:ext cx="119742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让我们进行下一个</a:t>
            </a:r>
          </a:p>
        </p:txBody>
      </p:sp>
      <p:sp>
        <p:nvSpPr>
          <p:cNvPr id="31" name="文本框 30">
            <a:extLst>
              <a:ext uri="{FF2B5EF4-FFF2-40B4-BE49-F238E27FC236}">
                <a16:creationId xmlns:a16="http://schemas.microsoft.com/office/drawing/2014/main" id="{6B7E185D-09F1-60EC-03D9-7BDA5BFC7B6E}"/>
              </a:ext>
            </a:extLst>
          </p:cNvPr>
          <p:cNvSpPr txBox="1"/>
          <p:nvPr/>
        </p:nvSpPr>
        <p:spPr>
          <a:xfrm>
            <a:off x="4971478" y="3013501"/>
            <a:ext cx="2031325"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邻接表</a:t>
            </a:r>
          </a:p>
        </p:txBody>
      </p:sp>
    </p:spTree>
    <p:extLst>
      <p:ext uri="{BB962C8B-B14F-4D97-AF65-F5344CB8AC3E}">
        <p14:creationId xmlns:p14="http://schemas.microsoft.com/office/powerpoint/2010/main" val="3043529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58E61-5A06-DF09-1437-350A2BEF26B4}"/>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FEE40301-DE15-8B61-81BB-5CB9DB55B4A4}"/>
              </a:ext>
            </a:extLst>
          </p:cNvPr>
          <p:cNvSpPr/>
          <p:nvPr/>
        </p:nvSpPr>
        <p:spPr>
          <a:xfrm rot="9229481">
            <a:off x="-4264826" y="4362557"/>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6892165B-6240-4763-8180-E5D7930A05FA}"/>
              </a:ext>
            </a:extLst>
          </p:cNvPr>
          <p:cNvSpPr/>
          <p:nvPr/>
        </p:nvSpPr>
        <p:spPr>
          <a:xfrm>
            <a:off x="179892"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8F2E5605-C715-9D1A-D0AA-03CEE14410E5}"/>
              </a:ext>
            </a:extLst>
          </p:cNvPr>
          <p:cNvSpPr/>
          <p:nvPr/>
        </p:nvSpPr>
        <p:spPr>
          <a:xfrm>
            <a:off x="3234326"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7B7F9C8E-C0B3-ED47-F5E2-1CCB1193454D}"/>
              </a:ext>
            </a:extLst>
          </p:cNvPr>
          <p:cNvSpPr/>
          <p:nvPr/>
        </p:nvSpPr>
        <p:spPr>
          <a:xfrm>
            <a:off x="6372605"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1529235A-8AE7-F44D-6082-9F1531D04CD3}"/>
              </a:ext>
            </a:extLst>
          </p:cNvPr>
          <p:cNvCxnSpPr>
            <a:cxnSpLocks/>
          </p:cNvCxnSpPr>
          <p:nvPr/>
        </p:nvCxnSpPr>
        <p:spPr>
          <a:xfrm>
            <a:off x="2451100" y="22859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509FA1B-1CB2-8A79-0E24-6ECC83FBD248}"/>
              </a:ext>
            </a:extLst>
          </p:cNvPr>
          <p:cNvSpPr/>
          <p:nvPr/>
        </p:nvSpPr>
        <p:spPr>
          <a:xfrm>
            <a:off x="9655092" y="17634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0C963AFC-705A-0C78-F491-064B497E273C}"/>
              </a:ext>
            </a:extLst>
          </p:cNvPr>
          <p:cNvCxnSpPr>
            <a:cxnSpLocks/>
          </p:cNvCxnSpPr>
          <p:nvPr/>
        </p:nvCxnSpPr>
        <p:spPr>
          <a:xfrm flipV="1">
            <a:off x="8697982" y="22786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箭头: 下 7">
            <a:extLst>
              <a:ext uri="{FF2B5EF4-FFF2-40B4-BE49-F238E27FC236}">
                <a16:creationId xmlns:a16="http://schemas.microsoft.com/office/drawing/2014/main" id="{BB36EDA4-E16E-D57D-6FA5-84ABFBED3D8B}"/>
              </a:ext>
            </a:extLst>
          </p:cNvPr>
          <p:cNvSpPr/>
          <p:nvPr/>
        </p:nvSpPr>
        <p:spPr>
          <a:xfrm rot="2543886">
            <a:off x="14220288" y="1741063"/>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477E2D5-B584-7965-B367-4FD2256BA3FC}"/>
              </a:ext>
            </a:extLst>
          </p:cNvPr>
          <p:cNvSpPr txBox="1"/>
          <p:nvPr/>
        </p:nvSpPr>
        <p:spPr>
          <a:xfrm>
            <a:off x="12661307" y="4897142"/>
            <a:ext cx="2884123" cy="584775"/>
          </a:xfrm>
          <a:prstGeom prst="rect">
            <a:avLst/>
          </a:prstGeom>
          <a:noFill/>
        </p:spPr>
        <p:txBody>
          <a:bodyPr wrap="none" rtlCol="0">
            <a:spAutoFit/>
          </a:bodyPr>
          <a:lstStyle/>
          <a:p>
            <a:r>
              <a:rPr lang="zh-CN" altLang="en-US" sz="3200" dirty="0"/>
              <a:t>我要和小</a:t>
            </a:r>
            <a:r>
              <a:rPr lang="en-US" altLang="zh-CN" sz="3200" dirty="0"/>
              <a:t>A</a:t>
            </a:r>
            <a:r>
              <a:rPr lang="zh-CN" altLang="en-US" sz="3200" dirty="0"/>
              <a:t>贴贴</a:t>
            </a:r>
          </a:p>
        </p:txBody>
      </p:sp>
      <p:cxnSp>
        <p:nvCxnSpPr>
          <p:cNvPr id="5" name="直接连接符 4">
            <a:extLst>
              <a:ext uri="{FF2B5EF4-FFF2-40B4-BE49-F238E27FC236}">
                <a16:creationId xmlns:a16="http://schemas.microsoft.com/office/drawing/2014/main" id="{E12F3C05-86C4-E9C9-BC9B-35BE83D4998C}"/>
              </a:ext>
            </a:extLst>
          </p:cNvPr>
          <p:cNvCxnSpPr>
            <a:cxnSpLocks/>
          </p:cNvCxnSpPr>
          <p:nvPr/>
        </p:nvCxnSpPr>
        <p:spPr>
          <a:xfrm>
            <a:off x="5585279" y="22859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39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878BB6-180C-D035-4114-E52C9AB436A5}"/>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7BCA16F7-23C9-ADB8-34E3-8CED783F69D2}"/>
              </a:ext>
            </a:extLst>
          </p:cNvPr>
          <p:cNvSpPr txBox="1"/>
          <p:nvPr/>
        </p:nvSpPr>
        <p:spPr>
          <a:xfrm>
            <a:off x="0" y="110644"/>
            <a:ext cx="2031325"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邻接表</a:t>
            </a:r>
          </a:p>
        </p:txBody>
      </p:sp>
      <p:sp>
        <p:nvSpPr>
          <p:cNvPr id="2" name="文本框 1">
            <a:extLst>
              <a:ext uri="{FF2B5EF4-FFF2-40B4-BE49-F238E27FC236}">
                <a16:creationId xmlns:a16="http://schemas.microsoft.com/office/drawing/2014/main" id="{0DB2B2D3-0A00-D699-F9A9-DAF9D864F3AE}"/>
              </a:ext>
            </a:extLst>
          </p:cNvPr>
          <p:cNvSpPr txBox="1"/>
          <p:nvPr/>
        </p:nvSpPr>
        <p:spPr>
          <a:xfrm>
            <a:off x="0" y="941641"/>
            <a:ext cx="1203468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邻接表的基本思想也较为简单，刚才邻接矩阵是拿数组存储，邻接表是通过链表存储。</a:t>
            </a:r>
          </a:p>
        </p:txBody>
      </p:sp>
      <p:sp>
        <p:nvSpPr>
          <p:cNvPr id="4" name="文本框 3">
            <a:extLst>
              <a:ext uri="{FF2B5EF4-FFF2-40B4-BE49-F238E27FC236}">
                <a16:creationId xmlns:a16="http://schemas.microsoft.com/office/drawing/2014/main" id="{158BD2B5-850B-75A0-C8CE-6AB70F9D2F5F}"/>
              </a:ext>
            </a:extLst>
          </p:cNvPr>
          <p:cNvSpPr txBox="1"/>
          <p:nvPr/>
        </p:nvSpPr>
        <p:spPr>
          <a:xfrm>
            <a:off x="0" y="1772638"/>
            <a:ext cx="1203468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基本思想：对图的每个顶点建立一个单链表。存储该顶点所有邻接顶点及其相关信息。</a:t>
            </a:r>
          </a:p>
        </p:txBody>
      </p:sp>
      <p:sp>
        <p:nvSpPr>
          <p:cNvPr id="5" name="文本框 4">
            <a:extLst>
              <a:ext uri="{FF2B5EF4-FFF2-40B4-BE49-F238E27FC236}">
                <a16:creationId xmlns:a16="http://schemas.microsoft.com/office/drawing/2014/main" id="{4C844971-B551-4028-68E1-662B750DD137}"/>
              </a:ext>
            </a:extLst>
          </p:cNvPr>
          <p:cNvSpPr txBox="1"/>
          <p:nvPr/>
        </p:nvSpPr>
        <p:spPr>
          <a:xfrm>
            <a:off x="0" y="2726745"/>
            <a:ext cx="1203468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每一个单链表都设有一个表头节点。第</a:t>
            </a:r>
            <a:r>
              <a:rPr lang="en-US" altLang="zh-CN" sz="2800" dirty="0" err="1">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个链表就表示依附于顶点</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的边</a:t>
            </a:r>
          </a:p>
        </p:txBody>
      </p:sp>
      <p:sp>
        <p:nvSpPr>
          <p:cNvPr id="7" name="矩形: 圆角 6">
            <a:extLst>
              <a:ext uri="{FF2B5EF4-FFF2-40B4-BE49-F238E27FC236}">
                <a16:creationId xmlns:a16="http://schemas.microsoft.com/office/drawing/2014/main" id="{0BDF3242-3286-2C15-E8D4-D82BCAC0FD6E}"/>
              </a:ext>
            </a:extLst>
          </p:cNvPr>
          <p:cNvSpPr/>
          <p:nvPr/>
        </p:nvSpPr>
        <p:spPr>
          <a:xfrm>
            <a:off x="3490959" y="4135840"/>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BB8BE3E-EF2B-CF52-95E7-304A2B062CBF}"/>
              </a:ext>
            </a:extLst>
          </p:cNvPr>
          <p:cNvSpPr/>
          <p:nvPr/>
        </p:nvSpPr>
        <p:spPr>
          <a:xfrm>
            <a:off x="4768021" y="413584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21198034-5828-A8D5-3F52-2B3D6F9565C4}"/>
              </a:ext>
            </a:extLst>
          </p:cNvPr>
          <p:cNvSpPr/>
          <p:nvPr/>
        </p:nvSpPr>
        <p:spPr>
          <a:xfrm>
            <a:off x="6045083" y="413584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965ABC00-51E9-7693-CC84-8AA1FD93266B}"/>
              </a:ext>
            </a:extLst>
          </p:cNvPr>
          <p:cNvSpPr/>
          <p:nvPr/>
        </p:nvSpPr>
        <p:spPr>
          <a:xfrm>
            <a:off x="7322145" y="413584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35CEF156-9BFF-624A-654E-189E7E1AB2C1}"/>
              </a:ext>
            </a:extLst>
          </p:cNvPr>
          <p:cNvCxnSpPr>
            <a:cxnSpLocks/>
          </p:cNvCxnSpPr>
          <p:nvPr/>
        </p:nvCxnSpPr>
        <p:spPr>
          <a:xfrm>
            <a:off x="4318000" y="4397450"/>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125B10F-97A4-E593-3AD7-89A777226063}"/>
              </a:ext>
            </a:extLst>
          </p:cNvPr>
          <p:cNvCxnSpPr>
            <a:cxnSpLocks/>
          </p:cNvCxnSpPr>
          <p:nvPr/>
        </p:nvCxnSpPr>
        <p:spPr>
          <a:xfrm>
            <a:off x="5595028" y="4397450"/>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BAEEC3E-D60B-6AE3-AFE3-558F94A73F11}"/>
              </a:ext>
            </a:extLst>
          </p:cNvPr>
          <p:cNvCxnSpPr>
            <a:cxnSpLocks/>
          </p:cNvCxnSpPr>
          <p:nvPr/>
        </p:nvCxnSpPr>
        <p:spPr>
          <a:xfrm>
            <a:off x="6852328" y="440284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B7331691-5730-D47D-8CA0-517B1E2059EE}"/>
              </a:ext>
            </a:extLst>
          </p:cNvPr>
          <p:cNvSpPr/>
          <p:nvPr/>
        </p:nvSpPr>
        <p:spPr>
          <a:xfrm>
            <a:off x="3490959" y="4764490"/>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372702DA-CFF2-1D87-F60B-3DB0499BF0E8}"/>
              </a:ext>
            </a:extLst>
          </p:cNvPr>
          <p:cNvSpPr/>
          <p:nvPr/>
        </p:nvSpPr>
        <p:spPr>
          <a:xfrm>
            <a:off x="4768021" y="47644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733453D8-C506-1744-482D-16A0DFE63769}"/>
              </a:ext>
            </a:extLst>
          </p:cNvPr>
          <p:cNvSpPr/>
          <p:nvPr/>
        </p:nvSpPr>
        <p:spPr>
          <a:xfrm>
            <a:off x="6045083" y="47644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C2AB4EBD-31EE-1C12-1D69-4527BB57F683}"/>
              </a:ext>
            </a:extLst>
          </p:cNvPr>
          <p:cNvSpPr/>
          <p:nvPr/>
        </p:nvSpPr>
        <p:spPr>
          <a:xfrm>
            <a:off x="7322145" y="47644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71F47482-9B61-4F5E-C4B2-5BCE6EDF01BF}"/>
              </a:ext>
            </a:extLst>
          </p:cNvPr>
          <p:cNvCxnSpPr>
            <a:cxnSpLocks/>
          </p:cNvCxnSpPr>
          <p:nvPr/>
        </p:nvCxnSpPr>
        <p:spPr>
          <a:xfrm>
            <a:off x="4318000" y="5026100"/>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9720EC0-C866-225F-C530-8363E84723D3}"/>
              </a:ext>
            </a:extLst>
          </p:cNvPr>
          <p:cNvCxnSpPr>
            <a:cxnSpLocks/>
          </p:cNvCxnSpPr>
          <p:nvPr/>
        </p:nvCxnSpPr>
        <p:spPr>
          <a:xfrm>
            <a:off x="5595028" y="5026100"/>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8AA4AF17-9D90-6ED2-FC35-5126B2996BA8}"/>
              </a:ext>
            </a:extLst>
          </p:cNvPr>
          <p:cNvCxnSpPr>
            <a:cxnSpLocks/>
          </p:cNvCxnSpPr>
          <p:nvPr/>
        </p:nvCxnSpPr>
        <p:spPr>
          <a:xfrm>
            <a:off x="6852328" y="503149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F1C514FD-7598-92DB-BDFC-4AAA0807E661}"/>
              </a:ext>
            </a:extLst>
          </p:cNvPr>
          <p:cNvSpPr/>
          <p:nvPr/>
        </p:nvSpPr>
        <p:spPr>
          <a:xfrm>
            <a:off x="3490959" y="539313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B929ACB7-8CCE-8FFF-2399-89F6B5ADE9CE}"/>
              </a:ext>
            </a:extLst>
          </p:cNvPr>
          <p:cNvSpPr/>
          <p:nvPr/>
        </p:nvSpPr>
        <p:spPr>
          <a:xfrm>
            <a:off x="4768021" y="539313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E7BD0D9-9511-4DA1-C932-5298830F1BB3}"/>
              </a:ext>
            </a:extLst>
          </p:cNvPr>
          <p:cNvSpPr/>
          <p:nvPr/>
        </p:nvSpPr>
        <p:spPr>
          <a:xfrm>
            <a:off x="6045083" y="539313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16EB583-94AF-31DD-9DD4-D8C1F14D67E3}"/>
              </a:ext>
            </a:extLst>
          </p:cNvPr>
          <p:cNvSpPr/>
          <p:nvPr/>
        </p:nvSpPr>
        <p:spPr>
          <a:xfrm>
            <a:off x="7322145" y="539313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F33136C-F9FB-777D-CBEC-7F6ABB5A128B}"/>
              </a:ext>
            </a:extLst>
          </p:cNvPr>
          <p:cNvCxnSpPr>
            <a:cxnSpLocks/>
          </p:cNvCxnSpPr>
          <p:nvPr/>
        </p:nvCxnSpPr>
        <p:spPr>
          <a:xfrm>
            <a:off x="4318000" y="565474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D05998B6-27E2-F69A-9A04-1E3C3F75BA74}"/>
              </a:ext>
            </a:extLst>
          </p:cNvPr>
          <p:cNvCxnSpPr>
            <a:cxnSpLocks/>
          </p:cNvCxnSpPr>
          <p:nvPr/>
        </p:nvCxnSpPr>
        <p:spPr>
          <a:xfrm>
            <a:off x="5595028" y="565474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4ADDC97-9E75-0760-437F-1B4533660E69}"/>
              </a:ext>
            </a:extLst>
          </p:cNvPr>
          <p:cNvCxnSpPr>
            <a:cxnSpLocks/>
          </p:cNvCxnSpPr>
          <p:nvPr/>
        </p:nvCxnSpPr>
        <p:spPr>
          <a:xfrm>
            <a:off x="6852328" y="5660147"/>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18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8" grpId="0" animBg="1"/>
      <p:bldP spid="9" grpId="0" animBg="1"/>
      <p:bldP spid="10" grpId="0" animBg="1"/>
      <p:bldP spid="17" grpId="0" animBg="1"/>
      <p:bldP spid="18" grpId="0" animBg="1"/>
      <p:bldP spid="19" grpId="0" animBg="1"/>
      <p:bldP spid="20" grpId="0" animBg="1"/>
      <p:bldP spid="24" grpId="0" animBg="1"/>
      <p:bldP spid="25" grpId="0" animBg="1"/>
      <p:bldP spid="26" grpId="0" animBg="1"/>
      <p:bldP spid="27"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47F67E-1E7B-A878-3037-4DB7883D9034}"/>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63C3A331-7D13-6BDD-99E8-ADE0A3F20D2F}"/>
              </a:ext>
            </a:extLst>
          </p:cNvPr>
          <p:cNvSpPr txBox="1"/>
          <p:nvPr/>
        </p:nvSpPr>
        <p:spPr>
          <a:xfrm>
            <a:off x="0" y="-3280256"/>
            <a:ext cx="2031325"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邻接表</a:t>
            </a:r>
          </a:p>
        </p:txBody>
      </p:sp>
      <p:sp>
        <p:nvSpPr>
          <p:cNvPr id="2" name="文本框 1">
            <a:extLst>
              <a:ext uri="{FF2B5EF4-FFF2-40B4-BE49-F238E27FC236}">
                <a16:creationId xmlns:a16="http://schemas.microsoft.com/office/drawing/2014/main" id="{81CE42E9-1014-E620-014A-9A8118199DF6}"/>
              </a:ext>
            </a:extLst>
          </p:cNvPr>
          <p:cNvSpPr txBox="1"/>
          <p:nvPr/>
        </p:nvSpPr>
        <p:spPr>
          <a:xfrm>
            <a:off x="0" y="-2449259"/>
            <a:ext cx="1203468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邻接表的基本思想也较为简单，刚才邻接矩阵是拿数组存储，邻接表是通过链表存储。</a:t>
            </a:r>
          </a:p>
        </p:txBody>
      </p:sp>
      <p:sp>
        <p:nvSpPr>
          <p:cNvPr id="4" name="文本框 3">
            <a:extLst>
              <a:ext uri="{FF2B5EF4-FFF2-40B4-BE49-F238E27FC236}">
                <a16:creationId xmlns:a16="http://schemas.microsoft.com/office/drawing/2014/main" id="{B621D5B0-457B-5582-E634-6383F373AF70}"/>
              </a:ext>
            </a:extLst>
          </p:cNvPr>
          <p:cNvSpPr txBox="1"/>
          <p:nvPr/>
        </p:nvSpPr>
        <p:spPr>
          <a:xfrm>
            <a:off x="0" y="-1618262"/>
            <a:ext cx="1203468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基本思想：对图的每个顶点建立一个单链表。存储该顶点所有邻接顶点及其相关信息。</a:t>
            </a:r>
          </a:p>
        </p:txBody>
      </p:sp>
      <p:sp>
        <p:nvSpPr>
          <p:cNvPr id="5" name="文本框 4">
            <a:extLst>
              <a:ext uri="{FF2B5EF4-FFF2-40B4-BE49-F238E27FC236}">
                <a16:creationId xmlns:a16="http://schemas.microsoft.com/office/drawing/2014/main" id="{5C3845EF-09CB-FE6D-A56C-A6FEB1CB4332}"/>
              </a:ext>
            </a:extLst>
          </p:cNvPr>
          <p:cNvSpPr txBox="1"/>
          <p:nvPr/>
        </p:nvSpPr>
        <p:spPr>
          <a:xfrm>
            <a:off x="0" y="-664155"/>
            <a:ext cx="1203468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每一个单链表都设有一个表头节点。第</a:t>
            </a:r>
            <a:r>
              <a:rPr lang="en-US" altLang="zh-CN" sz="2800" dirty="0" err="1">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个链表就表示依附于顶点</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的边</a:t>
            </a:r>
          </a:p>
        </p:txBody>
      </p:sp>
      <p:sp>
        <p:nvSpPr>
          <p:cNvPr id="7" name="矩形: 圆角 6">
            <a:extLst>
              <a:ext uri="{FF2B5EF4-FFF2-40B4-BE49-F238E27FC236}">
                <a16:creationId xmlns:a16="http://schemas.microsoft.com/office/drawing/2014/main" id="{3F0537A7-D0F9-1FFE-70E8-9D36D6120229}"/>
              </a:ext>
            </a:extLst>
          </p:cNvPr>
          <p:cNvSpPr/>
          <p:nvPr/>
        </p:nvSpPr>
        <p:spPr>
          <a:xfrm>
            <a:off x="2011455" y="1904573"/>
            <a:ext cx="2857500" cy="132948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46220FDD-F026-91C0-39A2-B8D08E2AF406}"/>
              </a:ext>
            </a:extLst>
          </p:cNvPr>
          <p:cNvSpPr/>
          <p:nvPr/>
        </p:nvSpPr>
        <p:spPr>
          <a:xfrm>
            <a:off x="6832878" y="1919755"/>
            <a:ext cx="4039438" cy="132840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8FE94B2-5AC2-AA04-152B-33AEB3661BC1}"/>
              </a:ext>
            </a:extLst>
          </p:cNvPr>
          <p:cNvSpPr/>
          <p:nvPr/>
        </p:nvSpPr>
        <p:spPr>
          <a:xfrm>
            <a:off x="12953883" y="155774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4E887B4F-A826-9F8F-1D45-0CA1AA1037C6}"/>
              </a:ext>
            </a:extLst>
          </p:cNvPr>
          <p:cNvSpPr/>
          <p:nvPr/>
        </p:nvSpPr>
        <p:spPr>
          <a:xfrm>
            <a:off x="14230945" y="155774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6F4B876A-F43D-579E-37F9-D271EBF37FEA}"/>
              </a:ext>
            </a:extLst>
          </p:cNvPr>
          <p:cNvCxnSpPr>
            <a:cxnSpLocks/>
          </p:cNvCxnSpPr>
          <p:nvPr/>
        </p:nvCxnSpPr>
        <p:spPr>
          <a:xfrm>
            <a:off x="12503828" y="1819350"/>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22C1550-A0DF-8D67-7AF3-9D46DA5D6313}"/>
              </a:ext>
            </a:extLst>
          </p:cNvPr>
          <p:cNvCxnSpPr>
            <a:cxnSpLocks/>
          </p:cNvCxnSpPr>
          <p:nvPr/>
        </p:nvCxnSpPr>
        <p:spPr>
          <a:xfrm>
            <a:off x="13761128" y="182474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68D0A5D7-A464-6429-0946-260A5AD39CDF}"/>
              </a:ext>
            </a:extLst>
          </p:cNvPr>
          <p:cNvSpPr/>
          <p:nvPr/>
        </p:nvSpPr>
        <p:spPr>
          <a:xfrm>
            <a:off x="3490959" y="7469590"/>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D14D61ED-6C32-A8AB-BBE1-941D2799D3D7}"/>
              </a:ext>
            </a:extLst>
          </p:cNvPr>
          <p:cNvSpPr/>
          <p:nvPr/>
        </p:nvSpPr>
        <p:spPr>
          <a:xfrm>
            <a:off x="4768021" y="74695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3BA20AC9-8C0C-2DBA-D2DB-B8DFDB21BD1D}"/>
              </a:ext>
            </a:extLst>
          </p:cNvPr>
          <p:cNvSpPr/>
          <p:nvPr/>
        </p:nvSpPr>
        <p:spPr>
          <a:xfrm>
            <a:off x="6045083" y="74695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7EE870DE-C185-E7E0-3603-DEF76C6CE2A9}"/>
              </a:ext>
            </a:extLst>
          </p:cNvPr>
          <p:cNvSpPr/>
          <p:nvPr/>
        </p:nvSpPr>
        <p:spPr>
          <a:xfrm>
            <a:off x="7322145" y="7469590"/>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9F463C05-E568-2B4F-591C-104077DF1220}"/>
              </a:ext>
            </a:extLst>
          </p:cNvPr>
          <p:cNvCxnSpPr>
            <a:cxnSpLocks/>
          </p:cNvCxnSpPr>
          <p:nvPr/>
        </p:nvCxnSpPr>
        <p:spPr>
          <a:xfrm>
            <a:off x="4318000" y="7731200"/>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B05FD8D-D3CA-91D4-64AD-82198FD3C3CA}"/>
              </a:ext>
            </a:extLst>
          </p:cNvPr>
          <p:cNvCxnSpPr>
            <a:cxnSpLocks/>
          </p:cNvCxnSpPr>
          <p:nvPr/>
        </p:nvCxnSpPr>
        <p:spPr>
          <a:xfrm>
            <a:off x="5595028" y="7731200"/>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FB19083-6A8E-5FCB-478A-6D196F4348B3}"/>
              </a:ext>
            </a:extLst>
          </p:cNvPr>
          <p:cNvCxnSpPr>
            <a:cxnSpLocks/>
          </p:cNvCxnSpPr>
          <p:nvPr/>
        </p:nvCxnSpPr>
        <p:spPr>
          <a:xfrm>
            <a:off x="6852328" y="773659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7CEE9A0D-6CE4-53F3-C20A-1CD37096BDA3}"/>
              </a:ext>
            </a:extLst>
          </p:cNvPr>
          <p:cNvSpPr/>
          <p:nvPr/>
        </p:nvSpPr>
        <p:spPr>
          <a:xfrm>
            <a:off x="3490959" y="809823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F4ACE429-4896-9648-8CC1-D171EDF6F800}"/>
              </a:ext>
            </a:extLst>
          </p:cNvPr>
          <p:cNvSpPr/>
          <p:nvPr/>
        </p:nvSpPr>
        <p:spPr>
          <a:xfrm>
            <a:off x="4768021" y="809823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9BDD3E0B-31D8-3275-B09C-7319CA7A1E69}"/>
              </a:ext>
            </a:extLst>
          </p:cNvPr>
          <p:cNvSpPr/>
          <p:nvPr/>
        </p:nvSpPr>
        <p:spPr>
          <a:xfrm>
            <a:off x="6045083" y="809823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D134CCCA-6827-6B23-0502-2EAD33E867E2}"/>
              </a:ext>
            </a:extLst>
          </p:cNvPr>
          <p:cNvSpPr/>
          <p:nvPr/>
        </p:nvSpPr>
        <p:spPr>
          <a:xfrm>
            <a:off x="7322145" y="809823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4734E0AD-FCB1-5E8C-42BB-C74D6EE52546}"/>
              </a:ext>
            </a:extLst>
          </p:cNvPr>
          <p:cNvCxnSpPr>
            <a:cxnSpLocks/>
          </p:cNvCxnSpPr>
          <p:nvPr/>
        </p:nvCxnSpPr>
        <p:spPr>
          <a:xfrm>
            <a:off x="4318000" y="835984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C5FA3D9-803B-DE0F-4D38-C52768FB9895}"/>
              </a:ext>
            </a:extLst>
          </p:cNvPr>
          <p:cNvCxnSpPr>
            <a:cxnSpLocks/>
          </p:cNvCxnSpPr>
          <p:nvPr/>
        </p:nvCxnSpPr>
        <p:spPr>
          <a:xfrm>
            <a:off x="5595028" y="835984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73CA514-D649-E272-0E93-FD71031CA817}"/>
              </a:ext>
            </a:extLst>
          </p:cNvPr>
          <p:cNvCxnSpPr>
            <a:cxnSpLocks/>
          </p:cNvCxnSpPr>
          <p:nvPr/>
        </p:nvCxnSpPr>
        <p:spPr>
          <a:xfrm>
            <a:off x="6852328" y="8365247"/>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箭头: 下 2">
            <a:extLst>
              <a:ext uri="{FF2B5EF4-FFF2-40B4-BE49-F238E27FC236}">
                <a16:creationId xmlns:a16="http://schemas.microsoft.com/office/drawing/2014/main" id="{99A815AF-2E8E-527C-58DE-009C92A84D0D}"/>
              </a:ext>
            </a:extLst>
          </p:cNvPr>
          <p:cNvSpPr/>
          <p:nvPr/>
        </p:nvSpPr>
        <p:spPr>
          <a:xfrm rot="19557238">
            <a:off x="1852286" y="1141556"/>
            <a:ext cx="725715" cy="624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3B6EA79E-1DFA-6378-6E77-62077A9F830F}"/>
              </a:ext>
            </a:extLst>
          </p:cNvPr>
          <p:cNvSpPr/>
          <p:nvPr/>
        </p:nvSpPr>
        <p:spPr>
          <a:xfrm rot="2874010">
            <a:off x="9342879" y="1141556"/>
            <a:ext cx="725715" cy="624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D256401-E9A5-6D91-63D0-6159BACAA815}"/>
              </a:ext>
            </a:extLst>
          </p:cNvPr>
          <p:cNvSpPr txBox="1"/>
          <p:nvPr/>
        </p:nvSpPr>
        <p:spPr>
          <a:xfrm>
            <a:off x="9705736" y="576873"/>
            <a:ext cx="132922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表节点</a:t>
            </a:r>
          </a:p>
        </p:txBody>
      </p:sp>
      <p:sp>
        <p:nvSpPr>
          <p:cNvPr id="13" name="文本框 12">
            <a:extLst>
              <a:ext uri="{FF2B5EF4-FFF2-40B4-BE49-F238E27FC236}">
                <a16:creationId xmlns:a16="http://schemas.microsoft.com/office/drawing/2014/main" id="{BE4D3C73-011E-A97D-D6F9-4E9B3C530ED7}"/>
              </a:ext>
            </a:extLst>
          </p:cNvPr>
          <p:cNvSpPr txBox="1"/>
          <p:nvPr/>
        </p:nvSpPr>
        <p:spPr>
          <a:xfrm>
            <a:off x="492422" y="491811"/>
            <a:ext cx="182986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表头节点</a:t>
            </a:r>
          </a:p>
        </p:txBody>
      </p:sp>
      <p:sp>
        <p:nvSpPr>
          <p:cNvPr id="14" name="矩形: 圆角 13">
            <a:extLst>
              <a:ext uri="{FF2B5EF4-FFF2-40B4-BE49-F238E27FC236}">
                <a16:creationId xmlns:a16="http://schemas.microsoft.com/office/drawing/2014/main" id="{FD26CF6D-E810-6758-0BC4-64DDA607CE48}"/>
              </a:ext>
            </a:extLst>
          </p:cNvPr>
          <p:cNvSpPr/>
          <p:nvPr/>
        </p:nvSpPr>
        <p:spPr>
          <a:xfrm>
            <a:off x="2151864" y="2028461"/>
            <a:ext cx="1221138" cy="108170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4911C680-354A-3945-F0F8-F1CB199B39AA}"/>
              </a:ext>
            </a:extLst>
          </p:cNvPr>
          <p:cNvSpPr/>
          <p:nvPr/>
        </p:nvSpPr>
        <p:spPr>
          <a:xfrm>
            <a:off x="3490959" y="2028461"/>
            <a:ext cx="1221138" cy="108170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E96819AB-D336-346B-5FE0-03CB9A38F688}"/>
              </a:ext>
            </a:extLst>
          </p:cNvPr>
          <p:cNvSpPr txBox="1"/>
          <p:nvPr/>
        </p:nvSpPr>
        <p:spPr>
          <a:xfrm>
            <a:off x="2205328" y="2343206"/>
            <a:ext cx="128798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数据域</a:t>
            </a:r>
          </a:p>
        </p:txBody>
      </p:sp>
      <p:sp>
        <p:nvSpPr>
          <p:cNvPr id="35" name="文本框 34">
            <a:extLst>
              <a:ext uri="{FF2B5EF4-FFF2-40B4-BE49-F238E27FC236}">
                <a16:creationId xmlns:a16="http://schemas.microsoft.com/office/drawing/2014/main" id="{13D14235-5D88-4F08-0125-53C707A6BFAB}"/>
              </a:ext>
            </a:extLst>
          </p:cNvPr>
          <p:cNvSpPr txBox="1"/>
          <p:nvPr/>
        </p:nvSpPr>
        <p:spPr>
          <a:xfrm>
            <a:off x="3683152" y="2343074"/>
            <a:ext cx="99047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链域</a:t>
            </a:r>
          </a:p>
        </p:txBody>
      </p:sp>
      <p:sp>
        <p:nvSpPr>
          <p:cNvPr id="36" name="矩形: 圆角 35">
            <a:extLst>
              <a:ext uri="{FF2B5EF4-FFF2-40B4-BE49-F238E27FC236}">
                <a16:creationId xmlns:a16="http://schemas.microsoft.com/office/drawing/2014/main" id="{F5B6FBB1-987D-712B-1DED-AFD310C8267D}"/>
              </a:ext>
            </a:extLst>
          </p:cNvPr>
          <p:cNvSpPr/>
          <p:nvPr/>
        </p:nvSpPr>
        <p:spPr>
          <a:xfrm>
            <a:off x="6924447" y="2049253"/>
            <a:ext cx="1221138" cy="108170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54E64EDE-C634-F64D-7A0F-98D9AA016A95}"/>
              </a:ext>
            </a:extLst>
          </p:cNvPr>
          <p:cNvSpPr/>
          <p:nvPr/>
        </p:nvSpPr>
        <p:spPr>
          <a:xfrm>
            <a:off x="8237154" y="2037485"/>
            <a:ext cx="1221138" cy="108170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CCD1E171-E7C5-C8C7-95C9-FD74F5F52ECF}"/>
              </a:ext>
            </a:extLst>
          </p:cNvPr>
          <p:cNvSpPr/>
          <p:nvPr/>
        </p:nvSpPr>
        <p:spPr>
          <a:xfrm>
            <a:off x="9549861" y="2028461"/>
            <a:ext cx="1221138" cy="108170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3CCB738B-EF03-E2EE-0915-A43F65C855F2}"/>
              </a:ext>
            </a:extLst>
          </p:cNvPr>
          <p:cNvSpPr txBox="1"/>
          <p:nvPr/>
        </p:nvSpPr>
        <p:spPr>
          <a:xfrm>
            <a:off x="8286811" y="2315113"/>
            <a:ext cx="128798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数据域</a:t>
            </a:r>
          </a:p>
        </p:txBody>
      </p:sp>
      <p:sp>
        <p:nvSpPr>
          <p:cNvPr id="40" name="文本框 39">
            <a:extLst>
              <a:ext uri="{FF2B5EF4-FFF2-40B4-BE49-F238E27FC236}">
                <a16:creationId xmlns:a16="http://schemas.microsoft.com/office/drawing/2014/main" id="{4F2E90BA-EC3A-01FC-6D9B-EB8C8DC8C816}"/>
              </a:ext>
            </a:extLst>
          </p:cNvPr>
          <p:cNvSpPr txBox="1"/>
          <p:nvPr/>
        </p:nvSpPr>
        <p:spPr>
          <a:xfrm>
            <a:off x="9735850" y="2318384"/>
            <a:ext cx="99047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链域</a:t>
            </a:r>
          </a:p>
        </p:txBody>
      </p:sp>
      <p:sp>
        <p:nvSpPr>
          <p:cNvPr id="41" name="文本框 40">
            <a:extLst>
              <a:ext uri="{FF2B5EF4-FFF2-40B4-BE49-F238E27FC236}">
                <a16:creationId xmlns:a16="http://schemas.microsoft.com/office/drawing/2014/main" id="{449C2274-81C5-01D7-224F-AB23B90A0152}"/>
              </a:ext>
            </a:extLst>
          </p:cNvPr>
          <p:cNvSpPr txBox="1"/>
          <p:nvPr/>
        </p:nvSpPr>
        <p:spPr>
          <a:xfrm>
            <a:off x="6932067" y="2355130"/>
            <a:ext cx="1221138" cy="40011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邻接点域</a:t>
            </a:r>
          </a:p>
        </p:txBody>
      </p:sp>
      <p:sp>
        <p:nvSpPr>
          <p:cNvPr id="42" name="箭头: 下 41">
            <a:extLst>
              <a:ext uri="{FF2B5EF4-FFF2-40B4-BE49-F238E27FC236}">
                <a16:creationId xmlns:a16="http://schemas.microsoft.com/office/drawing/2014/main" id="{776663D3-4395-A993-E04E-28B993F3A848}"/>
              </a:ext>
            </a:extLst>
          </p:cNvPr>
          <p:cNvSpPr/>
          <p:nvPr/>
        </p:nvSpPr>
        <p:spPr>
          <a:xfrm rot="13198837">
            <a:off x="2018329" y="2849141"/>
            <a:ext cx="373999" cy="8090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3BCA667D-3E72-E12C-4581-35953B80F8CA}"/>
              </a:ext>
            </a:extLst>
          </p:cNvPr>
          <p:cNvSpPr/>
          <p:nvPr/>
        </p:nvSpPr>
        <p:spPr>
          <a:xfrm rot="12801181">
            <a:off x="3422290" y="3179776"/>
            <a:ext cx="373999" cy="12481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CAA6EC05-7309-E05C-2C4B-431589DCE249}"/>
              </a:ext>
            </a:extLst>
          </p:cNvPr>
          <p:cNvSpPr txBox="1"/>
          <p:nvPr/>
        </p:nvSpPr>
        <p:spPr>
          <a:xfrm>
            <a:off x="89416" y="3599948"/>
            <a:ext cx="211942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存储顶点名</a:t>
            </a:r>
          </a:p>
        </p:txBody>
      </p:sp>
      <p:sp>
        <p:nvSpPr>
          <p:cNvPr id="45" name="文本框 44">
            <a:extLst>
              <a:ext uri="{FF2B5EF4-FFF2-40B4-BE49-F238E27FC236}">
                <a16:creationId xmlns:a16="http://schemas.microsoft.com/office/drawing/2014/main" id="{31029744-E42A-0CB3-F099-C2D58D1F901A}"/>
              </a:ext>
            </a:extLst>
          </p:cNvPr>
          <p:cNvSpPr txBox="1"/>
          <p:nvPr/>
        </p:nvSpPr>
        <p:spPr>
          <a:xfrm>
            <a:off x="229592" y="4497554"/>
            <a:ext cx="356372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指向链表第一个节点</a:t>
            </a:r>
          </a:p>
        </p:txBody>
      </p:sp>
      <p:sp>
        <p:nvSpPr>
          <p:cNvPr id="46" name="箭头: 下 45">
            <a:extLst>
              <a:ext uri="{FF2B5EF4-FFF2-40B4-BE49-F238E27FC236}">
                <a16:creationId xmlns:a16="http://schemas.microsoft.com/office/drawing/2014/main" id="{34941825-A9F7-E881-F56E-B9B60222641A}"/>
              </a:ext>
            </a:extLst>
          </p:cNvPr>
          <p:cNvSpPr/>
          <p:nvPr/>
        </p:nvSpPr>
        <p:spPr>
          <a:xfrm rot="10800000">
            <a:off x="8518683" y="3258215"/>
            <a:ext cx="373999" cy="18690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431047A2-1CE1-69BB-18BD-CF45B78E830A}"/>
              </a:ext>
            </a:extLst>
          </p:cNvPr>
          <p:cNvSpPr txBox="1"/>
          <p:nvPr/>
        </p:nvSpPr>
        <p:spPr>
          <a:xfrm>
            <a:off x="7091284" y="5381046"/>
            <a:ext cx="313887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存储边或弧的信息</a:t>
            </a:r>
          </a:p>
        </p:txBody>
      </p:sp>
      <p:sp>
        <p:nvSpPr>
          <p:cNvPr id="48" name="箭头: 下 47">
            <a:extLst>
              <a:ext uri="{FF2B5EF4-FFF2-40B4-BE49-F238E27FC236}">
                <a16:creationId xmlns:a16="http://schemas.microsoft.com/office/drawing/2014/main" id="{4F3F15D5-7739-8E8E-8E18-AD62807D4FE5}"/>
              </a:ext>
            </a:extLst>
          </p:cNvPr>
          <p:cNvSpPr/>
          <p:nvPr/>
        </p:nvSpPr>
        <p:spPr>
          <a:xfrm rot="11808823">
            <a:off x="6925186" y="3054569"/>
            <a:ext cx="373999" cy="716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AC9950F1-E5C2-5055-C689-A7B3E04433A4}"/>
              </a:ext>
            </a:extLst>
          </p:cNvPr>
          <p:cNvSpPr/>
          <p:nvPr/>
        </p:nvSpPr>
        <p:spPr>
          <a:xfrm rot="9469010">
            <a:off x="10144838" y="3010326"/>
            <a:ext cx="373999" cy="12481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AA5C860A-9436-E60E-B949-12487DDE5385}"/>
              </a:ext>
            </a:extLst>
          </p:cNvPr>
          <p:cNvSpPr txBox="1"/>
          <p:nvPr/>
        </p:nvSpPr>
        <p:spPr>
          <a:xfrm>
            <a:off x="9182236" y="4227581"/>
            <a:ext cx="317752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指向下一个与顶点邻接的节点</a:t>
            </a:r>
          </a:p>
        </p:txBody>
      </p:sp>
      <p:sp>
        <p:nvSpPr>
          <p:cNvPr id="52" name="文本框 51">
            <a:extLst>
              <a:ext uri="{FF2B5EF4-FFF2-40B4-BE49-F238E27FC236}">
                <a16:creationId xmlns:a16="http://schemas.microsoft.com/office/drawing/2014/main" id="{23487AFD-D4CA-6B11-C08E-EF9AA1D7E0EA}"/>
              </a:ext>
            </a:extLst>
          </p:cNvPr>
          <p:cNvSpPr txBox="1"/>
          <p:nvPr/>
        </p:nvSpPr>
        <p:spPr>
          <a:xfrm>
            <a:off x="4868955" y="3836881"/>
            <a:ext cx="3591467"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指向与顶点</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邻接的顶点在顺序表存储中的位置</a:t>
            </a:r>
          </a:p>
        </p:txBody>
      </p:sp>
      <p:sp>
        <p:nvSpPr>
          <p:cNvPr id="53" name="文本框 52">
            <a:extLst>
              <a:ext uri="{FF2B5EF4-FFF2-40B4-BE49-F238E27FC236}">
                <a16:creationId xmlns:a16="http://schemas.microsoft.com/office/drawing/2014/main" id="{9E4F1FD7-6BCE-3AB7-C064-062BCA5780DB}"/>
              </a:ext>
            </a:extLst>
          </p:cNvPr>
          <p:cNvSpPr txBox="1"/>
          <p:nvPr/>
        </p:nvSpPr>
        <p:spPr>
          <a:xfrm>
            <a:off x="5998678" y="5880145"/>
            <a:ext cx="532408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如果是无权图，或没有与边相关的其他信息，可以省略这个域</a:t>
            </a:r>
          </a:p>
        </p:txBody>
      </p:sp>
    </p:spTree>
    <p:extLst>
      <p:ext uri="{BB962C8B-B14F-4D97-AF65-F5344CB8AC3E}">
        <p14:creationId xmlns:p14="http://schemas.microsoft.com/office/powerpoint/2010/main" val="2218696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500"/>
                                        <p:tgtEl>
                                          <p:spTgt spid="4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500"/>
                                        <p:tgtEl>
                                          <p:spTgt spid="4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53"/>
                                        </p:tgtEl>
                                        <p:attrNameLst>
                                          <p:attrName>style.visibility</p:attrName>
                                        </p:attrNameLst>
                                      </p:cBhvr>
                                      <p:to>
                                        <p:strVal val="visible"/>
                                      </p:to>
                                    </p:set>
                                    <p:animEffect transition="in" filter="fade">
                                      <p:cBhvr>
                                        <p:cTn id="106" dur="500"/>
                                        <p:tgtEl>
                                          <p:spTgt spid="5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1" grpId="0"/>
      <p:bldP spid="13" grpId="0"/>
      <p:bldP spid="14" grpId="0" animBg="1"/>
      <p:bldP spid="32" grpId="0" animBg="1"/>
      <p:bldP spid="33" grpId="0"/>
      <p:bldP spid="35" grpId="0"/>
      <p:bldP spid="36" grpId="0" animBg="1"/>
      <p:bldP spid="37" grpId="0" animBg="1"/>
      <p:bldP spid="38" grpId="0" animBg="1"/>
      <p:bldP spid="39" grpId="0"/>
      <p:bldP spid="40" grpId="0"/>
      <p:bldP spid="41" grpId="0"/>
      <p:bldP spid="42" grpId="0" animBg="1"/>
      <p:bldP spid="43" grpId="0" animBg="1"/>
      <p:bldP spid="44" grpId="0"/>
      <p:bldP spid="45" grpId="0"/>
      <p:bldP spid="46" grpId="0" animBg="1"/>
      <p:bldP spid="47" grpId="0"/>
      <p:bldP spid="48" grpId="0" animBg="1"/>
      <p:bldP spid="49" grpId="0" animBg="1"/>
      <p:bldP spid="51" grpId="0"/>
      <p:bldP spid="52" grpId="0"/>
      <p:bldP spid="53" grpId="0"/>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F72871-6780-B157-7F91-D7396BA902A9}"/>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0EB25730-1B34-3C5F-F9E9-A1BC7A8FC474}"/>
              </a:ext>
            </a:extLst>
          </p:cNvPr>
          <p:cNvSpPr txBox="1"/>
          <p:nvPr/>
        </p:nvSpPr>
        <p:spPr>
          <a:xfrm>
            <a:off x="0" y="-6111"/>
            <a:ext cx="2031325"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邻接表</a:t>
            </a:r>
          </a:p>
        </p:txBody>
      </p:sp>
      <p:sp>
        <p:nvSpPr>
          <p:cNvPr id="34" name="椭圆 33">
            <a:extLst>
              <a:ext uri="{FF2B5EF4-FFF2-40B4-BE49-F238E27FC236}">
                <a16:creationId xmlns:a16="http://schemas.microsoft.com/office/drawing/2014/main" id="{55AC9DBC-B4E1-10A0-261F-A4CF4FF1BFA9}"/>
              </a:ext>
            </a:extLst>
          </p:cNvPr>
          <p:cNvSpPr/>
          <p:nvPr/>
        </p:nvSpPr>
        <p:spPr>
          <a:xfrm>
            <a:off x="1087290" y="25767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50" name="椭圆 49">
            <a:extLst>
              <a:ext uri="{FF2B5EF4-FFF2-40B4-BE49-F238E27FC236}">
                <a16:creationId xmlns:a16="http://schemas.microsoft.com/office/drawing/2014/main" id="{1F55537F-1A40-BBAD-1D91-1931B7FA15F6}"/>
              </a:ext>
            </a:extLst>
          </p:cNvPr>
          <p:cNvSpPr/>
          <p:nvPr/>
        </p:nvSpPr>
        <p:spPr>
          <a:xfrm>
            <a:off x="2437044" y="388478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4" name="椭圆 53">
            <a:extLst>
              <a:ext uri="{FF2B5EF4-FFF2-40B4-BE49-F238E27FC236}">
                <a16:creationId xmlns:a16="http://schemas.microsoft.com/office/drawing/2014/main" id="{17ECCFDE-EB04-1067-5526-F2456516B0F9}"/>
              </a:ext>
            </a:extLst>
          </p:cNvPr>
          <p:cNvSpPr/>
          <p:nvPr/>
        </p:nvSpPr>
        <p:spPr>
          <a:xfrm>
            <a:off x="1067404" y="388478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椭圆 54">
            <a:extLst>
              <a:ext uri="{FF2B5EF4-FFF2-40B4-BE49-F238E27FC236}">
                <a16:creationId xmlns:a16="http://schemas.microsoft.com/office/drawing/2014/main" id="{F509C14F-FC73-0992-D5CD-857BC9E559D6}"/>
              </a:ext>
            </a:extLst>
          </p:cNvPr>
          <p:cNvSpPr/>
          <p:nvPr/>
        </p:nvSpPr>
        <p:spPr>
          <a:xfrm>
            <a:off x="2437044" y="25767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56" name="直接连接符 55">
            <a:extLst>
              <a:ext uri="{FF2B5EF4-FFF2-40B4-BE49-F238E27FC236}">
                <a16:creationId xmlns:a16="http://schemas.microsoft.com/office/drawing/2014/main" id="{ACDE3E11-2AFC-F5F7-146E-98B4279CCBC2}"/>
              </a:ext>
            </a:extLst>
          </p:cNvPr>
          <p:cNvCxnSpPr>
            <a:cxnSpLocks/>
          </p:cNvCxnSpPr>
          <p:nvPr/>
        </p:nvCxnSpPr>
        <p:spPr>
          <a:xfrm>
            <a:off x="1610072" y="280171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D370511-5A57-832E-ABAD-06F71000F345}"/>
              </a:ext>
            </a:extLst>
          </p:cNvPr>
          <p:cNvCxnSpPr>
            <a:cxnSpLocks/>
          </p:cNvCxnSpPr>
          <p:nvPr/>
        </p:nvCxnSpPr>
        <p:spPr>
          <a:xfrm>
            <a:off x="1302347" y="3102049"/>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4C3E083-6B35-D7A3-1821-199F1A4B058B}"/>
              </a:ext>
            </a:extLst>
          </p:cNvPr>
          <p:cNvCxnSpPr>
            <a:cxnSpLocks/>
          </p:cNvCxnSpPr>
          <p:nvPr/>
        </p:nvCxnSpPr>
        <p:spPr>
          <a:xfrm>
            <a:off x="2642158" y="3102049"/>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1338FC8-15E1-F855-CDB9-94725D45F40E}"/>
              </a:ext>
            </a:extLst>
          </p:cNvPr>
          <p:cNvCxnSpPr>
            <a:cxnSpLocks/>
          </p:cNvCxnSpPr>
          <p:nvPr/>
        </p:nvCxnSpPr>
        <p:spPr>
          <a:xfrm flipH="1">
            <a:off x="1537290" y="3063324"/>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4AF28C72-8A9A-47F8-17B7-AE7AB53F7555}"/>
              </a:ext>
            </a:extLst>
          </p:cNvPr>
          <p:cNvSpPr txBox="1"/>
          <p:nvPr/>
        </p:nvSpPr>
        <p:spPr>
          <a:xfrm>
            <a:off x="0" y="824885"/>
            <a:ext cx="532408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对于无向图，邻接链表是唯一的</a:t>
            </a:r>
          </a:p>
        </p:txBody>
      </p:sp>
      <p:sp>
        <p:nvSpPr>
          <p:cNvPr id="64" name="矩形: 圆角 63">
            <a:extLst>
              <a:ext uri="{FF2B5EF4-FFF2-40B4-BE49-F238E27FC236}">
                <a16:creationId xmlns:a16="http://schemas.microsoft.com/office/drawing/2014/main" id="{93D8E6A7-B541-D669-0BA7-D826AEBAD1E9}"/>
              </a:ext>
            </a:extLst>
          </p:cNvPr>
          <p:cNvSpPr/>
          <p:nvPr/>
        </p:nvSpPr>
        <p:spPr>
          <a:xfrm>
            <a:off x="5778556" y="2155442"/>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65" name="矩形: 圆角 64">
            <a:extLst>
              <a:ext uri="{FF2B5EF4-FFF2-40B4-BE49-F238E27FC236}">
                <a16:creationId xmlns:a16="http://schemas.microsoft.com/office/drawing/2014/main" id="{4BE103B1-8DDA-D00F-EC20-D151BE69E2C1}"/>
              </a:ext>
            </a:extLst>
          </p:cNvPr>
          <p:cNvSpPr/>
          <p:nvPr/>
        </p:nvSpPr>
        <p:spPr>
          <a:xfrm>
            <a:off x="7055618" y="215544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EB54D01F-4F1C-01D3-F769-B6FF1D0ECDF5}"/>
              </a:ext>
            </a:extLst>
          </p:cNvPr>
          <p:cNvSpPr/>
          <p:nvPr/>
        </p:nvSpPr>
        <p:spPr>
          <a:xfrm>
            <a:off x="8332680" y="215544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CF09B0E4-4DAA-DDEC-D389-7CCA60B8D7A3}"/>
              </a:ext>
            </a:extLst>
          </p:cNvPr>
          <p:cNvCxnSpPr>
            <a:cxnSpLocks/>
          </p:cNvCxnSpPr>
          <p:nvPr/>
        </p:nvCxnSpPr>
        <p:spPr>
          <a:xfrm>
            <a:off x="6605597" y="2417052"/>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27C5C0A-6911-8971-A839-FA27AC20B43E}"/>
              </a:ext>
            </a:extLst>
          </p:cNvPr>
          <p:cNvCxnSpPr>
            <a:cxnSpLocks/>
          </p:cNvCxnSpPr>
          <p:nvPr/>
        </p:nvCxnSpPr>
        <p:spPr>
          <a:xfrm>
            <a:off x="7882625" y="2417052"/>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D9BD595-3097-CF77-9C25-8BAA0C950057}"/>
              </a:ext>
            </a:extLst>
          </p:cNvPr>
          <p:cNvCxnSpPr>
            <a:cxnSpLocks/>
          </p:cNvCxnSpPr>
          <p:nvPr/>
        </p:nvCxnSpPr>
        <p:spPr>
          <a:xfrm>
            <a:off x="9139925" y="2422450"/>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圆角 70">
            <a:extLst>
              <a:ext uri="{FF2B5EF4-FFF2-40B4-BE49-F238E27FC236}">
                <a16:creationId xmlns:a16="http://schemas.microsoft.com/office/drawing/2014/main" id="{35C18727-7B8C-554A-EAC7-F1C4A0AEF8BF}"/>
              </a:ext>
            </a:extLst>
          </p:cNvPr>
          <p:cNvSpPr/>
          <p:nvPr/>
        </p:nvSpPr>
        <p:spPr>
          <a:xfrm>
            <a:off x="5778556" y="2784092"/>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72" name="矩形: 圆角 71">
            <a:extLst>
              <a:ext uri="{FF2B5EF4-FFF2-40B4-BE49-F238E27FC236}">
                <a16:creationId xmlns:a16="http://schemas.microsoft.com/office/drawing/2014/main" id="{9D6A5FB4-B09C-EE6C-4ABD-1B232E597239}"/>
              </a:ext>
            </a:extLst>
          </p:cNvPr>
          <p:cNvSpPr/>
          <p:nvPr/>
        </p:nvSpPr>
        <p:spPr>
          <a:xfrm>
            <a:off x="7055618" y="278409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a:extLst>
              <a:ext uri="{FF2B5EF4-FFF2-40B4-BE49-F238E27FC236}">
                <a16:creationId xmlns:a16="http://schemas.microsoft.com/office/drawing/2014/main" id="{C74853C5-27E6-A115-AEC1-82BF79BDA16C}"/>
              </a:ext>
            </a:extLst>
          </p:cNvPr>
          <p:cNvSpPr/>
          <p:nvPr/>
        </p:nvSpPr>
        <p:spPr>
          <a:xfrm>
            <a:off x="8332680" y="278409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1721A2F6-DC48-F87D-C1B0-BF702FE2BBBA}"/>
              </a:ext>
            </a:extLst>
          </p:cNvPr>
          <p:cNvSpPr/>
          <p:nvPr/>
        </p:nvSpPr>
        <p:spPr>
          <a:xfrm>
            <a:off x="9609742" y="278409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箭头连接符 74">
            <a:extLst>
              <a:ext uri="{FF2B5EF4-FFF2-40B4-BE49-F238E27FC236}">
                <a16:creationId xmlns:a16="http://schemas.microsoft.com/office/drawing/2014/main" id="{0B7A3352-AA27-0EE9-EE9E-FB429DE91483}"/>
              </a:ext>
            </a:extLst>
          </p:cNvPr>
          <p:cNvCxnSpPr>
            <a:cxnSpLocks/>
          </p:cNvCxnSpPr>
          <p:nvPr/>
        </p:nvCxnSpPr>
        <p:spPr>
          <a:xfrm>
            <a:off x="6605597" y="3045702"/>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F9AAD5AC-FFA7-E23B-A127-FD96A2B87B12}"/>
              </a:ext>
            </a:extLst>
          </p:cNvPr>
          <p:cNvCxnSpPr>
            <a:cxnSpLocks/>
          </p:cNvCxnSpPr>
          <p:nvPr/>
        </p:nvCxnSpPr>
        <p:spPr>
          <a:xfrm>
            <a:off x="7882625" y="3045702"/>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9D1808B1-9E24-8E55-FCD0-352626A3F8D0}"/>
              </a:ext>
            </a:extLst>
          </p:cNvPr>
          <p:cNvCxnSpPr>
            <a:cxnSpLocks/>
          </p:cNvCxnSpPr>
          <p:nvPr/>
        </p:nvCxnSpPr>
        <p:spPr>
          <a:xfrm>
            <a:off x="9139925" y="3051100"/>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圆角 77">
            <a:extLst>
              <a:ext uri="{FF2B5EF4-FFF2-40B4-BE49-F238E27FC236}">
                <a16:creationId xmlns:a16="http://schemas.microsoft.com/office/drawing/2014/main" id="{9AD11ABE-C4D6-0F37-0027-375D4E1729F3}"/>
              </a:ext>
            </a:extLst>
          </p:cNvPr>
          <p:cNvSpPr/>
          <p:nvPr/>
        </p:nvSpPr>
        <p:spPr>
          <a:xfrm>
            <a:off x="5778556" y="3412741"/>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79" name="矩形: 圆角 78">
            <a:extLst>
              <a:ext uri="{FF2B5EF4-FFF2-40B4-BE49-F238E27FC236}">
                <a16:creationId xmlns:a16="http://schemas.microsoft.com/office/drawing/2014/main" id="{D6C6E8DF-B6AB-B863-670E-827DB259928F}"/>
              </a:ext>
            </a:extLst>
          </p:cNvPr>
          <p:cNvSpPr/>
          <p:nvPr/>
        </p:nvSpPr>
        <p:spPr>
          <a:xfrm>
            <a:off x="7055618" y="3412741"/>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F47EDB5B-AFC3-8DA9-5D2F-FFCDF23E5984}"/>
              </a:ext>
            </a:extLst>
          </p:cNvPr>
          <p:cNvSpPr/>
          <p:nvPr/>
        </p:nvSpPr>
        <p:spPr>
          <a:xfrm>
            <a:off x="8332680" y="3412741"/>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678D3C61-50E2-9FB9-DAF3-F9F0AB5F4B06}"/>
              </a:ext>
            </a:extLst>
          </p:cNvPr>
          <p:cNvCxnSpPr>
            <a:cxnSpLocks/>
          </p:cNvCxnSpPr>
          <p:nvPr/>
        </p:nvCxnSpPr>
        <p:spPr>
          <a:xfrm>
            <a:off x="6605597" y="3674351"/>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894EFB73-5879-0416-0E6A-05D7CC81F090}"/>
              </a:ext>
            </a:extLst>
          </p:cNvPr>
          <p:cNvCxnSpPr>
            <a:cxnSpLocks/>
          </p:cNvCxnSpPr>
          <p:nvPr/>
        </p:nvCxnSpPr>
        <p:spPr>
          <a:xfrm>
            <a:off x="7882625" y="3674351"/>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029C3107-611E-2062-9E0A-4DBDD965BD0E}"/>
              </a:ext>
            </a:extLst>
          </p:cNvPr>
          <p:cNvCxnSpPr>
            <a:cxnSpLocks/>
          </p:cNvCxnSpPr>
          <p:nvPr/>
        </p:nvCxnSpPr>
        <p:spPr>
          <a:xfrm>
            <a:off x="9139925" y="367974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圆角 84">
            <a:extLst>
              <a:ext uri="{FF2B5EF4-FFF2-40B4-BE49-F238E27FC236}">
                <a16:creationId xmlns:a16="http://schemas.microsoft.com/office/drawing/2014/main" id="{4077ADDD-5598-3ED1-AFFB-E54601FDBCCF}"/>
              </a:ext>
            </a:extLst>
          </p:cNvPr>
          <p:cNvSpPr/>
          <p:nvPr/>
        </p:nvSpPr>
        <p:spPr>
          <a:xfrm>
            <a:off x="5778556" y="4088167"/>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86" name="矩形: 圆角 85">
            <a:extLst>
              <a:ext uri="{FF2B5EF4-FFF2-40B4-BE49-F238E27FC236}">
                <a16:creationId xmlns:a16="http://schemas.microsoft.com/office/drawing/2014/main" id="{CBB32775-1F2E-4F6F-802C-46F25D0EA708}"/>
              </a:ext>
            </a:extLst>
          </p:cNvPr>
          <p:cNvSpPr/>
          <p:nvPr/>
        </p:nvSpPr>
        <p:spPr>
          <a:xfrm>
            <a:off x="7055618" y="408816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箭头连接符 88">
            <a:extLst>
              <a:ext uri="{FF2B5EF4-FFF2-40B4-BE49-F238E27FC236}">
                <a16:creationId xmlns:a16="http://schemas.microsoft.com/office/drawing/2014/main" id="{56983D0F-7DF7-549F-F8B8-3A38FE65FDB1}"/>
              </a:ext>
            </a:extLst>
          </p:cNvPr>
          <p:cNvCxnSpPr>
            <a:cxnSpLocks/>
          </p:cNvCxnSpPr>
          <p:nvPr/>
        </p:nvCxnSpPr>
        <p:spPr>
          <a:xfrm>
            <a:off x="6605597" y="4349777"/>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4B19568C-3AD3-6429-FDA4-FA59E864263C}"/>
              </a:ext>
            </a:extLst>
          </p:cNvPr>
          <p:cNvCxnSpPr>
            <a:cxnSpLocks/>
          </p:cNvCxnSpPr>
          <p:nvPr/>
        </p:nvCxnSpPr>
        <p:spPr>
          <a:xfrm>
            <a:off x="7882625" y="4349777"/>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9853DC6D-7949-807A-4476-B256D49D6E89}"/>
              </a:ext>
            </a:extLst>
          </p:cNvPr>
          <p:cNvSpPr txBox="1"/>
          <p:nvPr/>
        </p:nvSpPr>
        <p:spPr>
          <a:xfrm>
            <a:off x="5353410" y="215544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E11314A8-072F-E77E-AF09-8C2AEFCBB78A}"/>
              </a:ext>
            </a:extLst>
          </p:cNvPr>
          <p:cNvSpPr txBox="1"/>
          <p:nvPr/>
        </p:nvSpPr>
        <p:spPr>
          <a:xfrm>
            <a:off x="5356731" y="278009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CC8AE8CA-561C-039B-116A-BC73D57B05F6}"/>
              </a:ext>
            </a:extLst>
          </p:cNvPr>
          <p:cNvSpPr txBox="1"/>
          <p:nvPr/>
        </p:nvSpPr>
        <p:spPr>
          <a:xfrm>
            <a:off x="5353410" y="339774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C47B8C05-3C9E-25C1-6142-189853A6C604}"/>
              </a:ext>
            </a:extLst>
          </p:cNvPr>
          <p:cNvSpPr txBox="1"/>
          <p:nvPr/>
        </p:nvSpPr>
        <p:spPr>
          <a:xfrm>
            <a:off x="5354178" y="40881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B8D49304-3EFB-7C83-B38B-B5DDF226F794}"/>
              </a:ext>
            </a:extLst>
          </p:cNvPr>
          <p:cNvSpPr txBox="1"/>
          <p:nvPr/>
        </p:nvSpPr>
        <p:spPr>
          <a:xfrm>
            <a:off x="7234135" y="211841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8BB76C87-4CB7-2498-EAAB-F03B71BA6397}"/>
              </a:ext>
            </a:extLst>
          </p:cNvPr>
          <p:cNvSpPr txBox="1"/>
          <p:nvPr/>
        </p:nvSpPr>
        <p:spPr>
          <a:xfrm>
            <a:off x="8513541" y="212619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98" name="文本框 97">
            <a:extLst>
              <a:ext uri="{FF2B5EF4-FFF2-40B4-BE49-F238E27FC236}">
                <a16:creationId xmlns:a16="http://schemas.microsoft.com/office/drawing/2014/main" id="{1561B6FA-39AC-0E87-DBCF-21DEDE58F1E7}"/>
              </a:ext>
            </a:extLst>
          </p:cNvPr>
          <p:cNvSpPr txBox="1"/>
          <p:nvPr/>
        </p:nvSpPr>
        <p:spPr>
          <a:xfrm>
            <a:off x="9611909" y="2155442"/>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99" name="文本框 98">
            <a:extLst>
              <a:ext uri="{FF2B5EF4-FFF2-40B4-BE49-F238E27FC236}">
                <a16:creationId xmlns:a16="http://schemas.microsoft.com/office/drawing/2014/main" id="{94E0E687-4421-1AD5-D383-757AA905965F}"/>
              </a:ext>
            </a:extLst>
          </p:cNvPr>
          <p:cNvSpPr txBox="1"/>
          <p:nvPr/>
        </p:nvSpPr>
        <p:spPr>
          <a:xfrm>
            <a:off x="7234135" y="276510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100" name="文本框 99">
            <a:extLst>
              <a:ext uri="{FF2B5EF4-FFF2-40B4-BE49-F238E27FC236}">
                <a16:creationId xmlns:a16="http://schemas.microsoft.com/office/drawing/2014/main" id="{4E62B932-EB02-3A0F-61C8-477FB4DA7C7F}"/>
              </a:ext>
            </a:extLst>
          </p:cNvPr>
          <p:cNvSpPr txBox="1"/>
          <p:nvPr/>
        </p:nvSpPr>
        <p:spPr>
          <a:xfrm>
            <a:off x="8533206" y="275484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B3294AAA-5F91-E46C-7EEC-A3402B2FD13D}"/>
              </a:ext>
            </a:extLst>
          </p:cNvPr>
          <p:cNvSpPr txBox="1"/>
          <p:nvPr/>
        </p:nvSpPr>
        <p:spPr>
          <a:xfrm>
            <a:off x="9693017" y="276510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cxnSp>
        <p:nvCxnSpPr>
          <p:cNvPr id="104" name="直接箭头连接符 103">
            <a:extLst>
              <a:ext uri="{FF2B5EF4-FFF2-40B4-BE49-F238E27FC236}">
                <a16:creationId xmlns:a16="http://schemas.microsoft.com/office/drawing/2014/main" id="{E82C8220-A52A-E4D1-A139-221CC0D063B0}"/>
              </a:ext>
            </a:extLst>
          </p:cNvPr>
          <p:cNvCxnSpPr>
            <a:cxnSpLocks/>
          </p:cNvCxnSpPr>
          <p:nvPr/>
        </p:nvCxnSpPr>
        <p:spPr>
          <a:xfrm>
            <a:off x="10432867" y="304006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EC6D982E-1C37-E02F-3AB9-F68CE3822BA8}"/>
              </a:ext>
            </a:extLst>
          </p:cNvPr>
          <p:cNvSpPr txBox="1"/>
          <p:nvPr/>
        </p:nvSpPr>
        <p:spPr>
          <a:xfrm>
            <a:off x="10886804" y="2754846"/>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106" name="文本框 105">
            <a:extLst>
              <a:ext uri="{FF2B5EF4-FFF2-40B4-BE49-F238E27FC236}">
                <a16:creationId xmlns:a16="http://schemas.microsoft.com/office/drawing/2014/main" id="{C1EC8DB0-8F67-D995-0CC8-C5D2334932B8}"/>
              </a:ext>
            </a:extLst>
          </p:cNvPr>
          <p:cNvSpPr txBox="1"/>
          <p:nvPr/>
        </p:nvSpPr>
        <p:spPr>
          <a:xfrm>
            <a:off x="7234135" y="339774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410C6BB4-FF72-42F5-9E50-7177BC89648E}"/>
              </a:ext>
            </a:extLst>
          </p:cNvPr>
          <p:cNvSpPr txBox="1"/>
          <p:nvPr/>
        </p:nvSpPr>
        <p:spPr>
          <a:xfrm>
            <a:off x="8525299" y="338349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108" name="文本框 107">
            <a:extLst>
              <a:ext uri="{FF2B5EF4-FFF2-40B4-BE49-F238E27FC236}">
                <a16:creationId xmlns:a16="http://schemas.microsoft.com/office/drawing/2014/main" id="{83528E82-DDC9-4720-A64B-20CE5933CB32}"/>
              </a:ext>
            </a:extLst>
          </p:cNvPr>
          <p:cNvSpPr txBox="1"/>
          <p:nvPr/>
        </p:nvSpPr>
        <p:spPr>
          <a:xfrm>
            <a:off x="9609742" y="3386483"/>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109" name="文本框 108">
            <a:extLst>
              <a:ext uri="{FF2B5EF4-FFF2-40B4-BE49-F238E27FC236}">
                <a16:creationId xmlns:a16="http://schemas.microsoft.com/office/drawing/2014/main" id="{2B2343B1-07FB-25BE-7B2E-12FA817C97AC}"/>
              </a:ext>
            </a:extLst>
          </p:cNvPr>
          <p:cNvSpPr txBox="1"/>
          <p:nvPr/>
        </p:nvSpPr>
        <p:spPr>
          <a:xfrm>
            <a:off x="7234135" y="404139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110" name="文本框 109">
            <a:extLst>
              <a:ext uri="{FF2B5EF4-FFF2-40B4-BE49-F238E27FC236}">
                <a16:creationId xmlns:a16="http://schemas.microsoft.com/office/drawing/2014/main" id="{767FB83B-8AB1-1722-D2AF-0DF532BFD084}"/>
              </a:ext>
            </a:extLst>
          </p:cNvPr>
          <p:cNvSpPr txBox="1"/>
          <p:nvPr/>
        </p:nvSpPr>
        <p:spPr>
          <a:xfrm>
            <a:off x="8334847" y="4088167"/>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111" name="箭头: 右 110">
            <a:extLst>
              <a:ext uri="{FF2B5EF4-FFF2-40B4-BE49-F238E27FC236}">
                <a16:creationId xmlns:a16="http://schemas.microsoft.com/office/drawing/2014/main" id="{8CCF271E-4644-89C4-899D-3F23690F1A75}"/>
              </a:ext>
            </a:extLst>
          </p:cNvPr>
          <p:cNvSpPr/>
          <p:nvPr/>
        </p:nvSpPr>
        <p:spPr>
          <a:xfrm rot="1310268">
            <a:off x="4780307" y="2558409"/>
            <a:ext cx="558473" cy="486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0314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500"/>
                                        <p:tgtEl>
                                          <p:spTgt spid="9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animEffect transition="in" filter="fade">
                                      <p:cBhvr>
                                        <p:cTn id="61" dur="500"/>
                                        <p:tgtEl>
                                          <p:spTgt spid="9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childTnLst>
                          </p:cTn>
                        </p:par>
                      </p:childTnLst>
                    </p:cTn>
                  </p:par>
                  <p:par>
                    <p:cTn id="67" fill="hold">
                      <p:stCondLst>
                        <p:cond delay="indefinite"/>
                      </p:stCondLst>
                      <p:childTnLst>
                        <p:par>
                          <p:cTn id="68" fill="hold">
                            <p:stCondLst>
                              <p:cond delay="0"/>
                            </p:stCondLst>
                            <p:childTnLst>
                              <p:par>
                                <p:cTn id="69" presetID="7" presetClass="emph" presetSubtype="2" fill="hold" nodeType="clickEffect">
                                  <p:stCondLst>
                                    <p:cond delay="0"/>
                                  </p:stCondLst>
                                  <p:childTnLst>
                                    <p:animClr clrSpc="rgb" dir="cw">
                                      <p:cBhvr>
                                        <p:cTn id="70" dur="1000" fill="hold"/>
                                        <p:tgtEl>
                                          <p:spTgt spid="56"/>
                                        </p:tgtEl>
                                        <p:attrNameLst>
                                          <p:attrName>stroke.color</p:attrName>
                                        </p:attrNameLst>
                                      </p:cBhvr>
                                      <p:to>
                                        <a:schemeClr val="accent2"/>
                                      </p:to>
                                    </p:animClr>
                                    <p:set>
                                      <p:cBhvr>
                                        <p:cTn id="71" dur="1000" fill="hold"/>
                                        <p:tgtEl>
                                          <p:spTgt spid="56"/>
                                        </p:tgtEl>
                                        <p:attrNameLst>
                                          <p:attrName>stroke.on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11"/>
                                        </p:tgtEl>
                                        <p:attrNameLst>
                                          <p:attrName>style.visibility</p:attrName>
                                        </p:attrNameLst>
                                      </p:cBhvr>
                                      <p:to>
                                        <p:strVal val="visible"/>
                                      </p:to>
                                    </p:set>
                                    <p:animEffect transition="in" filter="fade">
                                      <p:cBhvr>
                                        <p:cTn id="81" dur="500"/>
                                        <p:tgtEl>
                                          <p:spTgt spid="11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childTnLst>
                          </p:cTn>
                        </p:par>
                        <p:par>
                          <p:cTn id="87" fill="hold">
                            <p:stCondLst>
                              <p:cond delay="500"/>
                            </p:stCondLst>
                            <p:childTnLst>
                              <p:par>
                                <p:cTn id="88" presetID="10" presetClass="exit" presetSubtype="0" fill="hold" grpId="1" nodeType="afterEffect">
                                  <p:stCondLst>
                                    <p:cond delay="0"/>
                                  </p:stCondLst>
                                  <p:childTnLst>
                                    <p:animEffect transition="out" filter="fade">
                                      <p:cBhvr>
                                        <p:cTn id="89" dur="500"/>
                                        <p:tgtEl>
                                          <p:spTgt spid="111"/>
                                        </p:tgtEl>
                                      </p:cBhvr>
                                    </p:animEffect>
                                    <p:set>
                                      <p:cBhvr>
                                        <p:cTn id="90" dur="1" fill="hold">
                                          <p:stCondLst>
                                            <p:cond delay="499"/>
                                          </p:stCondLst>
                                        </p:cTn>
                                        <p:tgtEl>
                                          <p:spTgt spid="11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fade">
                                      <p:cBhvr>
                                        <p:cTn id="95" dur="500"/>
                                        <p:tgtEl>
                                          <p:spTgt spid="69"/>
                                        </p:tgtEl>
                                      </p:cBhvr>
                                    </p:animEffect>
                                  </p:childTnLst>
                                </p:cTn>
                              </p:par>
                            </p:childTnLst>
                          </p:cTn>
                        </p:par>
                      </p:childTnLst>
                    </p:cTn>
                  </p:par>
                  <p:par>
                    <p:cTn id="96" fill="hold">
                      <p:stCondLst>
                        <p:cond delay="indefinite"/>
                      </p:stCondLst>
                      <p:childTnLst>
                        <p:par>
                          <p:cTn id="97" fill="hold">
                            <p:stCondLst>
                              <p:cond delay="0"/>
                            </p:stCondLst>
                            <p:childTnLst>
                              <p:par>
                                <p:cTn id="98" presetID="7" presetClass="emph" presetSubtype="2" fill="hold" nodeType="clickEffect">
                                  <p:stCondLst>
                                    <p:cond delay="0"/>
                                  </p:stCondLst>
                                  <p:childTnLst>
                                    <p:animClr clrSpc="rgb" dir="cw">
                                      <p:cBhvr>
                                        <p:cTn id="99" dur="1000" fill="hold"/>
                                        <p:tgtEl>
                                          <p:spTgt spid="58"/>
                                        </p:tgtEl>
                                        <p:attrNameLst>
                                          <p:attrName>stroke.color</p:attrName>
                                        </p:attrNameLst>
                                      </p:cBhvr>
                                      <p:to>
                                        <a:schemeClr val="accent2"/>
                                      </p:to>
                                    </p:animClr>
                                    <p:set>
                                      <p:cBhvr>
                                        <p:cTn id="100" dur="1000" fill="hold"/>
                                        <p:tgtEl>
                                          <p:spTgt spid="58"/>
                                        </p:tgtEl>
                                        <p:attrNameLst>
                                          <p:attrName>stroke.on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fade">
                                      <p:cBhvr>
                                        <p:cTn id="105" dur="500"/>
                                        <p:tgtEl>
                                          <p:spTgt spid="6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97"/>
                                        </p:tgtEl>
                                        <p:attrNameLst>
                                          <p:attrName>style.visibility</p:attrName>
                                        </p:attrNameLst>
                                      </p:cBhvr>
                                      <p:to>
                                        <p:strVal val="visible"/>
                                      </p:to>
                                    </p:set>
                                    <p:animEffect transition="in" filter="fade">
                                      <p:cBhvr>
                                        <p:cTn id="110" dur="500"/>
                                        <p:tgtEl>
                                          <p:spTgt spid="9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98"/>
                                        </p:tgtEl>
                                        <p:attrNameLst>
                                          <p:attrName>style.visibility</p:attrName>
                                        </p:attrNameLst>
                                      </p:cBhvr>
                                      <p:to>
                                        <p:strVal val="visible"/>
                                      </p:to>
                                    </p:set>
                                    <p:animEffect transition="in" filter="fade">
                                      <p:cBhvr>
                                        <p:cTn id="120" dur="500"/>
                                        <p:tgtEl>
                                          <p:spTgt spid="98"/>
                                        </p:tgtEl>
                                      </p:cBhvr>
                                    </p:animEffect>
                                  </p:childTnLst>
                                </p:cTn>
                              </p:par>
                            </p:childTnLst>
                          </p:cTn>
                        </p:par>
                      </p:childTnLst>
                    </p:cTn>
                  </p:par>
                  <p:par>
                    <p:cTn id="121" fill="hold">
                      <p:stCondLst>
                        <p:cond delay="indefinite"/>
                      </p:stCondLst>
                      <p:childTnLst>
                        <p:par>
                          <p:cTn id="122" fill="hold">
                            <p:stCondLst>
                              <p:cond delay="0"/>
                            </p:stCondLst>
                            <p:childTnLst>
                              <p:par>
                                <p:cTn id="123" presetID="7" presetClass="emph" presetSubtype="2" fill="hold" nodeType="clickEffect">
                                  <p:stCondLst>
                                    <p:cond delay="0"/>
                                  </p:stCondLst>
                                  <p:childTnLst>
                                    <p:animClr clrSpc="rgb" dir="cw">
                                      <p:cBhvr>
                                        <p:cTn id="124" dur="1000" fill="hold"/>
                                        <p:tgtEl>
                                          <p:spTgt spid="56"/>
                                        </p:tgtEl>
                                        <p:attrNameLst>
                                          <p:attrName>stroke.color</p:attrName>
                                        </p:attrNameLst>
                                      </p:cBhvr>
                                      <p:to>
                                        <a:schemeClr val="hlink"/>
                                      </p:to>
                                    </p:animClr>
                                    <p:set>
                                      <p:cBhvr>
                                        <p:cTn id="125" dur="1000" fill="hold"/>
                                        <p:tgtEl>
                                          <p:spTgt spid="56"/>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1000" fill="hold"/>
                                        <p:tgtEl>
                                          <p:spTgt spid="59"/>
                                        </p:tgtEl>
                                        <p:attrNameLst>
                                          <p:attrName>stroke.color</p:attrName>
                                        </p:attrNameLst>
                                      </p:cBhvr>
                                      <p:to>
                                        <a:schemeClr val="hlink"/>
                                      </p:to>
                                    </p:animClr>
                                    <p:set>
                                      <p:cBhvr>
                                        <p:cTn id="128" dur="1000" fill="hold"/>
                                        <p:tgtEl>
                                          <p:spTgt spid="59"/>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1000" fill="hold"/>
                                        <p:tgtEl>
                                          <p:spTgt spid="60"/>
                                        </p:tgtEl>
                                        <p:attrNameLst>
                                          <p:attrName>stroke.color</p:attrName>
                                        </p:attrNameLst>
                                      </p:cBhvr>
                                      <p:to>
                                        <a:schemeClr val="hlink"/>
                                      </p:to>
                                    </p:animClr>
                                    <p:set>
                                      <p:cBhvr>
                                        <p:cTn id="131" dur="1000" fill="hold"/>
                                        <p:tgtEl>
                                          <p:spTgt spid="60"/>
                                        </p:tgtEl>
                                        <p:attrNameLst>
                                          <p:attrName>stroke.on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2"/>
                                        </p:tgtEl>
                                        <p:attrNameLst>
                                          <p:attrName>style.visibility</p:attrName>
                                        </p:attrNameLst>
                                      </p:cBhvr>
                                      <p:to>
                                        <p:strVal val="visible"/>
                                      </p:to>
                                    </p:set>
                                    <p:animEffect transition="in" filter="fade">
                                      <p:cBhvr>
                                        <p:cTn id="139" dur="500"/>
                                        <p:tgtEl>
                                          <p:spTgt spid="7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9"/>
                                        </p:tgtEl>
                                        <p:attrNameLst>
                                          <p:attrName>style.visibility</p:attrName>
                                        </p:attrNameLst>
                                      </p:cBhvr>
                                      <p:to>
                                        <p:strVal val="visible"/>
                                      </p:to>
                                    </p:set>
                                    <p:animEffect transition="in" filter="fade">
                                      <p:cBhvr>
                                        <p:cTn id="142" dur="500"/>
                                        <p:tgtEl>
                                          <p:spTgt spid="99"/>
                                        </p:tgtEl>
                                      </p:cBhvr>
                                    </p:animEffect>
                                  </p:childTnLst>
                                </p:cTn>
                              </p:par>
                              <p:par>
                                <p:cTn id="143" presetID="10" presetClass="entr" presetSubtype="0" fill="hold"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fade">
                                      <p:cBhvr>
                                        <p:cTn id="148" dur="500"/>
                                        <p:tgtEl>
                                          <p:spTgt spid="7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fade">
                                      <p:cBhvr>
                                        <p:cTn id="151" dur="500"/>
                                        <p:tgtEl>
                                          <p:spTgt spid="7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0"/>
                                        </p:tgtEl>
                                        <p:attrNameLst>
                                          <p:attrName>style.visibility</p:attrName>
                                        </p:attrNameLst>
                                      </p:cBhvr>
                                      <p:to>
                                        <p:strVal val="visible"/>
                                      </p:to>
                                    </p:set>
                                    <p:animEffect transition="in" filter="fade">
                                      <p:cBhvr>
                                        <p:cTn id="154" dur="500"/>
                                        <p:tgtEl>
                                          <p:spTgt spid="10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fade">
                                      <p:cBhvr>
                                        <p:cTn id="157" dur="500"/>
                                        <p:tgtEl>
                                          <p:spTgt spid="74"/>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01"/>
                                        </p:tgtEl>
                                        <p:attrNameLst>
                                          <p:attrName>style.visibility</p:attrName>
                                        </p:attrNameLst>
                                      </p:cBhvr>
                                      <p:to>
                                        <p:strVal val="visible"/>
                                      </p:to>
                                    </p:set>
                                    <p:animEffect transition="in" filter="fade">
                                      <p:cBhvr>
                                        <p:cTn id="160" dur="500"/>
                                        <p:tgtEl>
                                          <p:spTgt spid="101"/>
                                        </p:tgtEl>
                                      </p:cBhvr>
                                    </p:animEffect>
                                  </p:childTnLst>
                                </p:cTn>
                              </p:par>
                              <p:par>
                                <p:cTn id="161" presetID="10" presetClass="entr" presetSubtype="0" fill="hold" nodeType="withEffect">
                                  <p:stCondLst>
                                    <p:cond delay="0"/>
                                  </p:stCondLst>
                                  <p:childTnLst>
                                    <p:set>
                                      <p:cBhvr>
                                        <p:cTn id="162" dur="1" fill="hold">
                                          <p:stCondLst>
                                            <p:cond delay="0"/>
                                          </p:stCondLst>
                                        </p:cTn>
                                        <p:tgtEl>
                                          <p:spTgt spid="104"/>
                                        </p:tgtEl>
                                        <p:attrNameLst>
                                          <p:attrName>style.visibility</p:attrName>
                                        </p:attrNameLst>
                                      </p:cBhvr>
                                      <p:to>
                                        <p:strVal val="visible"/>
                                      </p:to>
                                    </p:set>
                                    <p:animEffect transition="in" filter="fade">
                                      <p:cBhvr>
                                        <p:cTn id="163" dur="500"/>
                                        <p:tgtEl>
                                          <p:spTgt spid="10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5"/>
                                        </p:tgtEl>
                                        <p:attrNameLst>
                                          <p:attrName>style.visibility</p:attrName>
                                        </p:attrNameLst>
                                      </p:cBhvr>
                                      <p:to>
                                        <p:strVal val="visible"/>
                                      </p:to>
                                    </p:set>
                                    <p:animEffect transition="in" filter="fade">
                                      <p:cBhvr>
                                        <p:cTn id="166" dur="500"/>
                                        <p:tgtEl>
                                          <p:spTgt spid="105"/>
                                        </p:tgtEl>
                                      </p:cBhvr>
                                    </p:animEffect>
                                  </p:childTnLst>
                                </p:cTn>
                              </p:par>
                            </p:childTnLst>
                          </p:cTn>
                        </p:par>
                      </p:childTnLst>
                    </p:cTn>
                  </p:par>
                  <p:par>
                    <p:cTn id="167" fill="hold">
                      <p:stCondLst>
                        <p:cond delay="indefinite"/>
                      </p:stCondLst>
                      <p:childTnLst>
                        <p:par>
                          <p:cTn id="168" fill="hold">
                            <p:stCondLst>
                              <p:cond delay="0"/>
                            </p:stCondLst>
                            <p:childTnLst>
                              <p:par>
                                <p:cTn id="169" presetID="7" presetClass="emph" presetSubtype="2" fill="hold" nodeType="clickEffect">
                                  <p:stCondLst>
                                    <p:cond delay="0"/>
                                  </p:stCondLst>
                                  <p:childTnLst>
                                    <p:animClr clrSpc="rgb" dir="cw">
                                      <p:cBhvr>
                                        <p:cTn id="170" dur="1000" fill="hold"/>
                                        <p:tgtEl>
                                          <p:spTgt spid="58"/>
                                        </p:tgtEl>
                                        <p:attrNameLst>
                                          <p:attrName>stroke.color</p:attrName>
                                        </p:attrNameLst>
                                      </p:cBhvr>
                                      <p:to>
                                        <a:schemeClr val="folHlink"/>
                                      </p:to>
                                    </p:animClr>
                                    <p:set>
                                      <p:cBhvr>
                                        <p:cTn id="171" dur="1000" fill="hold"/>
                                        <p:tgtEl>
                                          <p:spTgt spid="58"/>
                                        </p:tgtEl>
                                        <p:attrNameLst>
                                          <p:attrName>stroke.on</p:attrName>
                                        </p:attrNameLst>
                                      </p:cBhvr>
                                      <p:to>
                                        <p:strVal val="true"/>
                                      </p:to>
                                    </p:set>
                                  </p:childTnLst>
                                </p:cTn>
                              </p:par>
                              <p:par>
                                <p:cTn id="172" presetID="7" presetClass="emph" presetSubtype="2" fill="hold" nodeType="withEffect">
                                  <p:stCondLst>
                                    <p:cond delay="0"/>
                                  </p:stCondLst>
                                  <p:childTnLst>
                                    <p:animClr clrSpc="rgb" dir="cw">
                                      <p:cBhvr>
                                        <p:cTn id="173" dur="1000" fill="hold"/>
                                        <p:tgtEl>
                                          <p:spTgt spid="60"/>
                                        </p:tgtEl>
                                        <p:attrNameLst>
                                          <p:attrName>stroke.color</p:attrName>
                                        </p:attrNameLst>
                                      </p:cBhvr>
                                      <p:to>
                                        <a:schemeClr val="folHlink"/>
                                      </p:to>
                                    </p:animClr>
                                    <p:set>
                                      <p:cBhvr>
                                        <p:cTn id="174" dur="1000" fill="hold"/>
                                        <p:tgtEl>
                                          <p:spTgt spid="60"/>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82"/>
                                        </p:tgtEl>
                                        <p:attrNameLst>
                                          <p:attrName>style.visibility</p:attrName>
                                        </p:attrNameLst>
                                      </p:cBhvr>
                                      <p:to>
                                        <p:strVal val="visible"/>
                                      </p:to>
                                    </p:set>
                                    <p:animEffect transition="in" filter="fade">
                                      <p:cBhvr>
                                        <p:cTn id="179" dur="500"/>
                                        <p:tgtEl>
                                          <p:spTgt spid="8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79"/>
                                        </p:tgtEl>
                                        <p:attrNameLst>
                                          <p:attrName>style.visibility</p:attrName>
                                        </p:attrNameLst>
                                      </p:cBhvr>
                                      <p:to>
                                        <p:strVal val="visible"/>
                                      </p:to>
                                    </p:set>
                                    <p:animEffect transition="in" filter="fade">
                                      <p:cBhvr>
                                        <p:cTn id="182" dur="500"/>
                                        <p:tgtEl>
                                          <p:spTgt spid="7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6"/>
                                        </p:tgtEl>
                                        <p:attrNameLst>
                                          <p:attrName>style.visibility</p:attrName>
                                        </p:attrNameLst>
                                      </p:cBhvr>
                                      <p:to>
                                        <p:strVal val="visible"/>
                                      </p:to>
                                    </p:set>
                                    <p:animEffect transition="in" filter="fade">
                                      <p:cBhvr>
                                        <p:cTn id="185" dur="500"/>
                                        <p:tgtEl>
                                          <p:spTgt spid="106"/>
                                        </p:tgtEl>
                                      </p:cBhvr>
                                    </p:animEffect>
                                  </p:childTnLst>
                                </p:cTn>
                              </p:par>
                              <p:par>
                                <p:cTn id="186" presetID="10" presetClass="entr" presetSubtype="0" fill="hold" nodeType="with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80"/>
                                        </p:tgtEl>
                                        <p:attrNameLst>
                                          <p:attrName>style.visibility</p:attrName>
                                        </p:attrNameLst>
                                      </p:cBhvr>
                                      <p:to>
                                        <p:strVal val="visible"/>
                                      </p:to>
                                    </p:set>
                                    <p:animEffect transition="in" filter="fade">
                                      <p:cBhvr>
                                        <p:cTn id="191" dur="500"/>
                                        <p:tgtEl>
                                          <p:spTgt spid="80"/>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07"/>
                                        </p:tgtEl>
                                        <p:attrNameLst>
                                          <p:attrName>style.visibility</p:attrName>
                                        </p:attrNameLst>
                                      </p:cBhvr>
                                      <p:to>
                                        <p:strVal val="visible"/>
                                      </p:to>
                                    </p:set>
                                    <p:animEffect transition="in" filter="fade">
                                      <p:cBhvr>
                                        <p:cTn id="194" dur="500"/>
                                        <p:tgtEl>
                                          <p:spTgt spid="107"/>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08"/>
                                        </p:tgtEl>
                                        <p:attrNameLst>
                                          <p:attrName>style.visibility</p:attrName>
                                        </p:attrNameLst>
                                      </p:cBhvr>
                                      <p:to>
                                        <p:strVal val="visible"/>
                                      </p:to>
                                    </p:set>
                                    <p:animEffect transition="in" filter="fade">
                                      <p:cBhvr>
                                        <p:cTn id="197" dur="500"/>
                                        <p:tgtEl>
                                          <p:spTgt spid="108"/>
                                        </p:tgtEl>
                                      </p:cBhvr>
                                    </p:animEffect>
                                  </p:childTnLst>
                                </p:cTn>
                              </p:par>
                              <p:par>
                                <p:cTn id="198" presetID="10" presetClass="entr" presetSubtype="0" fill="hold" nodeType="withEffect">
                                  <p:stCondLst>
                                    <p:cond delay="0"/>
                                  </p:stCondLst>
                                  <p:childTnLst>
                                    <p:set>
                                      <p:cBhvr>
                                        <p:cTn id="199" dur="1" fill="hold">
                                          <p:stCondLst>
                                            <p:cond delay="0"/>
                                          </p:stCondLst>
                                        </p:cTn>
                                        <p:tgtEl>
                                          <p:spTgt spid="84"/>
                                        </p:tgtEl>
                                        <p:attrNameLst>
                                          <p:attrName>style.visibility</p:attrName>
                                        </p:attrNameLst>
                                      </p:cBhvr>
                                      <p:to>
                                        <p:strVal val="visible"/>
                                      </p:to>
                                    </p:set>
                                    <p:animEffect transition="in" filter="fade">
                                      <p:cBhvr>
                                        <p:cTn id="200" dur="500"/>
                                        <p:tgtEl>
                                          <p:spTgt spid="84"/>
                                        </p:tgtEl>
                                      </p:cBhvr>
                                    </p:animEffect>
                                  </p:childTnLst>
                                </p:cTn>
                              </p:par>
                            </p:childTnLst>
                          </p:cTn>
                        </p:par>
                      </p:childTnLst>
                    </p:cTn>
                  </p:par>
                  <p:par>
                    <p:cTn id="201" fill="hold">
                      <p:stCondLst>
                        <p:cond delay="indefinite"/>
                      </p:stCondLst>
                      <p:childTnLst>
                        <p:par>
                          <p:cTn id="202" fill="hold">
                            <p:stCondLst>
                              <p:cond delay="0"/>
                            </p:stCondLst>
                            <p:childTnLst>
                              <p:par>
                                <p:cTn id="203" presetID="7" presetClass="emph" presetSubtype="2" fill="hold" nodeType="clickEffect">
                                  <p:stCondLst>
                                    <p:cond delay="0"/>
                                  </p:stCondLst>
                                  <p:childTnLst>
                                    <p:animClr clrSpc="rgb" dir="cw">
                                      <p:cBhvr>
                                        <p:cTn id="204" dur="1000" fill="hold"/>
                                        <p:tgtEl>
                                          <p:spTgt spid="59"/>
                                        </p:tgtEl>
                                        <p:attrNameLst>
                                          <p:attrName>stroke.color</p:attrName>
                                        </p:attrNameLst>
                                      </p:cBhvr>
                                      <p:to>
                                        <a:srgbClr val="FF1F1F"/>
                                      </p:to>
                                    </p:animClr>
                                    <p:set>
                                      <p:cBhvr>
                                        <p:cTn id="205" dur="1000" fill="hold"/>
                                        <p:tgtEl>
                                          <p:spTgt spid="59"/>
                                        </p:tgtEl>
                                        <p:attrNameLst>
                                          <p:attrName>stroke.on</p:attrName>
                                        </p:attrNameLst>
                                      </p:cBhvr>
                                      <p:to>
                                        <p:strVal val="true"/>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10"/>
                                        </p:tgtEl>
                                        <p:attrNameLst>
                                          <p:attrName>style.visibility</p:attrName>
                                        </p:attrNameLst>
                                      </p:cBhvr>
                                      <p:to>
                                        <p:strVal val="visible"/>
                                      </p:to>
                                    </p:set>
                                    <p:animEffect transition="in" filter="fade">
                                      <p:cBhvr>
                                        <p:cTn id="210" dur="500"/>
                                        <p:tgtEl>
                                          <p:spTgt spid="110"/>
                                        </p:tgtEl>
                                      </p:cBhvr>
                                    </p:animEffect>
                                  </p:childTnLst>
                                </p:cTn>
                              </p:par>
                              <p:par>
                                <p:cTn id="211" presetID="10" presetClass="entr" presetSubtype="0" fill="hold" nodeType="withEffect">
                                  <p:stCondLst>
                                    <p:cond delay="0"/>
                                  </p:stCondLst>
                                  <p:childTnLst>
                                    <p:set>
                                      <p:cBhvr>
                                        <p:cTn id="212" dur="1" fill="hold">
                                          <p:stCondLst>
                                            <p:cond delay="0"/>
                                          </p:stCondLst>
                                        </p:cTn>
                                        <p:tgtEl>
                                          <p:spTgt spid="90"/>
                                        </p:tgtEl>
                                        <p:attrNameLst>
                                          <p:attrName>style.visibility</p:attrName>
                                        </p:attrNameLst>
                                      </p:cBhvr>
                                      <p:to>
                                        <p:strVal val="visible"/>
                                      </p:to>
                                    </p:set>
                                    <p:animEffect transition="in" filter="fade">
                                      <p:cBhvr>
                                        <p:cTn id="213" dur="500"/>
                                        <p:tgtEl>
                                          <p:spTgt spid="90"/>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86"/>
                                        </p:tgtEl>
                                        <p:attrNameLst>
                                          <p:attrName>style.visibility</p:attrName>
                                        </p:attrNameLst>
                                      </p:cBhvr>
                                      <p:to>
                                        <p:strVal val="visible"/>
                                      </p:to>
                                    </p:set>
                                    <p:animEffect transition="in" filter="fade">
                                      <p:cBhvr>
                                        <p:cTn id="216" dur="500"/>
                                        <p:tgtEl>
                                          <p:spTgt spid="86"/>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9"/>
                                        </p:tgtEl>
                                        <p:attrNameLst>
                                          <p:attrName>style.visibility</p:attrName>
                                        </p:attrNameLst>
                                      </p:cBhvr>
                                      <p:to>
                                        <p:strVal val="visible"/>
                                      </p:to>
                                    </p:set>
                                    <p:animEffect transition="in" filter="fade">
                                      <p:cBhvr>
                                        <p:cTn id="219" dur="500"/>
                                        <p:tgtEl>
                                          <p:spTgt spid="109"/>
                                        </p:tgtEl>
                                      </p:cBhvr>
                                    </p:animEffect>
                                  </p:childTnLst>
                                </p:cTn>
                              </p:par>
                              <p:par>
                                <p:cTn id="220" presetID="10" presetClass="entr" presetSubtype="0" fill="hold" nodeType="withEffect">
                                  <p:stCondLst>
                                    <p:cond delay="0"/>
                                  </p:stCondLst>
                                  <p:childTnLst>
                                    <p:set>
                                      <p:cBhvr>
                                        <p:cTn id="221" dur="1" fill="hold">
                                          <p:stCondLst>
                                            <p:cond delay="0"/>
                                          </p:stCondLst>
                                        </p:cTn>
                                        <p:tgtEl>
                                          <p:spTgt spid="89"/>
                                        </p:tgtEl>
                                        <p:attrNameLst>
                                          <p:attrName>style.visibility</p:attrName>
                                        </p:attrNameLst>
                                      </p:cBhvr>
                                      <p:to>
                                        <p:strVal val="visible"/>
                                      </p:to>
                                    </p:set>
                                    <p:animEffect transition="in" filter="fade">
                                      <p:cBhvr>
                                        <p:cTn id="22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0" grpId="0" animBg="1"/>
      <p:bldP spid="54" grpId="0" animBg="1"/>
      <p:bldP spid="55" grpId="0" animBg="1"/>
      <p:bldP spid="62" grpId="0"/>
      <p:bldP spid="64" grpId="0" animBg="1"/>
      <p:bldP spid="65" grpId="0" animBg="1"/>
      <p:bldP spid="66" grpId="0" animBg="1"/>
      <p:bldP spid="71" grpId="0" animBg="1"/>
      <p:bldP spid="72" grpId="0" animBg="1"/>
      <p:bldP spid="73" grpId="0" animBg="1"/>
      <p:bldP spid="74" grpId="0" animBg="1"/>
      <p:bldP spid="78" grpId="0" animBg="1"/>
      <p:bldP spid="79" grpId="0" animBg="1"/>
      <p:bldP spid="80" grpId="0" animBg="1"/>
      <p:bldP spid="85" grpId="0" animBg="1"/>
      <p:bldP spid="86" grpId="0" animBg="1"/>
      <p:bldP spid="92" grpId="0"/>
      <p:bldP spid="93" grpId="0"/>
      <p:bldP spid="94" grpId="0"/>
      <p:bldP spid="95" grpId="0"/>
      <p:bldP spid="96" grpId="0"/>
      <p:bldP spid="97" grpId="0"/>
      <p:bldP spid="98" grpId="0"/>
      <p:bldP spid="99" grpId="0"/>
      <p:bldP spid="100" grpId="0"/>
      <p:bldP spid="101" grpId="0"/>
      <p:bldP spid="105" grpId="0"/>
      <p:bldP spid="106" grpId="0"/>
      <p:bldP spid="107" grpId="0"/>
      <p:bldP spid="108" grpId="0"/>
      <p:bldP spid="109" grpId="0"/>
      <p:bldP spid="110" grpId="0"/>
      <p:bldP spid="111" grpId="0" animBg="1"/>
      <p:bldP spid="111" grpId="1" animBg="1"/>
    </p:bld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73CA6F-46EA-B00A-A4B5-C3082650D50A}"/>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37F99671-B406-1D70-EEA3-E4D881B7885F}"/>
              </a:ext>
            </a:extLst>
          </p:cNvPr>
          <p:cNvSpPr txBox="1"/>
          <p:nvPr/>
        </p:nvSpPr>
        <p:spPr>
          <a:xfrm>
            <a:off x="0" y="-6111"/>
            <a:ext cx="2031325"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邻接表</a:t>
            </a:r>
          </a:p>
        </p:txBody>
      </p:sp>
      <p:sp>
        <p:nvSpPr>
          <p:cNvPr id="62" name="文本框 61">
            <a:extLst>
              <a:ext uri="{FF2B5EF4-FFF2-40B4-BE49-F238E27FC236}">
                <a16:creationId xmlns:a16="http://schemas.microsoft.com/office/drawing/2014/main" id="{A140E8B5-EE42-3959-F58F-3504C24FD07F}"/>
              </a:ext>
            </a:extLst>
          </p:cNvPr>
          <p:cNvSpPr txBox="1"/>
          <p:nvPr/>
        </p:nvSpPr>
        <p:spPr>
          <a:xfrm>
            <a:off x="27519" y="672545"/>
            <a:ext cx="833268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对于有向图，邻接链表分为正邻接表和逆邻接表</a:t>
            </a:r>
          </a:p>
        </p:txBody>
      </p:sp>
      <p:sp>
        <p:nvSpPr>
          <p:cNvPr id="64" name="矩形: 圆角 63">
            <a:extLst>
              <a:ext uri="{FF2B5EF4-FFF2-40B4-BE49-F238E27FC236}">
                <a16:creationId xmlns:a16="http://schemas.microsoft.com/office/drawing/2014/main" id="{90704F44-BF94-3576-82D1-BED5713259C7}"/>
              </a:ext>
            </a:extLst>
          </p:cNvPr>
          <p:cNvSpPr/>
          <p:nvPr/>
        </p:nvSpPr>
        <p:spPr>
          <a:xfrm>
            <a:off x="5613456" y="1377057"/>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65" name="矩形: 圆角 64">
            <a:extLst>
              <a:ext uri="{FF2B5EF4-FFF2-40B4-BE49-F238E27FC236}">
                <a16:creationId xmlns:a16="http://schemas.microsoft.com/office/drawing/2014/main" id="{518A78E0-7B98-A827-90B1-A39525733A6D}"/>
              </a:ext>
            </a:extLst>
          </p:cNvPr>
          <p:cNvSpPr/>
          <p:nvPr/>
        </p:nvSpPr>
        <p:spPr>
          <a:xfrm>
            <a:off x="6890518" y="137705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A7C3C435-5CB1-BE89-637E-090695F02B3E}"/>
              </a:ext>
            </a:extLst>
          </p:cNvPr>
          <p:cNvCxnSpPr>
            <a:cxnSpLocks/>
          </p:cNvCxnSpPr>
          <p:nvPr/>
        </p:nvCxnSpPr>
        <p:spPr>
          <a:xfrm>
            <a:off x="6440497" y="1638667"/>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BBBC9E5C-A221-1A81-94D2-260B1B76A9AD}"/>
              </a:ext>
            </a:extLst>
          </p:cNvPr>
          <p:cNvCxnSpPr>
            <a:cxnSpLocks/>
          </p:cNvCxnSpPr>
          <p:nvPr/>
        </p:nvCxnSpPr>
        <p:spPr>
          <a:xfrm>
            <a:off x="7717525" y="1638667"/>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圆角 70">
            <a:extLst>
              <a:ext uri="{FF2B5EF4-FFF2-40B4-BE49-F238E27FC236}">
                <a16:creationId xmlns:a16="http://schemas.microsoft.com/office/drawing/2014/main" id="{4A2AF29E-9B7B-939C-350A-8B25C4028324}"/>
              </a:ext>
            </a:extLst>
          </p:cNvPr>
          <p:cNvSpPr/>
          <p:nvPr/>
        </p:nvSpPr>
        <p:spPr>
          <a:xfrm>
            <a:off x="5613456" y="2005707"/>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72" name="矩形: 圆角 71">
            <a:extLst>
              <a:ext uri="{FF2B5EF4-FFF2-40B4-BE49-F238E27FC236}">
                <a16:creationId xmlns:a16="http://schemas.microsoft.com/office/drawing/2014/main" id="{5F336561-C28C-FDDE-686B-794C1DCAC39D}"/>
              </a:ext>
            </a:extLst>
          </p:cNvPr>
          <p:cNvSpPr/>
          <p:nvPr/>
        </p:nvSpPr>
        <p:spPr>
          <a:xfrm>
            <a:off x="6890518" y="20057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箭头连接符 74">
            <a:extLst>
              <a:ext uri="{FF2B5EF4-FFF2-40B4-BE49-F238E27FC236}">
                <a16:creationId xmlns:a16="http://schemas.microsoft.com/office/drawing/2014/main" id="{A3FED26A-A124-9D21-F7B0-CC26ACB757A8}"/>
              </a:ext>
            </a:extLst>
          </p:cNvPr>
          <p:cNvCxnSpPr>
            <a:cxnSpLocks/>
          </p:cNvCxnSpPr>
          <p:nvPr/>
        </p:nvCxnSpPr>
        <p:spPr>
          <a:xfrm>
            <a:off x="6440497" y="2267317"/>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圆角 77">
            <a:extLst>
              <a:ext uri="{FF2B5EF4-FFF2-40B4-BE49-F238E27FC236}">
                <a16:creationId xmlns:a16="http://schemas.microsoft.com/office/drawing/2014/main" id="{CB7DE2D1-942D-A3CB-497E-875C368155E0}"/>
              </a:ext>
            </a:extLst>
          </p:cNvPr>
          <p:cNvSpPr/>
          <p:nvPr/>
        </p:nvSpPr>
        <p:spPr>
          <a:xfrm>
            <a:off x="5613456" y="263435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79" name="矩形: 圆角 78">
            <a:extLst>
              <a:ext uri="{FF2B5EF4-FFF2-40B4-BE49-F238E27FC236}">
                <a16:creationId xmlns:a16="http://schemas.microsoft.com/office/drawing/2014/main" id="{1451B6F1-B854-1870-5514-D385130E02EE}"/>
              </a:ext>
            </a:extLst>
          </p:cNvPr>
          <p:cNvSpPr/>
          <p:nvPr/>
        </p:nvSpPr>
        <p:spPr>
          <a:xfrm>
            <a:off x="6890518" y="263435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61B4A1A1-CE9A-9A4C-B712-DB2DC862A8E7}"/>
              </a:ext>
            </a:extLst>
          </p:cNvPr>
          <p:cNvSpPr/>
          <p:nvPr/>
        </p:nvSpPr>
        <p:spPr>
          <a:xfrm>
            <a:off x="8167580" y="263435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6C41B87-28D5-0C54-1FE3-C21550043155}"/>
              </a:ext>
            </a:extLst>
          </p:cNvPr>
          <p:cNvCxnSpPr>
            <a:cxnSpLocks/>
          </p:cNvCxnSpPr>
          <p:nvPr/>
        </p:nvCxnSpPr>
        <p:spPr>
          <a:xfrm>
            <a:off x="6440497" y="289596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B80DFFF9-5D12-729C-2CEA-A7366B86EB4E}"/>
              </a:ext>
            </a:extLst>
          </p:cNvPr>
          <p:cNvCxnSpPr>
            <a:cxnSpLocks/>
          </p:cNvCxnSpPr>
          <p:nvPr/>
        </p:nvCxnSpPr>
        <p:spPr>
          <a:xfrm>
            <a:off x="7717525" y="289596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BC5CA91-5FF0-26C3-0FF5-6DE4C49D9974}"/>
              </a:ext>
            </a:extLst>
          </p:cNvPr>
          <p:cNvCxnSpPr>
            <a:cxnSpLocks/>
          </p:cNvCxnSpPr>
          <p:nvPr/>
        </p:nvCxnSpPr>
        <p:spPr>
          <a:xfrm>
            <a:off x="8974825" y="2901364"/>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圆角 84">
            <a:extLst>
              <a:ext uri="{FF2B5EF4-FFF2-40B4-BE49-F238E27FC236}">
                <a16:creationId xmlns:a16="http://schemas.microsoft.com/office/drawing/2014/main" id="{D6E60101-153A-68AB-5ED7-7FB820282A8B}"/>
              </a:ext>
            </a:extLst>
          </p:cNvPr>
          <p:cNvSpPr/>
          <p:nvPr/>
        </p:nvSpPr>
        <p:spPr>
          <a:xfrm>
            <a:off x="5613456" y="3309782"/>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86" name="矩形: 圆角 85">
            <a:extLst>
              <a:ext uri="{FF2B5EF4-FFF2-40B4-BE49-F238E27FC236}">
                <a16:creationId xmlns:a16="http://schemas.microsoft.com/office/drawing/2014/main" id="{3617337C-9712-EAE2-D4AC-E16FDB14E74F}"/>
              </a:ext>
            </a:extLst>
          </p:cNvPr>
          <p:cNvSpPr/>
          <p:nvPr/>
        </p:nvSpPr>
        <p:spPr>
          <a:xfrm>
            <a:off x="6890518" y="3309782"/>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箭头连接符 88">
            <a:extLst>
              <a:ext uri="{FF2B5EF4-FFF2-40B4-BE49-F238E27FC236}">
                <a16:creationId xmlns:a16="http://schemas.microsoft.com/office/drawing/2014/main" id="{AF8AD14F-4F0E-2CB4-9A26-1CB4B07AF377}"/>
              </a:ext>
            </a:extLst>
          </p:cNvPr>
          <p:cNvCxnSpPr>
            <a:cxnSpLocks/>
          </p:cNvCxnSpPr>
          <p:nvPr/>
        </p:nvCxnSpPr>
        <p:spPr>
          <a:xfrm>
            <a:off x="6440497" y="3571392"/>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8A4C3DA0-C80E-CF97-0982-75C2AE3C392B}"/>
              </a:ext>
            </a:extLst>
          </p:cNvPr>
          <p:cNvCxnSpPr>
            <a:cxnSpLocks/>
          </p:cNvCxnSpPr>
          <p:nvPr/>
        </p:nvCxnSpPr>
        <p:spPr>
          <a:xfrm>
            <a:off x="7717525" y="3571392"/>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EED35012-3079-1530-E189-97962AFA2D71}"/>
              </a:ext>
            </a:extLst>
          </p:cNvPr>
          <p:cNvSpPr txBox="1"/>
          <p:nvPr/>
        </p:nvSpPr>
        <p:spPr>
          <a:xfrm>
            <a:off x="5188310" y="137705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431CAD72-35E6-FC7F-D853-6AD3C54F2E5D}"/>
              </a:ext>
            </a:extLst>
          </p:cNvPr>
          <p:cNvSpPr txBox="1"/>
          <p:nvPr/>
        </p:nvSpPr>
        <p:spPr>
          <a:xfrm>
            <a:off x="5191631" y="200170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997F6D64-89DD-5842-FB49-12C40557A94F}"/>
              </a:ext>
            </a:extLst>
          </p:cNvPr>
          <p:cNvSpPr txBox="1"/>
          <p:nvPr/>
        </p:nvSpPr>
        <p:spPr>
          <a:xfrm>
            <a:off x="5188310" y="261935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BD50C900-7978-F4D8-728C-98BC2674131D}"/>
              </a:ext>
            </a:extLst>
          </p:cNvPr>
          <p:cNvSpPr txBox="1"/>
          <p:nvPr/>
        </p:nvSpPr>
        <p:spPr>
          <a:xfrm>
            <a:off x="5189078" y="330978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133D8B98-FBEE-D83F-EFDD-9DECC6BC3C05}"/>
              </a:ext>
            </a:extLst>
          </p:cNvPr>
          <p:cNvSpPr txBox="1"/>
          <p:nvPr/>
        </p:nvSpPr>
        <p:spPr>
          <a:xfrm>
            <a:off x="7069035" y="134003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98" name="文本框 97">
            <a:extLst>
              <a:ext uri="{FF2B5EF4-FFF2-40B4-BE49-F238E27FC236}">
                <a16:creationId xmlns:a16="http://schemas.microsoft.com/office/drawing/2014/main" id="{8E3A3945-8423-FF1A-BB70-AB5BA2CA873C}"/>
              </a:ext>
            </a:extLst>
          </p:cNvPr>
          <p:cNvSpPr txBox="1"/>
          <p:nvPr/>
        </p:nvSpPr>
        <p:spPr>
          <a:xfrm>
            <a:off x="8169747" y="1377057"/>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99" name="文本框 98">
            <a:extLst>
              <a:ext uri="{FF2B5EF4-FFF2-40B4-BE49-F238E27FC236}">
                <a16:creationId xmlns:a16="http://schemas.microsoft.com/office/drawing/2014/main" id="{96F6B9D7-A39F-40E6-4E0B-C1F3081A1C04}"/>
              </a:ext>
            </a:extLst>
          </p:cNvPr>
          <p:cNvSpPr txBox="1"/>
          <p:nvPr/>
        </p:nvSpPr>
        <p:spPr>
          <a:xfrm>
            <a:off x="7069035" y="198671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cxnSp>
        <p:nvCxnSpPr>
          <p:cNvPr id="104" name="直接箭头连接符 103">
            <a:extLst>
              <a:ext uri="{FF2B5EF4-FFF2-40B4-BE49-F238E27FC236}">
                <a16:creationId xmlns:a16="http://schemas.microsoft.com/office/drawing/2014/main" id="{B5B36AC6-4629-64B3-FF82-CE0BF5C9B15C}"/>
              </a:ext>
            </a:extLst>
          </p:cNvPr>
          <p:cNvCxnSpPr>
            <a:cxnSpLocks/>
          </p:cNvCxnSpPr>
          <p:nvPr/>
        </p:nvCxnSpPr>
        <p:spPr>
          <a:xfrm>
            <a:off x="7717524" y="2268083"/>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5E02A1C7-4544-CD72-0A78-0296CD8EED6D}"/>
              </a:ext>
            </a:extLst>
          </p:cNvPr>
          <p:cNvSpPr txBox="1"/>
          <p:nvPr/>
        </p:nvSpPr>
        <p:spPr>
          <a:xfrm>
            <a:off x="8169747" y="1964329"/>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106" name="文本框 105">
            <a:extLst>
              <a:ext uri="{FF2B5EF4-FFF2-40B4-BE49-F238E27FC236}">
                <a16:creationId xmlns:a16="http://schemas.microsoft.com/office/drawing/2014/main" id="{179271E3-1DCF-7AD8-9CED-05D3682D9EEA}"/>
              </a:ext>
            </a:extLst>
          </p:cNvPr>
          <p:cNvSpPr txBox="1"/>
          <p:nvPr/>
        </p:nvSpPr>
        <p:spPr>
          <a:xfrm>
            <a:off x="7069035" y="261935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41D4CEC3-F828-0B84-2FB2-97BC089E4EE9}"/>
              </a:ext>
            </a:extLst>
          </p:cNvPr>
          <p:cNvSpPr txBox="1"/>
          <p:nvPr/>
        </p:nvSpPr>
        <p:spPr>
          <a:xfrm>
            <a:off x="8320441" y="260643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109" name="文本框 108">
            <a:extLst>
              <a:ext uri="{FF2B5EF4-FFF2-40B4-BE49-F238E27FC236}">
                <a16:creationId xmlns:a16="http://schemas.microsoft.com/office/drawing/2014/main" id="{5E2A75D2-F28C-4A67-B0AC-BEECEBFAC19F}"/>
              </a:ext>
            </a:extLst>
          </p:cNvPr>
          <p:cNvSpPr txBox="1"/>
          <p:nvPr/>
        </p:nvSpPr>
        <p:spPr>
          <a:xfrm>
            <a:off x="7069035" y="328266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10" name="文本框 109">
            <a:extLst>
              <a:ext uri="{FF2B5EF4-FFF2-40B4-BE49-F238E27FC236}">
                <a16:creationId xmlns:a16="http://schemas.microsoft.com/office/drawing/2014/main" id="{3303BF02-5900-681B-5D4B-3C2E869C09EE}"/>
              </a:ext>
            </a:extLst>
          </p:cNvPr>
          <p:cNvSpPr txBox="1"/>
          <p:nvPr/>
        </p:nvSpPr>
        <p:spPr>
          <a:xfrm>
            <a:off x="8169747" y="3309782"/>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2" name="椭圆 1">
            <a:extLst>
              <a:ext uri="{FF2B5EF4-FFF2-40B4-BE49-F238E27FC236}">
                <a16:creationId xmlns:a16="http://schemas.microsoft.com/office/drawing/2014/main" id="{CBBE9307-D329-040F-2B43-1AE5E20F18A4}"/>
              </a:ext>
            </a:extLst>
          </p:cNvPr>
          <p:cNvSpPr/>
          <p:nvPr/>
        </p:nvSpPr>
        <p:spPr>
          <a:xfrm>
            <a:off x="681571" y="3050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 name="椭圆 2">
            <a:extLst>
              <a:ext uri="{FF2B5EF4-FFF2-40B4-BE49-F238E27FC236}">
                <a16:creationId xmlns:a16="http://schemas.microsoft.com/office/drawing/2014/main" id="{2CB55BDF-36D7-94C3-3458-DF0BBDFFCBFA}"/>
              </a:ext>
            </a:extLst>
          </p:cNvPr>
          <p:cNvSpPr/>
          <p:nvPr/>
        </p:nvSpPr>
        <p:spPr>
          <a:xfrm>
            <a:off x="2031325" y="43586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4" name="椭圆 3">
            <a:extLst>
              <a:ext uri="{FF2B5EF4-FFF2-40B4-BE49-F238E27FC236}">
                <a16:creationId xmlns:a16="http://schemas.microsoft.com/office/drawing/2014/main" id="{DD057A2E-6DD6-5D79-1A14-AE319DA58500}"/>
              </a:ext>
            </a:extLst>
          </p:cNvPr>
          <p:cNvSpPr/>
          <p:nvPr/>
        </p:nvSpPr>
        <p:spPr>
          <a:xfrm>
            <a:off x="661685" y="43586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 name="椭圆 4">
            <a:extLst>
              <a:ext uri="{FF2B5EF4-FFF2-40B4-BE49-F238E27FC236}">
                <a16:creationId xmlns:a16="http://schemas.microsoft.com/office/drawing/2014/main" id="{8D9BD56B-E3B5-4A9C-E0E9-29AF4F76808A}"/>
              </a:ext>
            </a:extLst>
          </p:cNvPr>
          <p:cNvSpPr/>
          <p:nvPr/>
        </p:nvSpPr>
        <p:spPr>
          <a:xfrm>
            <a:off x="2031325" y="3050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6" name="直接连接符 5">
            <a:extLst>
              <a:ext uri="{FF2B5EF4-FFF2-40B4-BE49-F238E27FC236}">
                <a16:creationId xmlns:a16="http://schemas.microsoft.com/office/drawing/2014/main" id="{9760F181-65FB-7CE3-D373-F84328902074}"/>
              </a:ext>
            </a:extLst>
          </p:cNvPr>
          <p:cNvCxnSpPr>
            <a:cxnSpLocks/>
          </p:cNvCxnSpPr>
          <p:nvPr/>
        </p:nvCxnSpPr>
        <p:spPr>
          <a:xfrm>
            <a:off x="1204353" y="3199361"/>
            <a:ext cx="714904"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01AC3C0-DD19-449E-20EB-10F2AED88368}"/>
              </a:ext>
            </a:extLst>
          </p:cNvPr>
          <p:cNvCxnSpPr>
            <a:cxnSpLocks/>
          </p:cNvCxnSpPr>
          <p:nvPr/>
        </p:nvCxnSpPr>
        <p:spPr>
          <a:xfrm>
            <a:off x="1204353" y="4545536"/>
            <a:ext cx="714904"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4ACC547-2F9E-1664-40AE-84EB2FD37D3C}"/>
              </a:ext>
            </a:extLst>
          </p:cNvPr>
          <p:cNvCxnSpPr>
            <a:cxnSpLocks/>
          </p:cNvCxnSpPr>
          <p:nvPr/>
        </p:nvCxnSpPr>
        <p:spPr>
          <a:xfrm>
            <a:off x="896628" y="3575896"/>
            <a:ext cx="19886" cy="707405"/>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29A5DA0-8AF8-A169-92B9-CC760221A2DF}"/>
              </a:ext>
            </a:extLst>
          </p:cNvPr>
          <p:cNvCxnSpPr>
            <a:cxnSpLocks/>
          </p:cNvCxnSpPr>
          <p:nvPr/>
        </p:nvCxnSpPr>
        <p:spPr>
          <a:xfrm flipH="1">
            <a:off x="1131571" y="3537171"/>
            <a:ext cx="899754" cy="784788"/>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DD5849E-4410-806C-301A-CA48A5F431D7}"/>
              </a:ext>
            </a:extLst>
          </p:cNvPr>
          <p:cNvCxnSpPr>
            <a:cxnSpLocks/>
          </p:cNvCxnSpPr>
          <p:nvPr/>
        </p:nvCxnSpPr>
        <p:spPr>
          <a:xfrm>
            <a:off x="1204353" y="3339061"/>
            <a:ext cx="71490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F7AEEE7-8E10-0AF7-AA3B-3D656F4DFAD9}"/>
              </a:ext>
            </a:extLst>
          </p:cNvPr>
          <p:cNvCxnSpPr>
            <a:cxnSpLocks/>
          </p:cNvCxnSpPr>
          <p:nvPr/>
        </p:nvCxnSpPr>
        <p:spPr>
          <a:xfrm>
            <a:off x="1204353" y="4659836"/>
            <a:ext cx="71490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44165FBF-08B2-B2AC-4B20-5CDCFED51949}"/>
              </a:ext>
            </a:extLst>
          </p:cNvPr>
          <p:cNvSpPr/>
          <p:nvPr/>
        </p:nvSpPr>
        <p:spPr>
          <a:xfrm>
            <a:off x="5613456" y="414290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20" name="矩形: 圆角 19">
            <a:extLst>
              <a:ext uri="{FF2B5EF4-FFF2-40B4-BE49-F238E27FC236}">
                <a16:creationId xmlns:a16="http://schemas.microsoft.com/office/drawing/2014/main" id="{77459D0A-3242-9C1C-8708-2976CE61E620}"/>
              </a:ext>
            </a:extLst>
          </p:cNvPr>
          <p:cNvSpPr/>
          <p:nvPr/>
        </p:nvSpPr>
        <p:spPr>
          <a:xfrm>
            <a:off x="6890518" y="414290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8A2A1318-9128-454A-1FB7-BEDC4202F5C8}"/>
              </a:ext>
            </a:extLst>
          </p:cNvPr>
          <p:cNvSpPr/>
          <p:nvPr/>
        </p:nvSpPr>
        <p:spPr>
          <a:xfrm>
            <a:off x="8167580" y="414290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371EF57E-4EA2-C886-8D7F-03CD5E471FB9}"/>
              </a:ext>
            </a:extLst>
          </p:cNvPr>
          <p:cNvCxnSpPr>
            <a:cxnSpLocks/>
          </p:cNvCxnSpPr>
          <p:nvPr/>
        </p:nvCxnSpPr>
        <p:spPr>
          <a:xfrm>
            <a:off x="6440497" y="440451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BA07A52-F6AD-AA53-0C35-822F0669125B}"/>
              </a:ext>
            </a:extLst>
          </p:cNvPr>
          <p:cNvCxnSpPr>
            <a:cxnSpLocks/>
          </p:cNvCxnSpPr>
          <p:nvPr/>
        </p:nvCxnSpPr>
        <p:spPr>
          <a:xfrm>
            <a:off x="7717525" y="440451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7A22401-7C87-8644-9195-C59A5279E5D7}"/>
              </a:ext>
            </a:extLst>
          </p:cNvPr>
          <p:cNvCxnSpPr>
            <a:cxnSpLocks/>
          </p:cNvCxnSpPr>
          <p:nvPr/>
        </p:nvCxnSpPr>
        <p:spPr>
          <a:xfrm>
            <a:off x="8974825" y="440991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12257427-429E-BA2E-C6C2-4316D1369736}"/>
              </a:ext>
            </a:extLst>
          </p:cNvPr>
          <p:cNvSpPr/>
          <p:nvPr/>
        </p:nvSpPr>
        <p:spPr>
          <a:xfrm>
            <a:off x="5613456" y="477155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26" name="矩形: 圆角 25">
            <a:extLst>
              <a:ext uri="{FF2B5EF4-FFF2-40B4-BE49-F238E27FC236}">
                <a16:creationId xmlns:a16="http://schemas.microsoft.com/office/drawing/2014/main" id="{04B7C2EA-4DA3-4848-BD55-45656268CC6B}"/>
              </a:ext>
            </a:extLst>
          </p:cNvPr>
          <p:cNvSpPr/>
          <p:nvPr/>
        </p:nvSpPr>
        <p:spPr>
          <a:xfrm>
            <a:off x="6890518" y="477155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C05FA526-BF0C-26CF-32F3-916F4BF28637}"/>
              </a:ext>
            </a:extLst>
          </p:cNvPr>
          <p:cNvSpPr/>
          <p:nvPr/>
        </p:nvSpPr>
        <p:spPr>
          <a:xfrm>
            <a:off x="8167580" y="477155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F26B3DFC-D7DD-96A3-0335-608B1B8C7F2C}"/>
              </a:ext>
            </a:extLst>
          </p:cNvPr>
          <p:cNvCxnSpPr>
            <a:cxnSpLocks/>
          </p:cNvCxnSpPr>
          <p:nvPr/>
        </p:nvCxnSpPr>
        <p:spPr>
          <a:xfrm>
            <a:off x="6440497" y="503316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DD0F4A1-1757-40E3-EFDF-16C733A1A7D0}"/>
              </a:ext>
            </a:extLst>
          </p:cNvPr>
          <p:cNvCxnSpPr>
            <a:cxnSpLocks/>
          </p:cNvCxnSpPr>
          <p:nvPr/>
        </p:nvCxnSpPr>
        <p:spPr>
          <a:xfrm>
            <a:off x="7717525" y="503316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65084C5-F057-4556-B351-F7CCF376C9A0}"/>
              </a:ext>
            </a:extLst>
          </p:cNvPr>
          <p:cNvCxnSpPr>
            <a:cxnSpLocks/>
          </p:cNvCxnSpPr>
          <p:nvPr/>
        </p:nvCxnSpPr>
        <p:spPr>
          <a:xfrm>
            <a:off x="8974825" y="503856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2A69F5E2-FE66-6025-E6AA-987B5F0EA095}"/>
              </a:ext>
            </a:extLst>
          </p:cNvPr>
          <p:cNvSpPr/>
          <p:nvPr/>
        </p:nvSpPr>
        <p:spPr>
          <a:xfrm>
            <a:off x="5613456" y="5400207"/>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33" name="矩形: 圆角 32">
            <a:extLst>
              <a:ext uri="{FF2B5EF4-FFF2-40B4-BE49-F238E27FC236}">
                <a16:creationId xmlns:a16="http://schemas.microsoft.com/office/drawing/2014/main" id="{96B4EFD1-A278-D8F6-6AD5-B07D9F7192FB}"/>
              </a:ext>
            </a:extLst>
          </p:cNvPr>
          <p:cNvSpPr/>
          <p:nvPr/>
        </p:nvSpPr>
        <p:spPr>
          <a:xfrm>
            <a:off x="6890518" y="5400207"/>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F7370B34-92EF-EBC8-FCFF-AC7580A0E90A}"/>
              </a:ext>
            </a:extLst>
          </p:cNvPr>
          <p:cNvCxnSpPr>
            <a:cxnSpLocks/>
          </p:cNvCxnSpPr>
          <p:nvPr/>
        </p:nvCxnSpPr>
        <p:spPr>
          <a:xfrm>
            <a:off x="6440497" y="5661817"/>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A79CA2E-F2A0-25D9-0CCA-BEB012736B3F}"/>
              </a:ext>
            </a:extLst>
          </p:cNvPr>
          <p:cNvCxnSpPr>
            <a:cxnSpLocks/>
          </p:cNvCxnSpPr>
          <p:nvPr/>
        </p:nvCxnSpPr>
        <p:spPr>
          <a:xfrm>
            <a:off x="7717523" y="5685314"/>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D8FAF118-39B0-DFF2-C346-B27AEA8D5710}"/>
              </a:ext>
            </a:extLst>
          </p:cNvPr>
          <p:cNvSpPr/>
          <p:nvPr/>
        </p:nvSpPr>
        <p:spPr>
          <a:xfrm>
            <a:off x="5613456" y="6075633"/>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40" name="矩形: 圆角 39">
            <a:extLst>
              <a:ext uri="{FF2B5EF4-FFF2-40B4-BE49-F238E27FC236}">
                <a16:creationId xmlns:a16="http://schemas.microsoft.com/office/drawing/2014/main" id="{34AFC3C1-0B65-5C4D-3627-296E48F1FF7B}"/>
              </a:ext>
            </a:extLst>
          </p:cNvPr>
          <p:cNvSpPr/>
          <p:nvPr/>
        </p:nvSpPr>
        <p:spPr>
          <a:xfrm>
            <a:off x="6890518" y="6075633"/>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9AB6A5A9-E588-76CF-E037-E7805FBF6A9E}"/>
              </a:ext>
            </a:extLst>
          </p:cNvPr>
          <p:cNvCxnSpPr>
            <a:cxnSpLocks/>
          </p:cNvCxnSpPr>
          <p:nvPr/>
        </p:nvCxnSpPr>
        <p:spPr>
          <a:xfrm>
            <a:off x="6440497" y="6337243"/>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27B708E-1C1C-D320-C1ED-422625B508A8}"/>
              </a:ext>
            </a:extLst>
          </p:cNvPr>
          <p:cNvCxnSpPr>
            <a:cxnSpLocks/>
          </p:cNvCxnSpPr>
          <p:nvPr/>
        </p:nvCxnSpPr>
        <p:spPr>
          <a:xfrm>
            <a:off x="7717525" y="6337243"/>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5C54B273-94ED-5D64-A7E1-68DF2A5542BD}"/>
              </a:ext>
            </a:extLst>
          </p:cNvPr>
          <p:cNvSpPr txBox="1"/>
          <p:nvPr/>
        </p:nvSpPr>
        <p:spPr>
          <a:xfrm>
            <a:off x="5188310" y="414290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E418A2B2-7D2A-6C93-862D-F8D5970A09E1}"/>
              </a:ext>
            </a:extLst>
          </p:cNvPr>
          <p:cNvSpPr txBox="1"/>
          <p:nvPr/>
        </p:nvSpPr>
        <p:spPr>
          <a:xfrm>
            <a:off x="5191631" y="476755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AA80035A-A48D-9CF3-7225-6F34998EAE8B}"/>
              </a:ext>
            </a:extLst>
          </p:cNvPr>
          <p:cNvSpPr txBox="1"/>
          <p:nvPr/>
        </p:nvSpPr>
        <p:spPr>
          <a:xfrm>
            <a:off x="5188310" y="538520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D3B1BE70-A285-CA07-C530-3331881A5F70}"/>
              </a:ext>
            </a:extLst>
          </p:cNvPr>
          <p:cNvSpPr txBox="1"/>
          <p:nvPr/>
        </p:nvSpPr>
        <p:spPr>
          <a:xfrm>
            <a:off x="5189078" y="607563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41F6F031-36A2-49F5-3014-EEFA4CFE9877}"/>
              </a:ext>
            </a:extLst>
          </p:cNvPr>
          <p:cNvSpPr txBox="1"/>
          <p:nvPr/>
        </p:nvSpPr>
        <p:spPr>
          <a:xfrm>
            <a:off x="7069035" y="410588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2B9F3371-F9DE-8E10-159A-500CC15DD05B}"/>
              </a:ext>
            </a:extLst>
          </p:cNvPr>
          <p:cNvSpPr txBox="1"/>
          <p:nvPr/>
        </p:nvSpPr>
        <p:spPr>
          <a:xfrm>
            <a:off x="8348441" y="411366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87477229-0022-B063-3408-9319973224BB}"/>
              </a:ext>
            </a:extLst>
          </p:cNvPr>
          <p:cNvSpPr txBox="1"/>
          <p:nvPr/>
        </p:nvSpPr>
        <p:spPr>
          <a:xfrm>
            <a:off x="9446809" y="4142908"/>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1609CF78-CB19-EA33-2F7E-4B55C7FAABC0}"/>
              </a:ext>
            </a:extLst>
          </p:cNvPr>
          <p:cNvSpPr txBox="1"/>
          <p:nvPr/>
        </p:nvSpPr>
        <p:spPr>
          <a:xfrm>
            <a:off x="7069035" y="475257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A74EA5B4-5925-0314-19F5-A3AFFA11A718}"/>
              </a:ext>
            </a:extLst>
          </p:cNvPr>
          <p:cNvSpPr txBox="1"/>
          <p:nvPr/>
        </p:nvSpPr>
        <p:spPr>
          <a:xfrm>
            <a:off x="8368106" y="474231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61" name="文本框 60">
            <a:extLst>
              <a:ext uri="{FF2B5EF4-FFF2-40B4-BE49-F238E27FC236}">
                <a16:creationId xmlns:a16="http://schemas.microsoft.com/office/drawing/2014/main" id="{125655B6-E613-24BC-E4B9-C74C728367D4}"/>
              </a:ext>
            </a:extLst>
          </p:cNvPr>
          <p:cNvSpPr txBox="1"/>
          <p:nvPr/>
        </p:nvSpPr>
        <p:spPr>
          <a:xfrm>
            <a:off x="9444641" y="4772830"/>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A78219BB-060D-2F21-EF2E-179A000FF8B0}"/>
              </a:ext>
            </a:extLst>
          </p:cNvPr>
          <p:cNvSpPr txBox="1"/>
          <p:nvPr/>
        </p:nvSpPr>
        <p:spPr>
          <a:xfrm>
            <a:off x="7069035" y="538520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F12B216E-40AA-BC23-442F-6009CC549841}"/>
              </a:ext>
            </a:extLst>
          </p:cNvPr>
          <p:cNvSpPr txBox="1"/>
          <p:nvPr/>
        </p:nvSpPr>
        <p:spPr>
          <a:xfrm>
            <a:off x="8167580" y="5423086"/>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CE74583C-3C9A-806D-71F0-C3E04CA08838}"/>
              </a:ext>
            </a:extLst>
          </p:cNvPr>
          <p:cNvSpPr txBox="1"/>
          <p:nvPr/>
        </p:nvSpPr>
        <p:spPr>
          <a:xfrm>
            <a:off x="7069035" y="602885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47F77E7C-C6A0-DFDB-F64D-D049E813C137}"/>
              </a:ext>
            </a:extLst>
          </p:cNvPr>
          <p:cNvSpPr txBox="1"/>
          <p:nvPr/>
        </p:nvSpPr>
        <p:spPr>
          <a:xfrm>
            <a:off x="8169747" y="6075633"/>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E8A629FE-EC8D-86E2-64F6-F9DA16B32482}"/>
              </a:ext>
            </a:extLst>
          </p:cNvPr>
          <p:cNvSpPr txBox="1"/>
          <p:nvPr/>
        </p:nvSpPr>
        <p:spPr>
          <a:xfrm>
            <a:off x="3492610" y="2304192"/>
            <a:ext cx="16636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正邻接表</a:t>
            </a:r>
          </a:p>
        </p:txBody>
      </p:sp>
      <p:sp>
        <p:nvSpPr>
          <p:cNvPr id="102" name="文本框 101">
            <a:extLst>
              <a:ext uri="{FF2B5EF4-FFF2-40B4-BE49-F238E27FC236}">
                <a16:creationId xmlns:a16="http://schemas.microsoft.com/office/drawing/2014/main" id="{DF038310-6E9C-4A17-9F41-109CB0479F00}"/>
              </a:ext>
            </a:extLst>
          </p:cNvPr>
          <p:cNvSpPr txBox="1"/>
          <p:nvPr/>
        </p:nvSpPr>
        <p:spPr>
          <a:xfrm>
            <a:off x="3524641" y="5079148"/>
            <a:ext cx="166366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逆邻接表</a:t>
            </a:r>
          </a:p>
        </p:txBody>
      </p:sp>
      <p:sp>
        <p:nvSpPr>
          <p:cNvPr id="103" name="矩形: 圆角 102">
            <a:extLst>
              <a:ext uri="{FF2B5EF4-FFF2-40B4-BE49-F238E27FC236}">
                <a16:creationId xmlns:a16="http://schemas.microsoft.com/office/drawing/2014/main" id="{3CC4F0DE-59FA-69EA-8BFF-A95B6D4118DE}"/>
              </a:ext>
            </a:extLst>
          </p:cNvPr>
          <p:cNvSpPr/>
          <p:nvPr/>
        </p:nvSpPr>
        <p:spPr>
          <a:xfrm>
            <a:off x="9444642" y="263435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A76B08CA-D28D-8CFC-2FC2-05366F63D87F}"/>
              </a:ext>
            </a:extLst>
          </p:cNvPr>
          <p:cNvSpPr txBox="1"/>
          <p:nvPr/>
        </p:nvSpPr>
        <p:spPr>
          <a:xfrm>
            <a:off x="9597503" y="261935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cxnSp>
        <p:nvCxnSpPr>
          <p:cNvPr id="112" name="直接箭头连接符 111">
            <a:extLst>
              <a:ext uri="{FF2B5EF4-FFF2-40B4-BE49-F238E27FC236}">
                <a16:creationId xmlns:a16="http://schemas.microsoft.com/office/drawing/2014/main" id="{13349ACF-E89B-E8C0-C07E-24CC42170AF3}"/>
              </a:ext>
            </a:extLst>
          </p:cNvPr>
          <p:cNvCxnSpPr>
            <a:cxnSpLocks/>
          </p:cNvCxnSpPr>
          <p:nvPr/>
        </p:nvCxnSpPr>
        <p:spPr>
          <a:xfrm>
            <a:off x="10269482" y="290421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92C076E5-3B96-13C9-A2D5-0F8E840D6280}"/>
              </a:ext>
            </a:extLst>
          </p:cNvPr>
          <p:cNvSpPr txBox="1"/>
          <p:nvPr/>
        </p:nvSpPr>
        <p:spPr>
          <a:xfrm>
            <a:off x="10721704" y="2642608"/>
            <a:ext cx="9548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114" name="文本框 113">
            <a:extLst>
              <a:ext uri="{FF2B5EF4-FFF2-40B4-BE49-F238E27FC236}">
                <a16:creationId xmlns:a16="http://schemas.microsoft.com/office/drawing/2014/main" id="{3EF73977-2FB1-E79B-911A-D54A5F358DDF}"/>
              </a:ext>
            </a:extLst>
          </p:cNvPr>
          <p:cNvSpPr txBox="1"/>
          <p:nvPr/>
        </p:nvSpPr>
        <p:spPr>
          <a:xfrm>
            <a:off x="3654562" y="2727213"/>
            <a:ext cx="142885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看出度</a:t>
            </a:r>
          </a:p>
        </p:txBody>
      </p:sp>
      <p:sp>
        <p:nvSpPr>
          <p:cNvPr id="115" name="文本框 114">
            <a:extLst>
              <a:ext uri="{FF2B5EF4-FFF2-40B4-BE49-F238E27FC236}">
                <a16:creationId xmlns:a16="http://schemas.microsoft.com/office/drawing/2014/main" id="{C28AEF7E-6FA3-4211-806B-BD0831A79E5B}"/>
              </a:ext>
            </a:extLst>
          </p:cNvPr>
          <p:cNvSpPr txBox="1"/>
          <p:nvPr/>
        </p:nvSpPr>
        <p:spPr>
          <a:xfrm>
            <a:off x="3610015" y="5544250"/>
            <a:ext cx="142885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看入度</a:t>
            </a:r>
          </a:p>
        </p:txBody>
      </p:sp>
    </p:spTree>
    <p:extLst>
      <p:ext uri="{BB962C8B-B14F-4D97-AF65-F5344CB8AC3E}">
        <p14:creationId xmlns:p14="http://schemas.microsoft.com/office/powerpoint/2010/main" val="233388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1"/>
                                        </p:tgtEl>
                                        <p:attrNameLst>
                                          <p:attrName>style.visibility</p:attrName>
                                        </p:attrNameLst>
                                      </p:cBhvr>
                                      <p:to>
                                        <p:strVal val="visible"/>
                                      </p:to>
                                    </p:set>
                                    <p:animEffect transition="in" filter="fade">
                                      <p:cBhvr>
                                        <p:cTn id="44" dur="500"/>
                                        <p:tgtEl>
                                          <p:spTgt spid="9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500"/>
                                        <p:tgtEl>
                                          <p:spTgt spid="1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500"/>
                                        <p:tgtEl>
                                          <p:spTgt spid="7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2"/>
                                        </p:tgtEl>
                                        <p:attrNameLst>
                                          <p:attrName>style.visibility</p:attrName>
                                        </p:attrNameLst>
                                      </p:cBhvr>
                                      <p:to>
                                        <p:strVal val="visible"/>
                                      </p:to>
                                    </p:set>
                                    <p:animEffect transition="in" filter="fade">
                                      <p:cBhvr>
                                        <p:cTn id="68" dur="500"/>
                                        <p:tgtEl>
                                          <p:spTgt spid="9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fade">
                                      <p:cBhvr>
                                        <p:cTn id="74" dur="500"/>
                                        <p:tgtEl>
                                          <p:spTgt spid="9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fade">
                                      <p:cBhvr>
                                        <p:cTn id="77" dur="500"/>
                                        <p:tgtEl>
                                          <p:spTgt spid="95"/>
                                        </p:tgtEl>
                                      </p:cBhvr>
                                    </p:animEffect>
                                  </p:childTnLst>
                                </p:cTn>
                              </p:par>
                            </p:childTnLst>
                          </p:cTn>
                        </p:par>
                      </p:childTnLst>
                    </p:cTn>
                  </p:par>
                  <p:par>
                    <p:cTn id="78" fill="hold">
                      <p:stCondLst>
                        <p:cond delay="indefinite"/>
                      </p:stCondLst>
                      <p:childTnLst>
                        <p:par>
                          <p:cTn id="79" fill="hold">
                            <p:stCondLst>
                              <p:cond delay="0"/>
                            </p:stCondLst>
                            <p:childTnLst>
                              <p:par>
                                <p:cTn id="80" presetID="7" presetClass="emph" presetSubtype="2" fill="hold" nodeType="clickEffect">
                                  <p:stCondLst>
                                    <p:cond delay="0"/>
                                  </p:stCondLst>
                                  <p:childTnLst>
                                    <p:animClr clrSpc="rgb" dir="cw">
                                      <p:cBhvr>
                                        <p:cTn id="81" dur="1000" fill="hold"/>
                                        <p:tgtEl>
                                          <p:spTgt spid="10"/>
                                        </p:tgtEl>
                                        <p:attrNameLst>
                                          <p:attrName>stroke.color</p:attrName>
                                        </p:attrNameLst>
                                      </p:cBhvr>
                                      <p:to>
                                        <a:schemeClr val="accent2"/>
                                      </p:to>
                                    </p:animClr>
                                    <p:set>
                                      <p:cBhvr>
                                        <p:cTn id="82" dur="1000" fill="hold"/>
                                        <p:tgtEl>
                                          <p:spTgt spid="10"/>
                                        </p:tgtEl>
                                        <p:attrNameLst>
                                          <p:attrName>stroke.on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500"/>
                                        <p:tgtEl>
                                          <p:spTgt spid="6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500"/>
                                        <p:tgtEl>
                                          <p:spTgt spid="98"/>
                                        </p:tgtEl>
                                      </p:cBhvr>
                                    </p:animEffect>
                                  </p:childTnLst>
                                </p:cTn>
                              </p:par>
                            </p:childTnLst>
                          </p:cTn>
                        </p:par>
                      </p:childTnLst>
                    </p:cTn>
                  </p:par>
                  <p:par>
                    <p:cTn id="108" fill="hold">
                      <p:stCondLst>
                        <p:cond delay="indefinite"/>
                      </p:stCondLst>
                      <p:childTnLst>
                        <p:par>
                          <p:cTn id="109" fill="hold">
                            <p:stCondLst>
                              <p:cond delay="0"/>
                            </p:stCondLst>
                            <p:childTnLst>
                              <p:par>
                                <p:cTn id="110" presetID="7" presetClass="emph" presetSubtype="2" fill="hold" nodeType="clickEffect">
                                  <p:stCondLst>
                                    <p:cond delay="0"/>
                                  </p:stCondLst>
                                  <p:childTnLst>
                                    <p:animClr clrSpc="rgb" dir="cw">
                                      <p:cBhvr>
                                        <p:cTn id="111" dur="1000" fill="hold"/>
                                        <p:tgtEl>
                                          <p:spTgt spid="6"/>
                                        </p:tgtEl>
                                        <p:attrNameLst>
                                          <p:attrName>stroke.color</p:attrName>
                                        </p:attrNameLst>
                                      </p:cBhvr>
                                      <p:to>
                                        <a:schemeClr val="hlink"/>
                                      </p:to>
                                    </p:animClr>
                                    <p:set>
                                      <p:cBhvr>
                                        <p:cTn id="112" dur="1000" fill="hold"/>
                                        <p:tgtEl>
                                          <p:spTgt spid="6"/>
                                        </p:tgtEl>
                                        <p:attrNameLst>
                                          <p:attrName>stroke.on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500"/>
                                        <p:tgtEl>
                                          <p:spTgt spid="7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99"/>
                                        </p:tgtEl>
                                        <p:attrNameLst>
                                          <p:attrName>style.visibility</p:attrName>
                                        </p:attrNameLst>
                                      </p:cBhvr>
                                      <p:to>
                                        <p:strVal val="visible"/>
                                      </p:to>
                                    </p:set>
                                    <p:animEffect transition="in" filter="fade">
                                      <p:cBhvr>
                                        <p:cTn id="127" dur="500"/>
                                        <p:tgtEl>
                                          <p:spTgt spid="9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04"/>
                                        </p:tgtEl>
                                        <p:attrNameLst>
                                          <p:attrName>style.visibility</p:attrName>
                                        </p:attrNameLst>
                                      </p:cBhvr>
                                      <p:to>
                                        <p:strVal val="visible"/>
                                      </p:to>
                                    </p:set>
                                    <p:animEffect transition="in" filter="fade">
                                      <p:cBhvr>
                                        <p:cTn id="132" dur="500"/>
                                        <p:tgtEl>
                                          <p:spTgt spid="10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05"/>
                                        </p:tgtEl>
                                        <p:attrNameLst>
                                          <p:attrName>style.visibility</p:attrName>
                                        </p:attrNameLst>
                                      </p:cBhvr>
                                      <p:to>
                                        <p:strVal val="visible"/>
                                      </p:to>
                                    </p:set>
                                    <p:animEffect transition="in" filter="fade">
                                      <p:cBhvr>
                                        <p:cTn id="137" dur="500"/>
                                        <p:tgtEl>
                                          <p:spTgt spid="105"/>
                                        </p:tgtEl>
                                      </p:cBhvr>
                                    </p:animEffect>
                                  </p:childTnLst>
                                </p:cTn>
                              </p:par>
                            </p:childTnLst>
                          </p:cTn>
                        </p:par>
                      </p:childTnLst>
                    </p:cTn>
                  </p:par>
                  <p:par>
                    <p:cTn id="138" fill="hold">
                      <p:stCondLst>
                        <p:cond delay="indefinite"/>
                      </p:stCondLst>
                      <p:childTnLst>
                        <p:par>
                          <p:cTn id="139" fill="hold">
                            <p:stCondLst>
                              <p:cond delay="0"/>
                            </p:stCondLst>
                            <p:childTnLst>
                              <p:par>
                                <p:cTn id="140" presetID="7" presetClass="emph" presetSubtype="2" fill="hold" nodeType="clickEffect">
                                  <p:stCondLst>
                                    <p:cond delay="0"/>
                                  </p:stCondLst>
                                  <p:childTnLst>
                                    <p:animClr clrSpc="rgb" dir="cw">
                                      <p:cBhvr>
                                        <p:cTn id="141" dur="1000" fill="hold"/>
                                        <p:tgtEl>
                                          <p:spTgt spid="8"/>
                                        </p:tgtEl>
                                        <p:attrNameLst>
                                          <p:attrName>stroke.color</p:attrName>
                                        </p:attrNameLst>
                                      </p:cBhvr>
                                      <p:to>
                                        <a:schemeClr val="folHlink"/>
                                      </p:to>
                                    </p:animClr>
                                    <p:set>
                                      <p:cBhvr>
                                        <p:cTn id="142" dur="1000" fill="hold"/>
                                        <p:tgtEl>
                                          <p:spTgt spid="8"/>
                                        </p:tgtEl>
                                        <p:attrNameLst>
                                          <p:attrName>stroke.on</p:attrName>
                                        </p:attrNameLst>
                                      </p:cBhvr>
                                      <p:to>
                                        <p:strVal val="tru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82"/>
                                        </p:tgtEl>
                                        <p:attrNameLst>
                                          <p:attrName>style.visibility</p:attrName>
                                        </p:attrNameLst>
                                      </p:cBhvr>
                                      <p:to>
                                        <p:strVal val="visible"/>
                                      </p:to>
                                    </p:set>
                                    <p:animEffect transition="in" filter="fade">
                                      <p:cBhvr>
                                        <p:cTn id="147" dur="500"/>
                                        <p:tgtEl>
                                          <p:spTgt spid="8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79"/>
                                        </p:tgtEl>
                                        <p:attrNameLst>
                                          <p:attrName>style.visibility</p:attrName>
                                        </p:attrNameLst>
                                      </p:cBhvr>
                                      <p:to>
                                        <p:strVal val="visible"/>
                                      </p:to>
                                    </p:set>
                                    <p:animEffect transition="in" filter="fade">
                                      <p:cBhvr>
                                        <p:cTn id="152" dur="500"/>
                                        <p:tgtEl>
                                          <p:spTgt spid="79"/>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06"/>
                                        </p:tgtEl>
                                        <p:attrNameLst>
                                          <p:attrName>style.visibility</p:attrName>
                                        </p:attrNameLst>
                                      </p:cBhvr>
                                      <p:to>
                                        <p:strVal val="visible"/>
                                      </p:to>
                                    </p:set>
                                    <p:animEffect transition="in" filter="fade">
                                      <p:cBhvr>
                                        <p:cTn id="157" dur="500"/>
                                        <p:tgtEl>
                                          <p:spTgt spid="106"/>
                                        </p:tgtEl>
                                      </p:cBhvr>
                                    </p:animEffect>
                                  </p:childTnLst>
                                </p:cTn>
                              </p:par>
                            </p:childTnLst>
                          </p:cTn>
                        </p:par>
                      </p:childTnLst>
                    </p:cTn>
                  </p:par>
                  <p:par>
                    <p:cTn id="158" fill="hold">
                      <p:stCondLst>
                        <p:cond delay="indefinite"/>
                      </p:stCondLst>
                      <p:childTnLst>
                        <p:par>
                          <p:cTn id="159" fill="hold">
                            <p:stCondLst>
                              <p:cond delay="0"/>
                            </p:stCondLst>
                            <p:childTnLst>
                              <p:par>
                                <p:cTn id="160" presetID="7" presetClass="emph" presetSubtype="2" fill="hold" nodeType="clickEffect">
                                  <p:stCondLst>
                                    <p:cond delay="0"/>
                                  </p:stCondLst>
                                  <p:childTnLst>
                                    <p:animClr clrSpc="rgb" dir="cw">
                                      <p:cBhvr>
                                        <p:cTn id="161" dur="1000" fill="hold"/>
                                        <p:tgtEl>
                                          <p:spTgt spid="9"/>
                                        </p:tgtEl>
                                        <p:attrNameLst>
                                          <p:attrName>stroke.color</p:attrName>
                                        </p:attrNameLst>
                                      </p:cBhvr>
                                      <p:to>
                                        <a:schemeClr val="folHlink"/>
                                      </p:to>
                                    </p:animClr>
                                    <p:set>
                                      <p:cBhvr>
                                        <p:cTn id="162" dur="1000" fill="hold"/>
                                        <p:tgtEl>
                                          <p:spTgt spid="9"/>
                                        </p:tgtEl>
                                        <p:attrNameLst>
                                          <p:attrName>stroke.on</p:attrName>
                                        </p:attrNameLst>
                                      </p:cBhvr>
                                      <p:to>
                                        <p:strVal val="true"/>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83"/>
                                        </p:tgtEl>
                                        <p:attrNameLst>
                                          <p:attrName>style.visibility</p:attrName>
                                        </p:attrNameLst>
                                      </p:cBhvr>
                                      <p:to>
                                        <p:strVal val="visible"/>
                                      </p:to>
                                    </p:set>
                                    <p:animEffect transition="in" filter="fade">
                                      <p:cBhvr>
                                        <p:cTn id="167" dur="500"/>
                                        <p:tgtEl>
                                          <p:spTgt spid="83"/>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0"/>
                                        </p:tgtEl>
                                        <p:attrNameLst>
                                          <p:attrName>style.visibility</p:attrName>
                                        </p:attrNameLst>
                                      </p:cBhvr>
                                      <p:to>
                                        <p:strVal val="visible"/>
                                      </p:to>
                                    </p:set>
                                    <p:animEffect transition="in" filter="fade">
                                      <p:cBhvr>
                                        <p:cTn id="172" dur="500"/>
                                        <p:tgtEl>
                                          <p:spTgt spid="80"/>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fade">
                                      <p:cBhvr>
                                        <p:cTn id="177" dur="500"/>
                                        <p:tgtEl>
                                          <p:spTgt spid="107"/>
                                        </p:tgtEl>
                                      </p:cBhvr>
                                    </p:animEffect>
                                  </p:childTnLst>
                                </p:cTn>
                              </p:par>
                            </p:childTnLst>
                          </p:cTn>
                        </p:par>
                      </p:childTnLst>
                    </p:cTn>
                  </p:par>
                  <p:par>
                    <p:cTn id="178" fill="hold">
                      <p:stCondLst>
                        <p:cond delay="indefinite"/>
                      </p:stCondLst>
                      <p:childTnLst>
                        <p:par>
                          <p:cTn id="179" fill="hold">
                            <p:stCondLst>
                              <p:cond delay="0"/>
                            </p:stCondLst>
                            <p:childTnLst>
                              <p:par>
                                <p:cTn id="180" presetID="7" presetClass="emph" presetSubtype="2" fill="hold" nodeType="clickEffect">
                                  <p:stCondLst>
                                    <p:cond delay="0"/>
                                  </p:stCondLst>
                                  <p:childTnLst>
                                    <p:animClr clrSpc="rgb" dir="cw">
                                      <p:cBhvr>
                                        <p:cTn id="181" dur="1000" fill="hold"/>
                                        <p:tgtEl>
                                          <p:spTgt spid="11"/>
                                        </p:tgtEl>
                                        <p:attrNameLst>
                                          <p:attrName>stroke.color</p:attrName>
                                        </p:attrNameLst>
                                      </p:cBhvr>
                                      <p:to>
                                        <a:schemeClr val="folHlink"/>
                                      </p:to>
                                    </p:animClr>
                                    <p:set>
                                      <p:cBhvr>
                                        <p:cTn id="182" dur="1000" fill="hold"/>
                                        <p:tgtEl>
                                          <p:spTgt spid="11"/>
                                        </p:tgtEl>
                                        <p:attrNameLst>
                                          <p:attrName>stroke.on</p:attrName>
                                        </p:attrNameLst>
                                      </p:cBhvr>
                                      <p:to>
                                        <p:strVal val="true"/>
                                      </p:to>
                                    </p:se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84"/>
                                        </p:tgtEl>
                                        <p:attrNameLst>
                                          <p:attrName>style.visibility</p:attrName>
                                        </p:attrNameLst>
                                      </p:cBhvr>
                                      <p:to>
                                        <p:strVal val="visible"/>
                                      </p:to>
                                    </p:set>
                                    <p:animEffect transition="in" filter="fade">
                                      <p:cBhvr>
                                        <p:cTn id="187" dur="500"/>
                                        <p:tgtEl>
                                          <p:spTgt spid="8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103"/>
                                        </p:tgtEl>
                                        <p:attrNameLst>
                                          <p:attrName>style.visibility</p:attrName>
                                        </p:attrNameLst>
                                      </p:cBhvr>
                                      <p:to>
                                        <p:strVal val="visible"/>
                                      </p:to>
                                    </p:set>
                                    <p:animEffect transition="in" filter="fade">
                                      <p:cBhvr>
                                        <p:cTn id="192" dur="500"/>
                                        <p:tgtEl>
                                          <p:spTgt spid="10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111"/>
                                        </p:tgtEl>
                                        <p:attrNameLst>
                                          <p:attrName>style.visibility</p:attrName>
                                        </p:attrNameLst>
                                      </p:cBhvr>
                                      <p:to>
                                        <p:strVal val="visible"/>
                                      </p:to>
                                    </p:set>
                                    <p:animEffect transition="in" filter="fade">
                                      <p:cBhvr>
                                        <p:cTn id="197" dur="500"/>
                                        <p:tgtEl>
                                          <p:spTgt spid="111"/>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112"/>
                                        </p:tgtEl>
                                        <p:attrNameLst>
                                          <p:attrName>style.visibility</p:attrName>
                                        </p:attrNameLst>
                                      </p:cBhvr>
                                      <p:to>
                                        <p:strVal val="visible"/>
                                      </p:to>
                                    </p:set>
                                    <p:animEffect transition="in" filter="fade">
                                      <p:cBhvr>
                                        <p:cTn id="202" dur="500"/>
                                        <p:tgtEl>
                                          <p:spTgt spid="112"/>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13"/>
                                        </p:tgtEl>
                                        <p:attrNameLst>
                                          <p:attrName>style.visibility</p:attrName>
                                        </p:attrNameLst>
                                      </p:cBhvr>
                                      <p:to>
                                        <p:strVal val="visible"/>
                                      </p:to>
                                    </p:set>
                                    <p:animEffect transition="in" filter="fade">
                                      <p:cBhvr>
                                        <p:cTn id="207" dur="500"/>
                                        <p:tgtEl>
                                          <p:spTgt spid="113"/>
                                        </p:tgtEl>
                                      </p:cBhvr>
                                    </p:animEffect>
                                  </p:childTnLst>
                                </p:cTn>
                              </p:par>
                            </p:childTnLst>
                          </p:cTn>
                        </p:par>
                      </p:childTnLst>
                    </p:cTn>
                  </p:par>
                  <p:par>
                    <p:cTn id="208" fill="hold">
                      <p:stCondLst>
                        <p:cond delay="indefinite"/>
                      </p:stCondLst>
                      <p:childTnLst>
                        <p:par>
                          <p:cTn id="209" fill="hold">
                            <p:stCondLst>
                              <p:cond delay="0"/>
                            </p:stCondLst>
                            <p:childTnLst>
                              <p:par>
                                <p:cTn id="210" presetID="7" presetClass="emph" presetSubtype="2" fill="hold" nodeType="clickEffect">
                                  <p:stCondLst>
                                    <p:cond delay="0"/>
                                  </p:stCondLst>
                                  <p:childTnLst>
                                    <p:animClr clrSpc="rgb" dir="cw">
                                      <p:cBhvr>
                                        <p:cTn id="211" dur="1000" fill="hold"/>
                                        <p:tgtEl>
                                          <p:spTgt spid="7"/>
                                        </p:tgtEl>
                                        <p:attrNameLst>
                                          <p:attrName>stroke.color</p:attrName>
                                        </p:attrNameLst>
                                      </p:cBhvr>
                                      <p:to>
                                        <a:srgbClr val="FF1F1F"/>
                                      </p:to>
                                    </p:animClr>
                                    <p:set>
                                      <p:cBhvr>
                                        <p:cTn id="212" dur="1000" fill="hold"/>
                                        <p:tgtEl>
                                          <p:spTgt spid="7"/>
                                        </p:tgtEl>
                                        <p:attrNameLst>
                                          <p:attrName>stroke.on</p:attrName>
                                        </p:attrNameLst>
                                      </p:cBhvr>
                                      <p:to>
                                        <p:strVal val="true"/>
                                      </p:to>
                                    </p:se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89"/>
                                        </p:tgtEl>
                                        <p:attrNameLst>
                                          <p:attrName>style.visibility</p:attrName>
                                        </p:attrNameLst>
                                      </p:cBhvr>
                                      <p:to>
                                        <p:strVal val="visible"/>
                                      </p:to>
                                    </p:set>
                                    <p:animEffect transition="in" filter="fade">
                                      <p:cBhvr>
                                        <p:cTn id="217" dur="500"/>
                                        <p:tgtEl>
                                          <p:spTgt spid="89"/>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86"/>
                                        </p:tgtEl>
                                        <p:attrNameLst>
                                          <p:attrName>style.visibility</p:attrName>
                                        </p:attrNameLst>
                                      </p:cBhvr>
                                      <p:to>
                                        <p:strVal val="visible"/>
                                      </p:to>
                                    </p:set>
                                    <p:animEffect transition="in" filter="fade">
                                      <p:cBhvr>
                                        <p:cTn id="222" dur="500"/>
                                        <p:tgtEl>
                                          <p:spTgt spid="86"/>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09"/>
                                        </p:tgtEl>
                                        <p:attrNameLst>
                                          <p:attrName>style.visibility</p:attrName>
                                        </p:attrNameLst>
                                      </p:cBhvr>
                                      <p:to>
                                        <p:strVal val="visible"/>
                                      </p:to>
                                    </p:set>
                                    <p:animEffect transition="in" filter="fade">
                                      <p:cBhvr>
                                        <p:cTn id="227" dur="500"/>
                                        <p:tgtEl>
                                          <p:spTgt spid="109"/>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90"/>
                                        </p:tgtEl>
                                        <p:attrNameLst>
                                          <p:attrName>style.visibility</p:attrName>
                                        </p:attrNameLst>
                                      </p:cBhvr>
                                      <p:to>
                                        <p:strVal val="visible"/>
                                      </p:to>
                                    </p:set>
                                    <p:animEffect transition="in" filter="fade">
                                      <p:cBhvr>
                                        <p:cTn id="232" dur="500"/>
                                        <p:tgtEl>
                                          <p:spTgt spid="90"/>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10"/>
                                        </p:tgtEl>
                                        <p:attrNameLst>
                                          <p:attrName>style.visibility</p:attrName>
                                        </p:attrNameLst>
                                      </p:cBhvr>
                                      <p:to>
                                        <p:strVal val="visible"/>
                                      </p:to>
                                    </p:set>
                                    <p:animEffect transition="in" filter="fade">
                                      <p:cBhvr>
                                        <p:cTn id="237" dur="500"/>
                                        <p:tgtEl>
                                          <p:spTgt spid="110"/>
                                        </p:tgtEl>
                                      </p:cBhvr>
                                    </p:animEffect>
                                  </p:childTnLst>
                                </p:cTn>
                              </p:par>
                            </p:childTnLst>
                          </p:cTn>
                        </p:par>
                      </p:childTnLst>
                    </p:cTn>
                  </p:par>
                  <p:par>
                    <p:cTn id="238" fill="hold">
                      <p:stCondLst>
                        <p:cond delay="indefinite"/>
                      </p:stCondLst>
                      <p:childTnLst>
                        <p:par>
                          <p:cTn id="239" fill="hold">
                            <p:stCondLst>
                              <p:cond delay="0"/>
                            </p:stCondLst>
                            <p:childTnLst>
                              <p:par>
                                <p:cTn id="240" presetID="7" presetClass="emph" presetSubtype="2" fill="hold" nodeType="clickEffect">
                                  <p:stCondLst>
                                    <p:cond delay="0"/>
                                  </p:stCondLst>
                                  <p:childTnLst>
                                    <p:animClr clrSpc="rgb" dir="cw">
                                      <p:cBhvr>
                                        <p:cTn id="241" dur="1000" fill="hold"/>
                                        <p:tgtEl>
                                          <p:spTgt spid="6"/>
                                        </p:tgtEl>
                                        <p:attrNameLst>
                                          <p:attrName>stroke.color</p:attrName>
                                        </p:attrNameLst>
                                      </p:cBhvr>
                                      <p:to>
                                        <a:schemeClr val="tx1"/>
                                      </p:to>
                                    </p:animClr>
                                    <p:set>
                                      <p:cBhvr>
                                        <p:cTn id="242" dur="1000" fill="hold"/>
                                        <p:tgtEl>
                                          <p:spTgt spid="6"/>
                                        </p:tgtEl>
                                        <p:attrNameLst>
                                          <p:attrName>stroke.on</p:attrName>
                                        </p:attrNameLst>
                                      </p:cBhvr>
                                      <p:to>
                                        <p:strVal val="true"/>
                                      </p:to>
                                    </p:set>
                                  </p:childTnLst>
                                </p:cTn>
                              </p:par>
                              <p:par>
                                <p:cTn id="243" presetID="7" presetClass="emph" presetSubtype="2" fill="hold" nodeType="withEffect">
                                  <p:stCondLst>
                                    <p:cond delay="0"/>
                                  </p:stCondLst>
                                  <p:childTnLst>
                                    <p:animClr clrSpc="rgb" dir="cw">
                                      <p:cBhvr>
                                        <p:cTn id="244" dur="1000" fill="hold"/>
                                        <p:tgtEl>
                                          <p:spTgt spid="7"/>
                                        </p:tgtEl>
                                        <p:attrNameLst>
                                          <p:attrName>stroke.color</p:attrName>
                                        </p:attrNameLst>
                                      </p:cBhvr>
                                      <p:to>
                                        <a:schemeClr val="tx1"/>
                                      </p:to>
                                    </p:animClr>
                                    <p:set>
                                      <p:cBhvr>
                                        <p:cTn id="245" dur="1000" fill="hold"/>
                                        <p:tgtEl>
                                          <p:spTgt spid="7"/>
                                        </p:tgtEl>
                                        <p:attrNameLst>
                                          <p:attrName>stroke.on</p:attrName>
                                        </p:attrNameLst>
                                      </p:cBhvr>
                                      <p:to>
                                        <p:strVal val="true"/>
                                      </p:to>
                                    </p:set>
                                  </p:childTnLst>
                                </p:cTn>
                              </p:par>
                              <p:par>
                                <p:cTn id="246" presetID="7" presetClass="emph" presetSubtype="2" fill="hold" nodeType="withEffect">
                                  <p:stCondLst>
                                    <p:cond delay="0"/>
                                  </p:stCondLst>
                                  <p:childTnLst>
                                    <p:animClr clrSpc="rgb" dir="cw">
                                      <p:cBhvr>
                                        <p:cTn id="247" dur="1000" fill="hold"/>
                                        <p:tgtEl>
                                          <p:spTgt spid="8"/>
                                        </p:tgtEl>
                                        <p:attrNameLst>
                                          <p:attrName>stroke.color</p:attrName>
                                        </p:attrNameLst>
                                      </p:cBhvr>
                                      <p:to>
                                        <a:schemeClr val="tx1"/>
                                      </p:to>
                                    </p:animClr>
                                    <p:set>
                                      <p:cBhvr>
                                        <p:cTn id="248" dur="1000" fill="hold"/>
                                        <p:tgtEl>
                                          <p:spTgt spid="8"/>
                                        </p:tgtEl>
                                        <p:attrNameLst>
                                          <p:attrName>stroke.on</p:attrName>
                                        </p:attrNameLst>
                                      </p:cBhvr>
                                      <p:to>
                                        <p:strVal val="true"/>
                                      </p:to>
                                    </p:set>
                                  </p:childTnLst>
                                </p:cTn>
                              </p:par>
                              <p:par>
                                <p:cTn id="249" presetID="7" presetClass="emph" presetSubtype="2" fill="hold" nodeType="withEffect">
                                  <p:stCondLst>
                                    <p:cond delay="0"/>
                                  </p:stCondLst>
                                  <p:childTnLst>
                                    <p:animClr clrSpc="rgb" dir="cw">
                                      <p:cBhvr>
                                        <p:cTn id="250" dur="1000" fill="hold"/>
                                        <p:tgtEl>
                                          <p:spTgt spid="9"/>
                                        </p:tgtEl>
                                        <p:attrNameLst>
                                          <p:attrName>stroke.color</p:attrName>
                                        </p:attrNameLst>
                                      </p:cBhvr>
                                      <p:to>
                                        <a:schemeClr val="tx1"/>
                                      </p:to>
                                    </p:animClr>
                                    <p:set>
                                      <p:cBhvr>
                                        <p:cTn id="251" dur="1000" fill="hold"/>
                                        <p:tgtEl>
                                          <p:spTgt spid="9"/>
                                        </p:tgtEl>
                                        <p:attrNameLst>
                                          <p:attrName>stroke.on</p:attrName>
                                        </p:attrNameLst>
                                      </p:cBhvr>
                                      <p:to>
                                        <p:strVal val="true"/>
                                      </p:to>
                                    </p:set>
                                  </p:childTnLst>
                                </p:cTn>
                              </p:par>
                              <p:par>
                                <p:cTn id="252" presetID="7" presetClass="emph" presetSubtype="2" fill="hold" nodeType="withEffect">
                                  <p:stCondLst>
                                    <p:cond delay="0"/>
                                  </p:stCondLst>
                                  <p:childTnLst>
                                    <p:animClr clrSpc="rgb" dir="cw">
                                      <p:cBhvr>
                                        <p:cTn id="253" dur="1000" fill="hold"/>
                                        <p:tgtEl>
                                          <p:spTgt spid="10"/>
                                        </p:tgtEl>
                                        <p:attrNameLst>
                                          <p:attrName>stroke.color</p:attrName>
                                        </p:attrNameLst>
                                      </p:cBhvr>
                                      <p:to>
                                        <a:schemeClr val="tx1"/>
                                      </p:to>
                                    </p:animClr>
                                    <p:set>
                                      <p:cBhvr>
                                        <p:cTn id="254" dur="1000" fill="hold"/>
                                        <p:tgtEl>
                                          <p:spTgt spid="10"/>
                                        </p:tgtEl>
                                        <p:attrNameLst>
                                          <p:attrName>stroke.on</p:attrName>
                                        </p:attrNameLst>
                                      </p:cBhvr>
                                      <p:to>
                                        <p:strVal val="true"/>
                                      </p:to>
                                    </p:set>
                                  </p:childTnLst>
                                </p:cTn>
                              </p:par>
                              <p:par>
                                <p:cTn id="255" presetID="7" presetClass="emph" presetSubtype="2" fill="hold" nodeType="withEffect">
                                  <p:stCondLst>
                                    <p:cond delay="0"/>
                                  </p:stCondLst>
                                  <p:childTnLst>
                                    <p:animClr clrSpc="rgb" dir="cw">
                                      <p:cBhvr>
                                        <p:cTn id="256" dur="1000" fill="hold"/>
                                        <p:tgtEl>
                                          <p:spTgt spid="11"/>
                                        </p:tgtEl>
                                        <p:attrNameLst>
                                          <p:attrName>stroke.color</p:attrName>
                                        </p:attrNameLst>
                                      </p:cBhvr>
                                      <p:to>
                                        <a:schemeClr val="tx1"/>
                                      </p:to>
                                    </p:animClr>
                                    <p:set>
                                      <p:cBhvr>
                                        <p:cTn id="257" dur="1000" fill="hold"/>
                                        <p:tgtEl>
                                          <p:spTgt spid="11"/>
                                        </p:tgtEl>
                                        <p:attrNameLst>
                                          <p:attrName>stroke.on</p:attrName>
                                        </p:attrNameLst>
                                      </p:cBhvr>
                                      <p:to>
                                        <p:strVal val="true"/>
                                      </p:to>
                                    </p:se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102"/>
                                        </p:tgtEl>
                                        <p:attrNameLst>
                                          <p:attrName>style.visibility</p:attrName>
                                        </p:attrNameLst>
                                      </p:cBhvr>
                                      <p:to>
                                        <p:strVal val="visible"/>
                                      </p:to>
                                    </p:set>
                                    <p:animEffect transition="in" filter="fade">
                                      <p:cBhvr>
                                        <p:cTn id="262" dur="500"/>
                                        <p:tgtEl>
                                          <p:spTgt spid="102"/>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115"/>
                                        </p:tgtEl>
                                        <p:attrNameLst>
                                          <p:attrName>style.visibility</p:attrName>
                                        </p:attrNameLst>
                                      </p:cBhvr>
                                      <p:to>
                                        <p:strVal val="visible"/>
                                      </p:to>
                                    </p:set>
                                    <p:animEffect transition="in" filter="fade">
                                      <p:cBhvr>
                                        <p:cTn id="267" dur="500"/>
                                        <p:tgtEl>
                                          <p:spTgt spid="115"/>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grpId="0" nodeType="clickEffect">
                                  <p:stCondLst>
                                    <p:cond delay="0"/>
                                  </p:stCondLst>
                                  <p:childTnLst>
                                    <p:set>
                                      <p:cBhvr>
                                        <p:cTn id="271" dur="1" fill="hold">
                                          <p:stCondLst>
                                            <p:cond delay="0"/>
                                          </p:stCondLst>
                                        </p:cTn>
                                        <p:tgtEl>
                                          <p:spTgt spid="19"/>
                                        </p:tgtEl>
                                        <p:attrNameLst>
                                          <p:attrName>style.visibility</p:attrName>
                                        </p:attrNameLst>
                                      </p:cBhvr>
                                      <p:to>
                                        <p:strVal val="visible"/>
                                      </p:to>
                                    </p:set>
                                    <p:animEffect transition="in" filter="fade">
                                      <p:cBhvr>
                                        <p:cTn id="272" dur="500"/>
                                        <p:tgtEl>
                                          <p:spTgt spid="19"/>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25"/>
                                        </p:tgtEl>
                                        <p:attrNameLst>
                                          <p:attrName>style.visibility</p:attrName>
                                        </p:attrNameLst>
                                      </p:cBhvr>
                                      <p:to>
                                        <p:strVal val="visible"/>
                                      </p:to>
                                    </p:set>
                                    <p:animEffect transition="in" filter="fade">
                                      <p:cBhvr>
                                        <p:cTn id="275" dur="500"/>
                                        <p:tgtEl>
                                          <p:spTgt spid="25"/>
                                        </p:tgtEl>
                                      </p:cBhvr>
                                    </p:animEffect>
                                  </p:childTnLst>
                                </p:cTn>
                              </p:par>
                              <p:par>
                                <p:cTn id="276" presetID="10" presetClass="entr" presetSubtype="0" fill="hold" grpId="0" nodeType="withEffect">
                                  <p:stCondLst>
                                    <p:cond delay="0"/>
                                  </p:stCondLst>
                                  <p:childTnLst>
                                    <p:set>
                                      <p:cBhvr>
                                        <p:cTn id="277" dur="1" fill="hold">
                                          <p:stCondLst>
                                            <p:cond delay="0"/>
                                          </p:stCondLst>
                                        </p:cTn>
                                        <p:tgtEl>
                                          <p:spTgt spid="32"/>
                                        </p:tgtEl>
                                        <p:attrNameLst>
                                          <p:attrName>style.visibility</p:attrName>
                                        </p:attrNameLst>
                                      </p:cBhvr>
                                      <p:to>
                                        <p:strVal val="visible"/>
                                      </p:to>
                                    </p:set>
                                    <p:animEffect transition="in" filter="fade">
                                      <p:cBhvr>
                                        <p:cTn id="278" dur="500"/>
                                        <p:tgtEl>
                                          <p:spTgt spid="32"/>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39"/>
                                        </p:tgtEl>
                                        <p:attrNameLst>
                                          <p:attrName>style.visibility</p:attrName>
                                        </p:attrNameLst>
                                      </p:cBhvr>
                                      <p:to>
                                        <p:strVal val="visible"/>
                                      </p:to>
                                    </p:set>
                                    <p:animEffect transition="in" filter="fade">
                                      <p:cBhvr>
                                        <p:cTn id="281" dur="500"/>
                                        <p:tgtEl>
                                          <p:spTgt spid="39"/>
                                        </p:tgtEl>
                                      </p:cBhvr>
                                    </p:animEffect>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grpId="0" nodeType="clickEffect">
                                  <p:stCondLst>
                                    <p:cond delay="0"/>
                                  </p:stCondLst>
                                  <p:childTnLst>
                                    <p:set>
                                      <p:cBhvr>
                                        <p:cTn id="285" dur="1" fill="hold">
                                          <p:stCondLst>
                                            <p:cond delay="0"/>
                                          </p:stCondLst>
                                        </p:cTn>
                                        <p:tgtEl>
                                          <p:spTgt spid="43"/>
                                        </p:tgtEl>
                                        <p:attrNameLst>
                                          <p:attrName>style.visibility</p:attrName>
                                        </p:attrNameLst>
                                      </p:cBhvr>
                                      <p:to>
                                        <p:strVal val="visible"/>
                                      </p:to>
                                    </p:set>
                                    <p:animEffect transition="in" filter="fade">
                                      <p:cBhvr>
                                        <p:cTn id="286" dur="500"/>
                                        <p:tgtEl>
                                          <p:spTgt spid="43"/>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44"/>
                                        </p:tgtEl>
                                        <p:attrNameLst>
                                          <p:attrName>style.visibility</p:attrName>
                                        </p:attrNameLst>
                                      </p:cBhvr>
                                      <p:to>
                                        <p:strVal val="visible"/>
                                      </p:to>
                                    </p:set>
                                    <p:animEffect transition="in" filter="fade">
                                      <p:cBhvr>
                                        <p:cTn id="289" dur="500"/>
                                        <p:tgtEl>
                                          <p:spTgt spid="44"/>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45"/>
                                        </p:tgtEl>
                                        <p:attrNameLst>
                                          <p:attrName>style.visibility</p:attrName>
                                        </p:attrNameLst>
                                      </p:cBhvr>
                                      <p:to>
                                        <p:strVal val="visible"/>
                                      </p:to>
                                    </p:set>
                                    <p:animEffect transition="in" filter="fade">
                                      <p:cBhvr>
                                        <p:cTn id="292" dur="500"/>
                                        <p:tgtEl>
                                          <p:spTgt spid="45"/>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46"/>
                                        </p:tgtEl>
                                        <p:attrNameLst>
                                          <p:attrName>style.visibility</p:attrName>
                                        </p:attrNameLst>
                                      </p:cBhvr>
                                      <p:to>
                                        <p:strVal val="visible"/>
                                      </p:to>
                                    </p:set>
                                    <p:animEffect transition="in" filter="fade">
                                      <p:cBhvr>
                                        <p:cTn id="295" dur="500"/>
                                        <p:tgtEl>
                                          <p:spTgt spid="46"/>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1000" fill="hold"/>
                                        <p:tgtEl>
                                          <p:spTgt spid="6"/>
                                        </p:tgtEl>
                                        <p:attrNameLst>
                                          <p:attrName>stroke.color</p:attrName>
                                        </p:attrNameLst>
                                      </p:cBhvr>
                                      <p:to>
                                        <a:schemeClr val="accent2"/>
                                      </p:to>
                                    </p:animClr>
                                    <p:set>
                                      <p:cBhvr>
                                        <p:cTn id="300" dur="1000" fill="hold"/>
                                        <p:tgtEl>
                                          <p:spTgt spid="6"/>
                                        </p:tgtEl>
                                        <p:attrNameLst>
                                          <p:attrName>stroke.on</p:attrName>
                                        </p:attrNameLst>
                                      </p:cBhvr>
                                      <p:to>
                                        <p:strVal val="true"/>
                                      </p:to>
                                    </p:set>
                                  </p:childTnLst>
                                </p:cTn>
                              </p:par>
                            </p:childTnLst>
                          </p:cTn>
                        </p:par>
                      </p:childTnLst>
                    </p:cTn>
                  </p:par>
                  <p:par>
                    <p:cTn id="301" fill="hold">
                      <p:stCondLst>
                        <p:cond delay="indefinite"/>
                      </p:stCondLst>
                      <p:childTnLst>
                        <p:par>
                          <p:cTn id="302" fill="hold">
                            <p:stCondLst>
                              <p:cond delay="0"/>
                            </p:stCondLst>
                            <p:childTnLst>
                              <p:par>
                                <p:cTn id="303" presetID="10" presetClass="entr" presetSubtype="0" fill="hold" nodeType="clickEffect">
                                  <p:stCondLst>
                                    <p:cond delay="0"/>
                                  </p:stCondLst>
                                  <p:childTnLst>
                                    <p:set>
                                      <p:cBhvr>
                                        <p:cTn id="304" dur="1" fill="hold">
                                          <p:stCondLst>
                                            <p:cond delay="0"/>
                                          </p:stCondLst>
                                        </p:cTn>
                                        <p:tgtEl>
                                          <p:spTgt spid="22"/>
                                        </p:tgtEl>
                                        <p:attrNameLst>
                                          <p:attrName>style.visibility</p:attrName>
                                        </p:attrNameLst>
                                      </p:cBhvr>
                                      <p:to>
                                        <p:strVal val="visible"/>
                                      </p:to>
                                    </p:set>
                                    <p:animEffect transition="in" filter="fade">
                                      <p:cBhvr>
                                        <p:cTn id="305" dur="500"/>
                                        <p:tgtEl>
                                          <p:spTgt spid="22"/>
                                        </p:tgtEl>
                                      </p:cBhvr>
                                    </p:animEffect>
                                  </p:childTnLst>
                                </p:cTn>
                              </p:par>
                            </p:childTnLst>
                          </p:cTn>
                        </p:par>
                      </p:childTnLst>
                    </p:cTn>
                  </p:par>
                  <p:par>
                    <p:cTn id="306" fill="hold">
                      <p:stCondLst>
                        <p:cond delay="indefinite"/>
                      </p:stCondLst>
                      <p:childTnLst>
                        <p:par>
                          <p:cTn id="307" fill="hold">
                            <p:stCondLst>
                              <p:cond delay="0"/>
                            </p:stCondLst>
                            <p:childTnLst>
                              <p:par>
                                <p:cTn id="308" presetID="10" presetClass="entr" presetSubtype="0" fill="hold" grpId="0" nodeType="clickEffect">
                                  <p:stCondLst>
                                    <p:cond delay="0"/>
                                  </p:stCondLst>
                                  <p:childTnLst>
                                    <p:set>
                                      <p:cBhvr>
                                        <p:cTn id="309" dur="1" fill="hold">
                                          <p:stCondLst>
                                            <p:cond delay="0"/>
                                          </p:stCondLst>
                                        </p:cTn>
                                        <p:tgtEl>
                                          <p:spTgt spid="20"/>
                                        </p:tgtEl>
                                        <p:attrNameLst>
                                          <p:attrName>style.visibility</p:attrName>
                                        </p:attrNameLst>
                                      </p:cBhvr>
                                      <p:to>
                                        <p:strVal val="visible"/>
                                      </p:to>
                                    </p:set>
                                    <p:animEffect transition="in" filter="fade">
                                      <p:cBhvr>
                                        <p:cTn id="310" dur="500"/>
                                        <p:tgtEl>
                                          <p:spTgt spid="20"/>
                                        </p:tgtEl>
                                      </p:cBhvr>
                                    </p:animEffect>
                                  </p:childTnLst>
                                </p:cTn>
                              </p:par>
                            </p:childTnLst>
                          </p:cTn>
                        </p:par>
                      </p:childTnLst>
                    </p:cTn>
                  </p:par>
                  <p:par>
                    <p:cTn id="311" fill="hold">
                      <p:stCondLst>
                        <p:cond delay="indefinite"/>
                      </p:stCondLst>
                      <p:childTnLst>
                        <p:par>
                          <p:cTn id="312" fill="hold">
                            <p:stCondLst>
                              <p:cond delay="0"/>
                            </p:stCondLst>
                            <p:childTnLst>
                              <p:par>
                                <p:cTn id="313" presetID="10" presetClass="entr" presetSubtype="0" fill="hold" grpId="0" nodeType="clickEffect">
                                  <p:stCondLst>
                                    <p:cond delay="0"/>
                                  </p:stCondLst>
                                  <p:childTnLst>
                                    <p:set>
                                      <p:cBhvr>
                                        <p:cTn id="314" dur="1" fill="hold">
                                          <p:stCondLst>
                                            <p:cond delay="0"/>
                                          </p:stCondLst>
                                        </p:cTn>
                                        <p:tgtEl>
                                          <p:spTgt spid="47"/>
                                        </p:tgtEl>
                                        <p:attrNameLst>
                                          <p:attrName>style.visibility</p:attrName>
                                        </p:attrNameLst>
                                      </p:cBhvr>
                                      <p:to>
                                        <p:strVal val="visible"/>
                                      </p:to>
                                    </p:set>
                                    <p:animEffect transition="in" filter="fade">
                                      <p:cBhvr>
                                        <p:cTn id="315" dur="500"/>
                                        <p:tgtEl>
                                          <p:spTgt spid="47"/>
                                        </p:tgtEl>
                                      </p:cBhvr>
                                    </p:animEffect>
                                  </p:childTnLst>
                                </p:cTn>
                              </p:par>
                            </p:childTnLst>
                          </p:cTn>
                        </p:par>
                      </p:childTnLst>
                    </p:cTn>
                  </p:par>
                  <p:par>
                    <p:cTn id="316" fill="hold">
                      <p:stCondLst>
                        <p:cond delay="indefinite"/>
                      </p:stCondLst>
                      <p:childTnLst>
                        <p:par>
                          <p:cTn id="317" fill="hold">
                            <p:stCondLst>
                              <p:cond delay="0"/>
                            </p:stCondLst>
                            <p:childTnLst>
                              <p:par>
                                <p:cTn id="318" presetID="7" presetClass="emph" presetSubtype="2" fill="hold" nodeType="clickEffect">
                                  <p:stCondLst>
                                    <p:cond delay="0"/>
                                  </p:stCondLst>
                                  <p:childTnLst>
                                    <p:animClr clrSpc="rgb" dir="cw">
                                      <p:cBhvr>
                                        <p:cTn id="319" dur="1000" fill="hold"/>
                                        <p:tgtEl>
                                          <p:spTgt spid="8"/>
                                        </p:tgtEl>
                                        <p:attrNameLst>
                                          <p:attrName>stroke.color</p:attrName>
                                        </p:attrNameLst>
                                      </p:cBhvr>
                                      <p:to>
                                        <a:schemeClr val="accent2"/>
                                      </p:to>
                                    </p:animClr>
                                    <p:set>
                                      <p:cBhvr>
                                        <p:cTn id="320" dur="1000" fill="hold"/>
                                        <p:tgtEl>
                                          <p:spTgt spid="8"/>
                                        </p:tgtEl>
                                        <p:attrNameLst>
                                          <p:attrName>stroke.on</p:attrName>
                                        </p:attrNameLst>
                                      </p:cBhvr>
                                      <p:to>
                                        <p:strVal val="true"/>
                                      </p:to>
                                    </p:set>
                                  </p:childTnLst>
                                </p:cTn>
                              </p:par>
                            </p:childTnLst>
                          </p:cTn>
                        </p:par>
                      </p:childTnLst>
                    </p:cTn>
                  </p:par>
                  <p:par>
                    <p:cTn id="321" fill="hold">
                      <p:stCondLst>
                        <p:cond delay="indefinite"/>
                      </p:stCondLst>
                      <p:childTnLst>
                        <p:par>
                          <p:cTn id="322" fill="hold">
                            <p:stCondLst>
                              <p:cond delay="0"/>
                            </p:stCondLst>
                            <p:childTnLst>
                              <p:par>
                                <p:cTn id="323" presetID="10" presetClass="entr" presetSubtype="0" fill="hold" nodeType="clickEffect">
                                  <p:stCondLst>
                                    <p:cond delay="0"/>
                                  </p:stCondLst>
                                  <p:childTnLst>
                                    <p:set>
                                      <p:cBhvr>
                                        <p:cTn id="324" dur="1" fill="hold">
                                          <p:stCondLst>
                                            <p:cond delay="0"/>
                                          </p:stCondLst>
                                        </p:cTn>
                                        <p:tgtEl>
                                          <p:spTgt spid="23"/>
                                        </p:tgtEl>
                                        <p:attrNameLst>
                                          <p:attrName>style.visibility</p:attrName>
                                        </p:attrNameLst>
                                      </p:cBhvr>
                                      <p:to>
                                        <p:strVal val="visible"/>
                                      </p:to>
                                    </p:set>
                                    <p:animEffect transition="in" filter="fade">
                                      <p:cBhvr>
                                        <p:cTn id="325" dur="500"/>
                                        <p:tgtEl>
                                          <p:spTgt spid="23"/>
                                        </p:tgtEl>
                                      </p:cBhvr>
                                    </p:animEffect>
                                  </p:childTnLst>
                                </p:cTn>
                              </p:par>
                            </p:childTnLst>
                          </p:cTn>
                        </p:par>
                      </p:childTnLst>
                    </p:cTn>
                  </p:par>
                  <p:par>
                    <p:cTn id="326" fill="hold">
                      <p:stCondLst>
                        <p:cond delay="indefinite"/>
                      </p:stCondLst>
                      <p:childTnLst>
                        <p:par>
                          <p:cTn id="327" fill="hold">
                            <p:stCondLst>
                              <p:cond delay="0"/>
                            </p:stCondLst>
                            <p:childTnLst>
                              <p:par>
                                <p:cTn id="328" presetID="10" presetClass="entr" presetSubtype="0" fill="hold" grpId="0" nodeType="clickEffect">
                                  <p:stCondLst>
                                    <p:cond delay="0"/>
                                  </p:stCondLst>
                                  <p:childTnLst>
                                    <p:set>
                                      <p:cBhvr>
                                        <p:cTn id="329" dur="1" fill="hold">
                                          <p:stCondLst>
                                            <p:cond delay="0"/>
                                          </p:stCondLst>
                                        </p:cTn>
                                        <p:tgtEl>
                                          <p:spTgt spid="21"/>
                                        </p:tgtEl>
                                        <p:attrNameLst>
                                          <p:attrName>style.visibility</p:attrName>
                                        </p:attrNameLst>
                                      </p:cBhvr>
                                      <p:to>
                                        <p:strVal val="visible"/>
                                      </p:to>
                                    </p:set>
                                    <p:animEffect transition="in" filter="fade">
                                      <p:cBhvr>
                                        <p:cTn id="330" dur="500"/>
                                        <p:tgtEl>
                                          <p:spTgt spid="21"/>
                                        </p:tgtEl>
                                      </p:cBhvr>
                                    </p:animEffect>
                                  </p:childTnLst>
                                </p:cTn>
                              </p:par>
                              <p:par>
                                <p:cTn id="331" presetID="10" presetClass="entr" presetSubtype="0" fill="hold" grpId="0" nodeType="withEffect">
                                  <p:stCondLst>
                                    <p:cond delay="0"/>
                                  </p:stCondLst>
                                  <p:childTnLst>
                                    <p:set>
                                      <p:cBhvr>
                                        <p:cTn id="332" dur="1" fill="hold">
                                          <p:stCondLst>
                                            <p:cond delay="0"/>
                                          </p:stCondLst>
                                        </p:cTn>
                                        <p:tgtEl>
                                          <p:spTgt spid="48"/>
                                        </p:tgtEl>
                                        <p:attrNameLst>
                                          <p:attrName>style.visibility</p:attrName>
                                        </p:attrNameLst>
                                      </p:cBhvr>
                                      <p:to>
                                        <p:strVal val="visible"/>
                                      </p:to>
                                    </p:set>
                                    <p:animEffect transition="in" filter="fade">
                                      <p:cBhvr>
                                        <p:cTn id="333" dur="500"/>
                                        <p:tgtEl>
                                          <p:spTgt spid="48"/>
                                        </p:tgtEl>
                                      </p:cBhvr>
                                    </p:animEffect>
                                  </p:childTnLst>
                                </p:cTn>
                              </p:par>
                            </p:childTnLst>
                          </p:cTn>
                        </p:par>
                      </p:childTnLst>
                    </p:cTn>
                  </p:par>
                  <p:par>
                    <p:cTn id="334" fill="hold">
                      <p:stCondLst>
                        <p:cond delay="indefinite"/>
                      </p:stCondLst>
                      <p:childTnLst>
                        <p:par>
                          <p:cTn id="335" fill="hold">
                            <p:stCondLst>
                              <p:cond delay="0"/>
                            </p:stCondLst>
                            <p:childTnLst>
                              <p:par>
                                <p:cTn id="336" presetID="10" presetClass="entr" presetSubtype="0" fill="hold" nodeType="clickEffect">
                                  <p:stCondLst>
                                    <p:cond delay="0"/>
                                  </p:stCondLst>
                                  <p:childTnLst>
                                    <p:set>
                                      <p:cBhvr>
                                        <p:cTn id="337" dur="1" fill="hold">
                                          <p:stCondLst>
                                            <p:cond delay="0"/>
                                          </p:stCondLst>
                                        </p:cTn>
                                        <p:tgtEl>
                                          <p:spTgt spid="24"/>
                                        </p:tgtEl>
                                        <p:attrNameLst>
                                          <p:attrName>style.visibility</p:attrName>
                                        </p:attrNameLst>
                                      </p:cBhvr>
                                      <p:to>
                                        <p:strVal val="visible"/>
                                      </p:to>
                                    </p:set>
                                    <p:animEffect transition="in" filter="fade">
                                      <p:cBhvr>
                                        <p:cTn id="338" dur="500"/>
                                        <p:tgtEl>
                                          <p:spTgt spid="24"/>
                                        </p:tgtEl>
                                      </p:cBhvr>
                                    </p:animEffect>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grpId="0" nodeType="clickEffect">
                                  <p:stCondLst>
                                    <p:cond delay="0"/>
                                  </p:stCondLst>
                                  <p:childTnLst>
                                    <p:set>
                                      <p:cBhvr>
                                        <p:cTn id="342" dur="1" fill="hold">
                                          <p:stCondLst>
                                            <p:cond delay="0"/>
                                          </p:stCondLst>
                                        </p:cTn>
                                        <p:tgtEl>
                                          <p:spTgt spid="49"/>
                                        </p:tgtEl>
                                        <p:attrNameLst>
                                          <p:attrName>style.visibility</p:attrName>
                                        </p:attrNameLst>
                                      </p:cBhvr>
                                      <p:to>
                                        <p:strVal val="visible"/>
                                      </p:to>
                                    </p:set>
                                    <p:animEffect transition="in" filter="fade">
                                      <p:cBhvr>
                                        <p:cTn id="343" dur="500"/>
                                        <p:tgtEl>
                                          <p:spTgt spid="49"/>
                                        </p:tgtEl>
                                      </p:cBhvr>
                                    </p:animEffect>
                                  </p:childTnLst>
                                </p:cTn>
                              </p:par>
                            </p:childTnLst>
                          </p:cTn>
                        </p:par>
                      </p:childTnLst>
                    </p:cTn>
                  </p:par>
                  <p:par>
                    <p:cTn id="344" fill="hold">
                      <p:stCondLst>
                        <p:cond delay="indefinite"/>
                      </p:stCondLst>
                      <p:childTnLst>
                        <p:par>
                          <p:cTn id="345" fill="hold">
                            <p:stCondLst>
                              <p:cond delay="0"/>
                            </p:stCondLst>
                            <p:childTnLst>
                              <p:par>
                                <p:cTn id="346" presetID="7" presetClass="emph" presetSubtype="2" fill="hold" nodeType="clickEffect">
                                  <p:stCondLst>
                                    <p:cond delay="0"/>
                                  </p:stCondLst>
                                  <p:childTnLst>
                                    <p:animClr clrSpc="rgb" dir="cw">
                                      <p:cBhvr>
                                        <p:cTn id="347" dur="1000" fill="hold"/>
                                        <p:tgtEl>
                                          <p:spTgt spid="10"/>
                                        </p:tgtEl>
                                        <p:attrNameLst>
                                          <p:attrName>stroke.color</p:attrName>
                                        </p:attrNameLst>
                                      </p:cBhvr>
                                      <p:to>
                                        <a:schemeClr val="folHlink"/>
                                      </p:to>
                                    </p:animClr>
                                    <p:set>
                                      <p:cBhvr>
                                        <p:cTn id="348" dur="1000" fill="hold"/>
                                        <p:tgtEl>
                                          <p:spTgt spid="10"/>
                                        </p:tgtEl>
                                        <p:attrNameLst>
                                          <p:attrName>stroke.on</p:attrName>
                                        </p:attrNameLst>
                                      </p:cBhvr>
                                      <p:to>
                                        <p:strVal val="true"/>
                                      </p:to>
                                    </p:se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29"/>
                                        </p:tgtEl>
                                        <p:attrNameLst>
                                          <p:attrName>style.visibility</p:attrName>
                                        </p:attrNameLst>
                                      </p:cBhvr>
                                      <p:to>
                                        <p:strVal val="visible"/>
                                      </p:to>
                                    </p:set>
                                    <p:animEffect transition="in" filter="fade">
                                      <p:cBhvr>
                                        <p:cTn id="353" dur="500"/>
                                        <p:tgtEl>
                                          <p:spTgt spid="29"/>
                                        </p:tgtEl>
                                      </p:cBhvr>
                                    </p:animEffect>
                                  </p:childTnLst>
                                </p:cTn>
                              </p:par>
                            </p:childTnLst>
                          </p:cTn>
                        </p:par>
                      </p:childTnLst>
                    </p:cTn>
                  </p:par>
                  <p:par>
                    <p:cTn id="354" fill="hold">
                      <p:stCondLst>
                        <p:cond delay="indefinite"/>
                      </p:stCondLst>
                      <p:childTnLst>
                        <p:par>
                          <p:cTn id="355" fill="hold">
                            <p:stCondLst>
                              <p:cond delay="0"/>
                            </p:stCondLst>
                            <p:childTnLst>
                              <p:par>
                                <p:cTn id="356" presetID="10" presetClass="entr" presetSubtype="0" fill="hold" grpId="0" nodeType="clickEffect">
                                  <p:stCondLst>
                                    <p:cond delay="0"/>
                                  </p:stCondLst>
                                  <p:childTnLst>
                                    <p:set>
                                      <p:cBhvr>
                                        <p:cTn id="357" dur="1" fill="hold">
                                          <p:stCondLst>
                                            <p:cond delay="0"/>
                                          </p:stCondLst>
                                        </p:cTn>
                                        <p:tgtEl>
                                          <p:spTgt spid="26"/>
                                        </p:tgtEl>
                                        <p:attrNameLst>
                                          <p:attrName>style.visibility</p:attrName>
                                        </p:attrNameLst>
                                      </p:cBhvr>
                                      <p:to>
                                        <p:strVal val="visible"/>
                                      </p:to>
                                    </p:set>
                                    <p:animEffect transition="in" filter="fade">
                                      <p:cBhvr>
                                        <p:cTn id="358" dur="500"/>
                                        <p:tgtEl>
                                          <p:spTgt spid="26"/>
                                        </p:tgtEl>
                                      </p:cBhvr>
                                    </p:animEffect>
                                  </p:childTnLst>
                                </p:cTn>
                              </p:par>
                              <p:par>
                                <p:cTn id="359" presetID="10" presetClass="entr" presetSubtype="0" fill="hold" grpId="0" nodeType="withEffect">
                                  <p:stCondLst>
                                    <p:cond delay="0"/>
                                  </p:stCondLst>
                                  <p:childTnLst>
                                    <p:set>
                                      <p:cBhvr>
                                        <p:cTn id="360" dur="1" fill="hold">
                                          <p:stCondLst>
                                            <p:cond delay="0"/>
                                          </p:stCondLst>
                                        </p:cTn>
                                        <p:tgtEl>
                                          <p:spTgt spid="51"/>
                                        </p:tgtEl>
                                        <p:attrNameLst>
                                          <p:attrName>style.visibility</p:attrName>
                                        </p:attrNameLst>
                                      </p:cBhvr>
                                      <p:to>
                                        <p:strVal val="visible"/>
                                      </p:to>
                                    </p:set>
                                    <p:animEffect transition="in" filter="fade">
                                      <p:cBhvr>
                                        <p:cTn id="361" dur="500"/>
                                        <p:tgtEl>
                                          <p:spTgt spid="51"/>
                                        </p:tgtEl>
                                      </p:cBhvr>
                                    </p:animEffect>
                                  </p:childTnLst>
                                </p:cTn>
                              </p:par>
                            </p:childTnLst>
                          </p:cTn>
                        </p:par>
                      </p:childTnLst>
                    </p:cTn>
                  </p:par>
                  <p:par>
                    <p:cTn id="362" fill="hold">
                      <p:stCondLst>
                        <p:cond delay="indefinite"/>
                      </p:stCondLst>
                      <p:childTnLst>
                        <p:par>
                          <p:cTn id="363" fill="hold">
                            <p:stCondLst>
                              <p:cond delay="0"/>
                            </p:stCondLst>
                            <p:childTnLst>
                              <p:par>
                                <p:cTn id="364" presetID="7" presetClass="emph" presetSubtype="2" fill="hold" nodeType="clickEffect">
                                  <p:stCondLst>
                                    <p:cond delay="0"/>
                                  </p:stCondLst>
                                  <p:childTnLst>
                                    <p:animClr clrSpc="rgb" dir="cw">
                                      <p:cBhvr>
                                        <p:cTn id="365" dur="1000" fill="hold"/>
                                        <p:tgtEl>
                                          <p:spTgt spid="9"/>
                                        </p:tgtEl>
                                        <p:attrNameLst>
                                          <p:attrName>stroke.color</p:attrName>
                                        </p:attrNameLst>
                                      </p:cBhvr>
                                      <p:to>
                                        <a:schemeClr val="folHlink"/>
                                      </p:to>
                                    </p:animClr>
                                    <p:set>
                                      <p:cBhvr>
                                        <p:cTn id="366" dur="1000" fill="hold"/>
                                        <p:tgtEl>
                                          <p:spTgt spid="9"/>
                                        </p:tgtEl>
                                        <p:attrNameLst>
                                          <p:attrName>stroke.on</p:attrName>
                                        </p:attrNameLst>
                                      </p:cBhvr>
                                      <p:to>
                                        <p:strVal val="true"/>
                                      </p:to>
                                    </p:set>
                                  </p:childTnLst>
                                </p:cTn>
                              </p:par>
                            </p:childTnLst>
                          </p:cTn>
                        </p:par>
                      </p:childTnLst>
                    </p:cTn>
                  </p:par>
                  <p:par>
                    <p:cTn id="367" fill="hold">
                      <p:stCondLst>
                        <p:cond delay="indefinite"/>
                      </p:stCondLst>
                      <p:childTnLst>
                        <p:par>
                          <p:cTn id="368" fill="hold">
                            <p:stCondLst>
                              <p:cond delay="0"/>
                            </p:stCondLst>
                            <p:childTnLst>
                              <p:par>
                                <p:cTn id="369" presetID="10" presetClass="entr" presetSubtype="0" fill="hold" nodeType="clickEffect">
                                  <p:stCondLst>
                                    <p:cond delay="0"/>
                                  </p:stCondLst>
                                  <p:childTnLst>
                                    <p:set>
                                      <p:cBhvr>
                                        <p:cTn id="370" dur="1" fill="hold">
                                          <p:stCondLst>
                                            <p:cond delay="0"/>
                                          </p:stCondLst>
                                        </p:cTn>
                                        <p:tgtEl>
                                          <p:spTgt spid="30"/>
                                        </p:tgtEl>
                                        <p:attrNameLst>
                                          <p:attrName>style.visibility</p:attrName>
                                        </p:attrNameLst>
                                      </p:cBhvr>
                                      <p:to>
                                        <p:strVal val="visible"/>
                                      </p:to>
                                    </p:set>
                                    <p:animEffect transition="in" filter="fade">
                                      <p:cBhvr>
                                        <p:cTn id="371" dur="500"/>
                                        <p:tgtEl>
                                          <p:spTgt spid="30"/>
                                        </p:tgtEl>
                                      </p:cBhvr>
                                    </p:animEffect>
                                  </p:childTnLst>
                                </p:cTn>
                              </p:par>
                            </p:childTnLst>
                          </p:cTn>
                        </p:par>
                      </p:childTnLst>
                    </p:cTn>
                  </p:par>
                  <p:par>
                    <p:cTn id="372" fill="hold">
                      <p:stCondLst>
                        <p:cond delay="indefinite"/>
                      </p:stCondLst>
                      <p:childTnLst>
                        <p:par>
                          <p:cTn id="373" fill="hold">
                            <p:stCondLst>
                              <p:cond delay="0"/>
                            </p:stCondLst>
                            <p:childTnLst>
                              <p:par>
                                <p:cTn id="374" presetID="10" presetClass="entr" presetSubtype="0" fill="hold" grpId="0" nodeType="clickEffect">
                                  <p:stCondLst>
                                    <p:cond delay="0"/>
                                  </p:stCondLst>
                                  <p:childTnLst>
                                    <p:set>
                                      <p:cBhvr>
                                        <p:cTn id="375" dur="1" fill="hold">
                                          <p:stCondLst>
                                            <p:cond delay="0"/>
                                          </p:stCondLst>
                                        </p:cTn>
                                        <p:tgtEl>
                                          <p:spTgt spid="52"/>
                                        </p:tgtEl>
                                        <p:attrNameLst>
                                          <p:attrName>style.visibility</p:attrName>
                                        </p:attrNameLst>
                                      </p:cBhvr>
                                      <p:to>
                                        <p:strVal val="visible"/>
                                      </p:to>
                                    </p:set>
                                    <p:animEffect transition="in" filter="fade">
                                      <p:cBhvr>
                                        <p:cTn id="376" dur="500"/>
                                        <p:tgtEl>
                                          <p:spTgt spid="52"/>
                                        </p:tgtEl>
                                      </p:cBhvr>
                                    </p:animEffect>
                                  </p:childTnLst>
                                </p:cTn>
                              </p:par>
                              <p:par>
                                <p:cTn id="377" presetID="10" presetClass="entr" presetSubtype="0" fill="hold" grpId="0" nodeType="withEffect">
                                  <p:stCondLst>
                                    <p:cond delay="0"/>
                                  </p:stCondLst>
                                  <p:childTnLst>
                                    <p:set>
                                      <p:cBhvr>
                                        <p:cTn id="378" dur="1" fill="hold">
                                          <p:stCondLst>
                                            <p:cond delay="0"/>
                                          </p:stCondLst>
                                        </p:cTn>
                                        <p:tgtEl>
                                          <p:spTgt spid="27"/>
                                        </p:tgtEl>
                                        <p:attrNameLst>
                                          <p:attrName>style.visibility</p:attrName>
                                        </p:attrNameLst>
                                      </p:cBhvr>
                                      <p:to>
                                        <p:strVal val="visible"/>
                                      </p:to>
                                    </p:set>
                                    <p:animEffect transition="in" filter="fade">
                                      <p:cBhvr>
                                        <p:cTn id="379" dur="500"/>
                                        <p:tgtEl>
                                          <p:spTgt spid="27"/>
                                        </p:tgtEl>
                                      </p:cBhvr>
                                    </p:animEffect>
                                  </p:childTnLst>
                                </p:cTn>
                              </p:par>
                            </p:childTnLst>
                          </p:cTn>
                        </p:par>
                      </p:childTnLst>
                    </p:cTn>
                  </p:par>
                  <p:par>
                    <p:cTn id="380" fill="hold">
                      <p:stCondLst>
                        <p:cond delay="indefinite"/>
                      </p:stCondLst>
                      <p:childTnLst>
                        <p:par>
                          <p:cTn id="381" fill="hold">
                            <p:stCondLst>
                              <p:cond delay="0"/>
                            </p:stCondLst>
                            <p:childTnLst>
                              <p:par>
                                <p:cTn id="382" presetID="10" presetClass="entr" presetSubtype="0" fill="hold" nodeType="clickEffect">
                                  <p:stCondLst>
                                    <p:cond delay="0"/>
                                  </p:stCondLst>
                                  <p:childTnLst>
                                    <p:set>
                                      <p:cBhvr>
                                        <p:cTn id="383" dur="1" fill="hold">
                                          <p:stCondLst>
                                            <p:cond delay="0"/>
                                          </p:stCondLst>
                                        </p:cTn>
                                        <p:tgtEl>
                                          <p:spTgt spid="31"/>
                                        </p:tgtEl>
                                        <p:attrNameLst>
                                          <p:attrName>style.visibility</p:attrName>
                                        </p:attrNameLst>
                                      </p:cBhvr>
                                      <p:to>
                                        <p:strVal val="visible"/>
                                      </p:to>
                                    </p:set>
                                    <p:animEffect transition="in" filter="fade">
                                      <p:cBhvr>
                                        <p:cTn id="384" dur="500"/>
                                        <p:tgtEl>
                                          <p:spTgt spid="31"/>
                                        </p:tgtEl>
                                      </p:cBhvr>
                                    </p:animEffect>
                                  </p:childTnLst>
                                </p:cTn>
                              </p:par>
                            </p:childTnLst>
                          </p:cTn>
                        </p:par>
                      </p:childTnLst>
                    </p:cTn>
                  </p:par>
                  <p:par>
                    <p:cTn id="385" fill="hold">
                      <p:stCondLst>
                        <p:cond delay="indefinite"/>
                      </p:stCondLst>
                      <p:childTnLst>
                        <p:par>
                          <p:cTn id="386" fill="hold">
                            <p:stCondLst>
                              <p:cond delay="0"/>
                            </p:stCondLst>
                            <p:childTnLst>
                              <p:par>
                                <p:cTn id="387" presetID="10" presetClass="entr" presetSubtype="0" fill="hold" grpId="0" nodeType="clickEffect">
                                  <p:stCondLst>
                                    <p:cond delay="0"/>
                                  </p:stCondLst>
                                  <p:childTnLst>
                                    <p:set>
                                      <p:cBhvr>
                                        <p:cTn id="388" dur="1" fill="hold">
                                          <p:stCondLst>
                                            <p:cond delay="0"/>
                                          </p:stCondLst>
                                        </p:cTn>
                                        <p:tgtEl>
                                          <p:spTgt spid="61"/>
                                        </p:tgtEl>
                                        <p:attrNameLst>
                                          <p:attrName>style.visibility</p:attrName>
                                        </p:attrNameLst>
                                      </p:cBhvr>
                                      <p:to>
                                        <p:strVal val="visible"/>
                                      </p:to>
                                    </p:set>
                                    <p:animEffect transition="in" filter="fade">
                                      <p:cBhvr>
                                        <p:cTn id="389" dur="500"/>
                                        <p:tgtEl>
                                          <p:spTgt spid="61"/>
                                        </p:tgtEl>
                                      </p:cBhvr>
                                    </p:animEffect>
                                  </p:childTnLst>
                                </p:cTn>
                              </p:par>
                            </p:childTnLst>
                          </p:cTn>
                        </p:par>
                      </p:childTnLst>
                    </p:cTn>
                  </p:par>
                  <p:par>
                    <p:cTn id="390" fill="hold">
                      <p:stCondLst>
                        <p:cond delay="indefinite"/>
                      </p:stCondLst>
                      <p:childTnLst>
                        <p:par>
                          <p:cTn id="391" fill="hold">
                            <p:stCondLst>
                              <p:cond delay="0"/>
                            </p:stCondLst>
                            <p:childTnLst>
                              <p:par>
                                <p:cTn id="392" presetID="7" presetClass="emph" presetSubtype="2" fill="hold" nodeType="clickEffect">
                                  <p:stCondLst>
                                    <p:cond delay="0"/>
                                  </p:stCondLst>
                                  <p:childTnLst>
                                    <p:animClr clrSpc="rgb" dir="cw">
                                      <p:cBhvr>
                                        <p:cTn id="393" dur="1000" fill="hold"/>
                                        <p:tgtEl>
                                          <p:spTgt spid="7"/>
                                        </p:tgtEl>
                                        <p:attrNameLst>
                                          <p:attrName>stroke.color</p:attrName>
                                        </p:attrNameLst>
                                      </p:cBhvr>
                                      <p:to>
                                        <a:schemeClr val="hlink"/>
                                      </p:to>
                                    </p:animClr>
                                    <p:set>
                                      <p:cBhvr>
                                        <p:cTn id="394" dur="1000" fill="hold"/>
                                        <p:tgtEl>
                                          <p:spTgt spid="7"/>
                                        </p:tgtEl>
                                        <p:attrNameLst>
                                          <p:attrName>stroke.on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10" presetClass="entr" presetSubtype="0" fill="hold" nodeType="clickEffect">
                                  <p:stCondLst>
                                    <p:cond delay="0"/>
                                  </p:stCondLst>
                                  <p:childTnLst>
                                    <p:set>
                                      <p:cBhvr>
                                        <p:cTn id="398" dur="1" fill="hold">
                                          <p:stCondLst>
                                            <p:cond delay="0"/>
                                          </p:stCondLst>
                                        </p:cTn>
                                        <p:tgtEl>
                                          <p:spTgt spid="36"/>
                                        </p:tgtEl>
                                        <p:attrNameLst>
                                          <p:attrName>style.visibility</p:attrName>
                                        </p:attrNameLst>
                                      </p:cBhvr>
                                      <p:to>
                                        <p:strVal val="visible"/>
                                      </p:to>
                                    </p:set>
                                    <p:animEffect transition="in" filter="fade">
                                      <p:cBhvr>
                                        <p:cTn id="399" dur="500"/>
                                        <p:tgtEl>
                                          <p:spTgt spid="36"/>
                                        </p:tgtEl>
                                      </p:cBhvr>
                                    </p:animEffec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grpId="0" nodeType="clickEffect">
                                  <p:stCondLst>
                                    <p:cond delay="0"/>
                                  </p:stCondLst>
                                  <p:childTnLst>
                                    <p:set>
                                      <p:cBhvr>
                                        <p:cTn id="403" dur="1" fill="hold">
                                          <p:stCondLst>
                                            <p:cond delay="0"/>
                                          </p:stCondLst>
                                        </p:cTn>
                                        <p:tgtEl>
                                          <p:spTgt spid="33"/>
                                        </p:tgtEl>
                                        <p:attrNameLst>
                                          <p:attrName>style.visibility</p:attrName>
                                        </p:attrNameLst>
                                      </p:cBhvr>
                                      <p:to>
                                        <p:strVal val="visible"/>
                                      </p:to>
                                    </p:set>
                                    <p:animEffect transition="in" filter="fade">
                                      <p:cBhvr>
                                        <p:cTn id="404" dur="500"/>
                                        <p:tgtEl>
                                          <p:spTgt spid="33"/>
                                        </p:tgtEl>
                                      </p:cBhvr>
                                    </p:animEffect>
                                  </p:childTnLst>
                                </p:cTn>
                              </p:par>
                              <p:par>
                                <p:cTn id="405" presetID="10" presetClass="entr" presetSubtype="0" fill="hold" grpId="0" nodeType="withEffect">
                                  <p:stCondLst>
                                    <p:cond delay="0"/>
                                  </p:stCondLst>
                                  <p:childTnLst>
                                    <p:set>
                                      <p:cBhvr>
                                        <p:cTn id="406" dur="1" fill="hold">
                                          <p:stCondLst>
                                            <p:cond delay="0"/>
                                          </p:stCondLst>
                                        </p:cTn>
                                        <p:tgtEl>
                                          <p:spTgt spid="63"/>
                                        </p:tgtEl>
                                        <p:attrNameLst>
                                          <p:attrName>style.visibility</p:attrName>
                                        </p:attrNameLst>
                                      </p:cBhvr>
                                      <p:to>
                                        <p:strVal val="visible"/>
                                      </p:to>
                                    </p:set>
                                    <p:animEffect transition="in" filter="fade">
                                      <p:cBhvr>
                                        <p:cTn id="407" dur="500"/>
                                        <p:tgtEl>
                                          <p:spTgt spid="63"/>
                                        </p:tgtEl>
                                      </p:cBhvr>
                                    </p:animEffec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nodeType="clickEffect">
                                  <p:stCondLst>
                                    <p:cond delay="0"/>
                                  </p:stCondLst>
                                  <p:childTnLst>
                                    <p:set>
                                      <p:cBhvr>
                                        <p:cTn id="411" dur="1" fill="hold">
                                          <p:stCondLst>
                                            <p:cond delay="0"/>
                                          </p:stCondLst>
                                        </p:cTn>
                                        <p:tgtEl>
                                          <p:spTgt spid="38"/>
                                        </p:tgtEl>
                                        <p:attrNameLst>
                                          <p:attrName>style.visibility</p:attrName>
                                        </p:attrNameLst>
                                      </p:cBhvr>
                                      <p:to>
                                        <p:strVal val="visible"/>
                                      </p:to>
                                    </p:set>
                                    <p:animEffect transition="in" filter="fade">
                                      <p:cBhvr>
                                        <p:cTn id="412" dur="500"/>
                                        <p:tgtEl>
                                          <p:spTgt spid="38"/>
                                        </p:tgtEl>
                                      </p:cBhvr>
                                    </p:animEffect>
                                  </p:childTnLst>
                                </p:cTn>
                              </p:par>
                            </p:childTnLst>
                          </p:cTn>
                        </p:par>
                      </p:childTnLst>
                    </p:cTn>
                  </p:par>
                  <p:par>
                    <p:cTn id="413" fill="hold">
                      <p:stCondLst>
                        <p:cond delay="indefinite"/>
                      </p:stCondLst>
                      <p:childTnLst>
                        <p:par>
                          <p:cTn id="414" fill="hold">
                            <p:stCondLst>
                              <p:cond delay="0"/>
                            </p:stCondLst>
                            <p:childTnLst>
                              <p:par>
                                <p:cTn id="415" presetID="10" presetClass="entr" presetSubtype="0" fill="hold" grpId="0" nodeType="clickEffect">
                                  <p:stCondLst>
                                    <p:cond delay="0"/>
                                  </p:stCondLst>
                                  <p:childTnLst>
                                    <p:set>
                                      <p:cBhvr>
                                        <p:cTn id="416" dur="1" fill="hold">
                                          <p:stCondLst>
                                            <p:cond delay="0"/>
                                          </p:stCondLst>
                                        </p:cTn>
                                        <p:tgtEl>
                                          <p:spTgt spid="81"/>
                                        </p:tgtEl>
                                        <p:attrNameLst>
                                          <p:attrName>style.visibility</p:attrName>
                                        </p:attrNameLst>
                                      </p:cBhvr>
                                      <p:to>
                                        <p:strVal val="visible"/>
                                      </p:to>
                                    </p:set>
                                    <p:animEffect transition="in" filter="fade">
                                      <p:cBhvr>
                                        <p:cTn id="417" dur="500"/>
                                        <p:tgtEl>
                                          <p:spTgt spid="81"/>
                                        </p:tgtEl>
                                      </p:cBhvr>
                                    </p:animEffect>
                                  </p:childTnLst>
                                </p:cTn>
                              </p:par>
                            </p:childTnLst>
                          </p:cTn>
                        </p:par>
                      </p:childTnLst>
                    </p:cTn>
                  </p:par>
                  <p:par>
                    <p:cTn id="418" fill="hold">
                      <p:stCondLst>
                        <p:cond delay="indefinite"/>
                      </p:stCondLst>
                      <p:childTnLst>
                        <p:par>
                          <p:cTn id="419" fill="hold">
                            <p:stCondLst>
                              <p:cond delay="0"/>
                            </p:stCondLst>
                            <p:childTnLst>
                              <p:par>
                                <p:cTn id="420" presetID="7" presetClass="emph" presetSubtype="2" fill="hold" nodeType="clickEffect">
                                  <p:stCondLst>
                                    <p:cond delay="0"/>
                                  </p:stCondLst>
                                  <p:childTnLst>
                                    <p:animClr clrSpc="rgb" dir="cw">
                                      <p:cBhvr>
                                        <p:cTn id="421" dur="2000" fill="hold"/>
                                        <p:tgtEl>
                                          <p:spTgt spid="11"/>
                                        </p:tgtEl>
                                        <p:attrNameLst>
                                          <p:attrName>stroke.color</p:attrName>
                                        </p:attrNameLst>
                                      </p:cBhvr>
                                      <p:to>
                                        <a:srgbClr val="FF1F1F"/>
                                      </p:to>
                                    </p:animClr>
                                    <p:set>
                                      <p:cBhvr>
                                        <p:cTn id="422" dur="2000" fill="hold"/>
                                        <p:tgtEl>
                                          <p:spTgt spid="11"/>
                                        </p:tgtEl>
                                        <p:attrNameLst>
                                          <p:attrName>stroke.on</p:attrName>
                                        </p:attrNameLst>
                                      </p:cBhvr>
                                      <p:to>
                                        <p:strVal val="true"/>
                                      </p:to>
                                    </p:set>
                                  </p:childTnLst>
                                </p:cTn>
                              </p:par>
                            </p:childTnLst>
                          </p:cTn>
                        </p:par>
                      </p:childTnLst>
                    </p:cTn>
                  </p:par>
                  <p:par>
                    <p:cTn id="423" fill="hold">
                      <p:stCondLst>
                        <p:cond delay="indefinite"/>
                      </p:stCondLst>
                      <p:childTnLst>
                        <p:par>
                          <p:cTn id="424" fill="hold">
                            <p:stCondLst>
                              <p:cond delay="0"/>
                            </p:stCondLst>
                            <p:childTnLst>
                              <p:par>
                                <p:cTn id="425" presetID="10" presetClass="entr" presetSubtype="0" fill="hold" nodeType="clickEffect">
                                  <p:stCondLst>
                                    <p:cond delay="0"/>
                                  </p:stCondLst>
                                  <p:childTnLst>
                                    <p:set>
                                      <p:cBhvr>
                                        <p:cTn id="426" dur="1" fill="hold">
                                          <p:stCondLst>
                                            <p:cond delay="0"/>
                                          </p:stCondLst>
                                        </p:cTn>
                                        <p:tgtEl>
                                          <p:spTgt spid="41"/>
                                        </p:tgtEl>
                                        <p:attrNameLst>
                                          <p:attrName>style.visibility</p:attrName>
                                        </p:attrNameLst>
                                      </p:cBhvr>
                                      <p:to>
                                        <p:strVal val="visible"/>
                                      </p:to>
                                    </p:set>
                                    <p:animEffect transition="in" filter="fade">
                                      <p:cBhvr>
                                        <p:cTn id="427" dur="500"/>
                                        <p:tgtEl>
                                          <p:spTgt spid="41"/>
                                        </p:tgtEl>
                                      </p:cBhvr>
                                    </p:animEffect>
                                  </p:childTnLst>
                                </p:cTn>
                              </p:par>
                            </p:childTnLst>
                          </p:cTn>
                        </p:par>
                      </p:childTnLst>
                    </p:cTn>
                  </p:par>
                  <p:par>
                    <p:cTn id="428" fill="hold">
                      <p:stCondLst>
                        <p:cond delay="indefinite"/>
                      </p:stCondLst>
                      <p:childTnLst>
                        <p:par>
                          <p:cTn id="429" fill="hold">
                            <p:stCondLst>
                              <p:cond delay="0"/>
                            </p:stCondLst>
                            <p:childTnLst>
                              <p:par>
                                <p:cTn id="430" presetID="10" presetClass="entr" presetSubtype="0" fill="hold" grpId="0" nodeType="clickEffect">
                                  <p:stCondLst>
                                    <p:cond delay="0"/>
                                  </p:stCondLst>
                                  <p:childTnLst>
                                    <p:set>
                                      <p:cBhvr>
                                        <p:cTn id="431" dur="1" fill="hold">
                                          <p:stCondLst>
                                            <p:cond delay="0"/>
                                          </p:stCondLst>
                                        </p:cTn>
                                        <p:tgtEl>
                                          <p:spTgt spid="87"/>
                                        </p:tgtEl>
                                        <p:attrNameLst>
                                          <p:attrName>style.visibility</p:attrName>
                                        </p:attrNameLst>
                                      </p:cBhvr>
                                      <p:to>
                                        <p:strVal val="visible"/>
                                      </p:to>
                                    </p:set>
                                    <p:animEffect transition="in" filter="fade">
                                      <p:cBhvr>
                                        <p:cTn id="432" dur="500"/>
                                        <p:tgtEl>
                                          <p:spTgt spid="87"/>
                                        </p:tgtEl>
                                      </p:cBhvr>
                                    </p:animEffect>
                                  </p:childTnLst>
                                </p:cTn>
                              </p:par>
                              <p:par>
                                <p:cTn id="433" presetID="10" presetClass="entr" presetSubtype="0" fill="hold" grpId="0" nodeType="withEffect">
                                  <p:stCondLst>
                                    <p:cond delay="0"/>
                                  </p:stCondLst>
                                  <p:childTnLst>
                                    <p:set>
                                      <p:cBhvr>
                                        <p:cTn id="434" dur="1" fill="hold">
                                          <p:stCondLst>
                                            <p:cond delay="0"/>
                                          </p:stCondLst>
                                        </p:cTn>
                                        <p:tgtEl>
                                          <p:spTgt spid="40"/>
                                        </p:tgtEl>
                                        <p:attrNameLst>
                                          <p:attrName>style.visibility</p:attrName>
                                        </p:attrNameLst>
                                      </p:cBhvr>
                                      <p:to>
                                        <p:strVal val="visible"/>
                                      </p:to>
                                    </p:set>
                                    <p:animEffect transition="in" filter="fade">
                                      <p:cBhvr>
                                        <p:cTn id="435" dur="500"/>
                                        <p:tgtEl>
                                          <p:spTgt spid="40"/>
                                        </p:tgtEl>
                                      </p:cBhvr>
                                    </p:animEffect>
                                  </p:childTnLst>
                                </p:cTn>
                              </p:par>
                            </p:childTnLst>
                          </p:cTn>
                        </p:par>
                      </p:childTnLst>
                    </p:cTn>
                  </p:par>
                  <p:par>
                    <p:cTn id="436" fill="hold">
                      <p:stCondLst>
                        <p:cond delay="indefinite"/>
                      </p:stCondLst>
                      <p:childTnLst>
                        <p:par>
                          <p:cTn id="437" fill="hold">
                            <p:stCondLst>
                              <p:cond delay="0"/>
                            </p:stCondLst>
                            <p:childTnLst>
                              <p:par>
                                <p:cTn id="438" presetID="10" presetClass="entr" presetSubtype="0" fill="hold" nodeType="clickEffect">
                                  <p:stCondLst>
                                    <p:cond delay="0"/>
                                  </p:stCondLst>
                                  <p:childTnLst>
                                    <p:set>
                                      <p:cBhvr>
                                        <p:cTn id="439" dur="1" fill="hold">
                                          <p:stCondLst>
                                            <p:cond delay="0"/>
                                          </p:stCondLst>
                                        </p:cTn>
                                        <p:tgtEl>
                                          <p:spTgt spid="42"/>
                                        </p:tgtEl>
                                        <p:attrNameLst>
                                          <p:attrName>style.visibility</p:attrName>
                                        </p:attrNameLst>
                                      </p:cBhvr>
                                      <p:to>
                                        <p:strVal val="visible"/>
                                      </p:to>
                                    </p:set>
                                    <p:animEffect transition="in" filter="fade">
                                      <p:cBhvr>
                                        <p:cTn id="440" dur="500"/>
                                        <p:tgtEl>
                                          <p:spTgt spid="42"/>
                                        </p:tgtEl>
                                      </p:cBhvr>
                                    </p:animEffect>
                                  </p:childTnLst>
                                </p:cTn>
                              </p:par>
                            </p:childTnLst>
                          </p:cTn>
                        </p:par>
                      </p:childTnLst>
                    </p:cTn>
                  </p:par>
                  <p:par>
                    <p:cTn id="441" fill="hold">
                      <p:stCondLst>
                        <p:cond delay="indefinite"/>
                      </p:stCondLst>
                      <p:childTnLst>
                        <p:par>
                          <p:cTn id="442" fill="hold">
                            <p:stCondLst>
                              <p:cond delay="0"/>
                            </p:stCondLst>
                            <p:childTnLst>
                              <p:par>
                                <p:cTn id="443" presetID="10" presetClass="entr" presetSubtype="0" fill="hold" grpId="0" nodeType="clickEffect">
                                  <p:stCondLst>
                                    <p:cond delay="0"/>
                                  </p:stCondLst>
                                  <p:childTnLst>
                                    <p:set>
                                      <p:cBhvr>
                                        <p:cTn id="444" dur="1" fill="hold">
                                          <p:stCondLst>
                                            <p:cond delay="0"/>
                                          </p:stCondLst>
                                        </p:cTn>
                                        <p:tgtEl>
                                          <p:spTgt spid="88"/>
                                        </p:tgtEl>
                                        <p:attrNameLst>
                                          <p:attrName>style.visibility</p:attrName>
                                        </p:attrNameLst>
                                      </p:cBhvr>
                                      <p:to>
                                        <p:strVal val="visible"/>
                                      </p:to>
                                    </p:set>
                                    <p:animEffect transition="in" filter="fade">
                                      <p:cBhvr>
                                        <p:cTn id="44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animBg="1"/>
      <p:bldP spid="65" grpId="0" animBg="1"/>
      <p:bldP spid="71" grpId="0" animBg="1"/>
      <p:bldP spid="72" grpId="0" animBg="1"/>
      <p:bldP spid="78" grpId="0" animBg="1"/>
      <p:bldP spid="79" grpId="0" animBg="1"/>
      <p:bldP spid="80" grpId="0" animBg="1"/>
      <p:bldP spid="85" grpId="0" animBg="1"/>
      <p:bldP spid="86" grpId="0" animBg="1"/>
      <p:bldP spid="92" grpId="0"/>
      <p:bldP spid="93" grpId="0"/>
      <p:bldP spid="94" grpId="0"/>
      <p:bldP spid="95" grpId="0"/>
      <p:bldP spid="96" grpId="0"/>
      <p:bldP spid="98" grpId="0"/>
      <p:bldP spid="99" grpId="0"/>
      <p:bldP spid="105" grpId="0"/>
      <p:bldP spid="106" grpId="0"/>
      <p:bldP spid="107" grpId="0"/>
      <p:bldP spid="109" grpId="0"/>
      <p:bldP spid="110" grpId="0"/>
      <p:bldP spid="2" grpId="0" animBg="1"/>
      <p:bldP spid="3" grpId="0" animBg="1"/>
      <p:bldP spid="4" grpId="0" animBg="1"/>
      <p:bldP spid="5" grpId="0" animBg="1"/>
      <p:bldP spid="19" grpId="0" animBg="1"/>
      <p:bldP spid="20" grpId="0" animBg="1"/>
      <p:bldP spid="21" grpId="0" animBg="1"/>
      <p:bldP spid="25" grpId="0" animBg="1"/>
      <p:bldP spid="26" grpId="0" animBg="1"/>
      <p:bldP spid="27" grpId="0" animBg="1"/>
      <p:bldP spid="32" grpId="0" animBg="1"/>
      <p:bldP spid="33" grpId="0" animBg="1"/>
      <p:bldP spid="39" grpId="0" animBg="1"/>
      <p:bldP spid="40" grpId="0" animBg="1"/>
      <p:bldP spid="43" grpId="0"/>
      <p:bldP spid="44" grpId="0"/>
      <p:bldP spid="45" grpId="0"/>
      <p:bldP spid="46" grpId="0"/>
      <p:bldP spid="47" grpId="0"/>
      <p:bldP spid="48" grpId="0"/>
      <p:bldP spid="49" grpId="0"/>
      <p:bldP spid="51" grpId="0"/>
      <p:bldP spid="52" grpId="0"/>
      <p:bldP spid="61" grpId="0"/>
      <p:bldP spid="63" grpId="0"/>
      <p:bldP spid="81" grpId="0"/>
      <p:bldP spid="87" grpId="0"/>
      <p:bldP spid="88" grpId="0"/>
      <p:bldP spid="91" grpId="0"/>
      <p:bldP spid="102" grpId="0"/>
      <p:bldP spid="103" grpId="0" animBg="1"/>
      <p:bldP spid="111" grpId="0"/>
      <p:bldP spid="113" grpId="0"/>
      <p:bldP spid="114" grpId="0"/>
      <p:bldP spid="115" grpId="0"/>
    </p:bldLst>
  </p:timing>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C165A3-523D-BAF0-2035-7ACE94AB4FB7}"/>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B2BCD42B-4B04-551B-08F4-4B1AF5CCC228}"/>
              </a:ext>
            </a:extLst>
          </p:cNvPr>
          <p:cNvSpPr txBox="1"/>
          <p:nvPr/>
        </p:nvSpPr>
        <p:spPr>
          <a:xfrm>
            <a:off x="0" y="262896"/>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到目前为止，你也学会了怎么存储一个图，按照学校进度，现在应该是期中之后了，但是你只用了几天就掌握了</a:t>
            </a:r>
          </a:p>
        </p:txBody>
      </p:sp>
      <p:sp>
        <p:nvSpPr>
          <p:cNvPr id="14" name="文本框 13">
            <a:extLst>
              <a:ext uri="{FF2B5EF4-FFF2-40B4-BE49-F238E27FC236}">
                <a16:creationId xmlns:a16="http://schemas.microsoft.com/office/drawing/2014/main" id="{1A6C27F0-60B7-71BA-B136-66CD295E77E1}"/>
              </a:ext>
            </a:extLst>
          </p:cNvPr>
          <p:cNvSpPr txBox="1"/>
          <p:nvPr/>
        </p:nvSpPr>
        <p:spPr>
          <a:xfrm>
            <a:off x="0" y="1217003"/>
            <a:ext cx="29318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你很强，我承认</a:t>
            </a:r>
          </a:p>
        </p:txBody>
      </p:sp>
      <p:sp>
        <p:nvSpPr>
          <p:cNvPr id="15" name="文本框 14">
            <a:extLst>
              <a:ext uri="{FF2B5EF4-FFF2-40B4-BE49-F238E27FC236}">
                <a16:creationId xmlns:a16="http://schemas.microsoft.com/office/drawing/2014/main" id="{75542FD0-CE2B-011E-4BCF-9D6796626360}"/>
              </a:ext>
            </a:extLst>
          </p:cNvPr>
          <p:cNvSpPr txBox="1"/>
          <p:nvPr/>
        </p:nvSpPr>
        <p:spPr>
          <a:xfrm>
            <a:off x="0" y="174022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接下来的知识，是重点中的重点，点重中的点重。</a:t>
            </a:r>
          </a:p>
        </p:txBody>
      </p:sp>
      <p:sp>
        <p:nvSpPr>
          <p:cNvPr id="16" name="文本框 15">
            <a:extLst>
              <a:ext uri="{FF2B5EF4-FFF2-40B4-BE49-F238E27FC236}">
                <a16:creationId xmlns:a16="http://schemas.microsoft.com/office/drawing/2014/main" id="{3CB6F2F7-C921-78A0-BA7C-9A30CA4FA972}"/>
              </a:ext>
            </a:extLst>
          </p:cNvPr>
          <p:cNvSpPr txBox="1"/>
          <p:nvPr/>
        </p:nvSpPr>
        <p:spPr>
          <a:xfrm>
            <a:off x="0" y="226344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但是我告诉你，也就是名字唬人，但其实异常好学</a:t>
            </a:r>
          </a:p>
        </p:txBody>
      </p:sp>
      <p:sp>
        <p:nvSpPr>
          <p:cNvPr id="17" name="文本框 16">
            <a:extLst>
              <a:ext uri="{FF2B5EF4-FFF2-40B4-BE49-F238E27FC236}">
                <a16:creationId xmlns:a16="http://schemas.microsoft.com/office/drawing/2014/main" id="{75F9FE53-6ACE-21BD-4C64-6C412F320E4D}"/>
              </a:ext>
            </a:extLst>
          </p:cNvPr>
          <p:cNvSpPr txBox="1"/>
          <p:nvPr/>
        </p:nvSpPr>
        <p:spPr>
          <a:xfrm>
            <a:off x="0" y="278666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我只用了</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个小时就把接下来的知识学完了，你也快来试试吧</a:t>
            </a:r>
          </a:p>
        </p:txBody>
      </p:sp>
      <p:sp>
        <p:nvSpPr>
          <p:cNvPr id="18" name="文本框 17">
            <a:extLst>
              <a:ext uri="{FF2B5EF4-FFF2-40B4-BE49-F238E27FC236}">
                <a16:creationId xmlns:a16="http://schemas.microsoft.com/office/drawing/2014/main" id="{5102F6D8-FA6D-03F2-EC2D-DE33ECA44C4C}"/>
              </a:ext>
            </a:extLst>
          </p:cNvPr>
          <p:cNvSpPr txBox="1"/>
          <p:nvPr/>
        </p:nvSpPr>
        <p:spPr>
          <a:xfrm>
            <a:off x="0" y="330988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接下来就是：图的遍历</a:t>
            </a:r>
          </a:p>
        </p:txBody>
      </p:sp>
      <p:sp>
        <p:nvSpPr>
          <p:cNvPr id="34" name="文本框 33">
            <a:extLst>
              <a:ext uri="{FF2B5EF4-FFF2-40B4-BE49-F238E27FC236}">
                <a16:creationId xmlns:a16="http://schemas.microsoft.com/office/drawing/2014/main" id="{2A5EB577-D5E2-8098-14C0-2E37C25FFA1F}"/>
              </a:ext>
            </a:extLst>
          </p:cNvPr>
          <p:cNvSpPr txBox="1"/>
          <p:nvPr/>
        </p:nvSpPr>
        <p:spPr>
          <a:xfrm>
            <a:off x="3301002" y="-2377776"/>
            <a:ext cx="5589992" cy="1569660"/>
          </a:xfrm>
          <a:prstGeom prst="rect">
            <a:avLst/>
          </a:prstGeom>
          <a:noFill/>
        </p:spPr>
        <p:txBody>
          <a:bodyPr wrap="none" rtlCol="0">
            <a:spAutoFit/>
          </a:bodyPr>
          <a:lstStyle/>
          <a:p>
            <a:r>
              <a:rPr lang="en-US" altLang="zh-CN" sz="9600" dirty="0">
                <a:latin typeface="Times New Roman" panose="02020603050405020304" pitchFamily="18" charset="0"/>
                <a:ea typeface="华文行楷" panose="02010800040101010101" pitchFamily="2" charset="-122"/>
                <a:cs typeface="Times New Roman" panose="02020603050405020304" pitchFamily="18" charset="0"/>
              </a:rPr>
              <a:t>BFS&amp;DFS</a:t>
            </a:r>
            <a:endParaRPr lang="zh-CN" altLang="en-US" sz="9600" dirty="0">
              <a:latin typeface="Times New Roman" panose="02020603050405020304" pitchFamily="18" charset="0"/>
              <a:ea typeface="华文行楷" panose="02010800040101010101" pitchFamily="2" charset="-122"/>
              <a:cs typeface="Times New Roman" panose="02020603050405020304" pitchFamily="18" charset="0"/>
            </a:endParaRPr>
          </a:p>
        </p:txBody>
      </p:sp>
      <p:pic>
        <p:nvPicPr>
          <p:cNvPr id="35" name="图片 34">
            <a:extLst>
              <a:ext uri="{FF2B5EF4-FFF2-40B4-BE49-F238E27FC236}">
                <a16:creationId xmlns:a16="http://schemas.microsoft.com/office/drawing/2014/main" id="{6D172E58-39A0-798D-9E26-DC9A31B3D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61" y="7000377"/>
            <a:ext cx="2581275" cy="1504950"/>
          </a:xfrm>
          <a:prstGeom prst="rect">
            <a:avLst/>
          </a:prstGeom>
        </p:spPr>
      </p:pic>
    </p:spTree>
    <p:extLst>
      <p:ext uri="{BB962C8B-B14F-4D97-AF65-F5344CB8AC3E}">
        <p14:creationId xmlns:p14="http://schemas.microsoft.com/office/powerpoint/2010/main" val="263172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9A932-6DDD-818D-5F77-C62786FC9CA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8DDDE7B-48C0-B314-ECAD-DC98A334B91D}"/>
              </a:ext>
            </a:extLst>
          </p:cNvPr>
          <p:cNvSpPr txBox="1"/>
          <p:nvPr/>
        </p:nvSpPr>
        <p:spPr>
          <a:xfrm>
            <a:off x="3301002" y="2644170"/>
            <a:ext cx="5589992" cy="1569660"/>
          </a:xfrm>
          <a:prstGeom prst="rect">
            <a:avLst/>
          </a:prstGeom>
          <a:noFill/>
        </p:spPr>
        <p:txBody>
          <a:bodyPr wrap="none" rtlCol="0">
            <a:spAutoFit/>
          </a:bodyPr>
          <a:lstStyle/>
          <a:p>
            <a:r>
              <a:rPr lang="en-US" altLang="zh-CN" sz="9600" dirty="0">
                <a:latin typeface="Times New Roman" panose="02020603050405020304" pitchFamily="18" charset="0"/>
                <a:ea typeface="华文行楷" panose="02010800040101010101" pitchFamily="2" charset="-122"/>
                <a:cs typeface="Times New Roman" panose="02020603050405020304" pitchFamily="18" charset="0"/>
              </a:rPr>
              <a:t>BFS&amp;DFS</a:t>
            </a:r>
            <a:endParaRPr lang="zh-CN" altLang="en-US" sz="9600" dirty="0">
              <a:latin typeface="Times New Roman" panose="02020603050405020304" pitchFamily="18" charset="0"/>
              <a:ea typeface="华文行楷" panose="020108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60A7E079-7279-4C9B-5E33-4ABA1DA29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Tree>
    <p:extLst>
      <p:ext uri="{BB962C8B-B14F-4D97-AF65-F5344CB8AC3E}">
        <p14:creationId xmlns:p14="http://schemas.microsoft.com/office/powerpoint/2010/main" val="4161046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73282-9515-C29F-7CA5-F3032B00CF42}"/>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BEA97109-B117-9084-616A-BC9E1FF4EEBD}"/>
              </a:ext>
            </a:extLst>
          </p:cNvPr>
          <p:cNvSpPr txBox="1"/>
          <p:nvPr/>
        </p:nvSpPr>
        <p:spPr>
          <a:xfrm>
            <a:off x="3301002" y="-1851630"/>
            <a:ext cx="5589992" cy="1569660"/>
          </a:xfrm>
          <a:prstGeom prst="rect">
            <a:avLst/>
          </a:prstGeom>
          <a:noFill/>
        </p:spPr>
        <p:txBody>
          <a:bodyPr wrap="none" rtlCol="0">
            <a:spAutoFit/>
          </a:bodyPr>
          <a:lstStyle/>
          <a:p>
            <a:r>
              <a:rPr lang="en-US" altLang="zh-CN" sz="9600" dirty="0">
                <a:latin typeface="Times New Roman" panose="02020603050405020304" pitchFamily="18" charset="0"/>
                <a:ea typeface="华文行楷" panose="02010800040101010101" pitchFamily="2" charset="-122"/>
                <a:cs typeface="Times New Roman" panose="02020603050405020304" pitchFamily="18" charset="0"/>
              </a:rPr>
              <a:t>BFS&amp;DFS</a:t>
            </a:r>
            <a:endParaRPr lang="zh-CN" altLang="en-US" sz="9600" dirty="0">
              <a:latin typeface="Times New Roman" panose="02020603050405020304" pitchFamily="18" charset="0"/>
              <a:ea typeface="华文行楷" panose="020108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2D526B1-7C72-32FF-7642-64A8F3B12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6912384"/>
            <a:ext cx="2581275" cy="1504950"/>
          </a:xfrm>
          <a:prstGeom prst="rect">
            <a:avLst/>
          </a:prstGeom>
        </p:spPr>
      </p:pic>
      <p:sp>
        <p:nvSpPr>
          <p:cNvPr id="2" name="文本框 1">
            <a:extLst>
              <a:ext uri="{FF2B5EF4-FFF2-40B4-BE49-F238E27FC236}">
                <a16:creationId xmlns:a16="http://schemas.microsoft.com/office/drawing/2014/main" id="{71EC58A4-F3F5-0128-D65B-501E4A330FB6}"/>
              </a:ext>
            </a:extLst>
          </p:cNvPr>
          <p:cNvSpPr txBox="1"/>
          <p:nvPr/>
        </p:nvSpPr>
        <p:spPr>
          <a:xfrm>
            <a:off x="0" y="262896"/>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对于</a:t>
            </a:r>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和</a:t>
            </a:r>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，其实都是非常简单的思想，在这里使用邻接表进行演示。</a:t>
            </a:r>
          </a:p>
        </p:txBody>
      </p:sp>
      <p:sp>
        <p:nvSpPr>
          <p:cNvPr id="7" name="文本框 6">
            <a:extLst>
              <a:ext uri="{FF2B5EF4-FFF2-40B4-BE49-F238E27FC236}">
                <a16:creationId xmlns:a16="http://schemas.microsoft.com/office/drawing/2014/main" id="{3CC20ACB-74C8-36B3-F04F-3496AD58FBC0}"/>
              </a:ext>
            </a:extLst>
          </p:cNvPr>
          <p:cNvSpPr txBox="1"/>
          <p:nvPr/>
        </p:nvSpPr>
        <p:spPr>
          <a:xfrm>
            <a:off x="0" y="786116"/>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首先我们先来看</a:t>
            </a:r>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（广度优先搜索）的思想</a:t>
            </a:r>
          </a:p>
        </p:txBody>
      </p:sp>
      <p:sp>
        <p:nvSpPr>
          <p:cNvPr id="8" name="文本框 7">
            <a:extLst>
              <a:ext uri="{FF2B5EF4-FFF2-40B4-BE49-F238E27FC236}">
                <a16:creationId xmlns:a16="http://schemas.microsoft.com/office/drawing/2014/main" id="{BAAD74B7-414C-CEC0-7B54-2DAB53BC455D}"/>
              </a:ext>
            </a:extLst>
          </p:cNvPr>
          <p:cNvSpPr txBox="1"/>
          <p:nvPr/>
        </p:nvSpPr>
        <p:spPr>
          <a:xfrm>
            <a:off x="-2" y="1309336"/>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9" name="文本框 8">
            <a:extLst>
              <a:ext uri="{FF2B5EF4-FFF2-40B4-BE49-F238E27FC236}">
                <a16:creationId xmlns:a16="http://schemas.microsoft.com/office/drawing/2014/main" id="{F6D7BCF6-3A48-DFB1-7B29-28F0326DE03F}"/>
              </a:ext>
            </a:extLst>
          </p:cNvPr>
          <p:cNvSpPr txBox="1"/>
          <p:nvPr/>
        </p:nvSpPr>
        <p:spPr>
          <a:xfrm>
            <a:off x="-4" y="1832556"/>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思想如下：</a:t>
            </a:r>
          </a:p>
        </p:txBody>
      </p:sp>
      <p:sp>
        <p:nvSpPr>
          <p:cNvPr id="10" name="文本框 9">
            <a:extLst>
              <a:ext uri="{FF2B5EF4-FFF2-40B4-BE49-F238E27FC236}">
                <a16:creationId xmlns:a16="http://schemas.microsoft.com/office/drawing/2014/main" id="{A88042E2-33BD-4DA9-7820-0AF99D3F345C}"/>
              </a:ext>
            </a:extLst>
          </p:cNvPr>
          <p:cNvSpPr txBox="1"/>
          <p:nvPr/>
        </p:nvSpPr>
        <p:spPr>
          <a:xfrm>
            <a:off x="-6" y="2355776"/>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设初始状态时图中的所有顶点未被访问，则：</a:t>
            </a:r>
          </a:p>
        </p:txBody>
      </p:sp>
      <p:sp>
        <p:nvSpPr>
          <p:cNvPr id="11" name="文本框 10">
            <a:extLst>
              <a:ext uri="{FF2B5EF4-FFF2-40B4-BE49-F238E27FC236}">
                <a16:creationId xmlns:a16="http://schemas.microsoft.com/office/drawing/2014/main" id="{9B5BEBD6-96B2-B174-56C8-4714D170D2DB}"/>
              </a:ext>
            </a:extLst>
          </p:cNvPr>
          <p:cNvSpPr txBox="1"/>
          <p:nvPr/>
        </p:nvSpPr>
        <p:spPr>
          <a:xfrm>
            <a:off x="0" y="280281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）：从图中某个顶点</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出发，访问</a:t>
            </a:r>
            <a:r>
              <a:rPr lang="en-US" altLang="zh-CN" sz="2800" dirty="0">
                <a:latin typeface="宋体" panose="02010600030101010101" pitchFamily="2" charset="-122"/>
                <a:ea typeface="宋体" panose="02010600030101010101" pitchFamily="2" charset="-122"/>
              </a:rPr>
              <a:t>vi</a:t>
            </a:r>
            <a:endParaRPr lang="zh-CN" altLang="en-US" sz="28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8B5E54E-520B-4E9B-4CD5-E8332161E97F}"/>
              </a:ext>
            </a:extLst>
          </p:cNvPr>
          <p:cNvSpPr txBox="1"/>
          <p:nvPr/>
        </p:nvSpPr>
        <p:spPr>
          <a:xfrm>
            <a:off x="0" y="336412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）：访问</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的所有相邻接且未被访问的所有顶点</a:t>
            </a:r>
            <a:r>
              <a:rPr lang="en-US" altLang="zh-CN" sz="2800" dirty="0">
                <a:latin typeface="宋体" panose="02010600030101010101" pitchFamily="2" charset="-122"/>
                <a:ea typeface="宋体" panose="02010600030101010101" pitchFamily="2" charset="-122"/>
              </a:rPr>
              <a:t>vi1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vi2…</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838E58D9-A4D6-9338-EB8A-14100391D149}"/>
              </a:ext>
            </a:extLst>
          </p:cNvPr>
          <p:cNvSpPr txBox="1"/>
          <p:nvPr/>
        </p:nvSpPr>
        <p:spPr>
          <a:xfrm>
            <a:off x="0" y="388734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）：以</a:t>
            </a:r>
            <a:r>
              <a:rPr lang="en-US" altLang="zh-CN" sz="2800" dirty="0">
                <a:latin typeface="宋体" panose="02010600030101010101" pitchFamily="2" charset="-122"/>
                <a:ea typeface="宋体" panose="02010600030101010101" pitchFamily="2" charset="-122"/>
              </a:rPr>
              <a:t>vi1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vi2…</a:t>
            </a:r>
            <a:r>
              <a:rPr lang="zh-CN" altLang="en-US" sz="2800" dirty="0">
                <a:latin typeface="宋体" panose="02010600030101010101" pitchFamily="2" charset="-122"/>
                <a:ea typeface="宋体" panose="02010600030101010101" pitchFamily="2" charset="-122"/>
              </a:rPr>
              <a:t>的次序，以</a:t>
            </a:r>
            <a:r>
              <a:rPr lang="en-US" altLang="zh-CN" sz="2800" dirty="0" err="1">
                <a:latin typeface="宋体" panose="02010600030101010101" pitchFamily="2" charset="-122"/>
                <a:ea typeface="宋体" panose="02010600030101010101" pitchFamily="2" charset="-122"/>
              </a:rPr>
              <a:t>vij</a:t>
            </a:r>
            <a:r>
              <a:rPr lang="zh-CN" altLang="en-US" sz="2800" dirty="0">
                <a:latin typeface="宋体" panose="02010600030101010101" pitchFamily="2" charset="-122"/>
                <a:ea typeface="宋体" panose="02010600030101010101" pitchFamily="2" charset="-122"/>
              </a:rPr>
              <a:t>依次作为新的</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，并重复上面操作</a:t>
            </a:r>
          </a:p>
        </p:txBody>
      </p:sp>
      <p:sp>
        <p:nvSpPr>
          <p:cNvPr id="14" name="文本框 13">
            <a:extLst>
              <a:ext uri="{FF2B5EF4-FFF2-40B4-BE49-F238E27FC236}">
                <a16:creationId xmlns:a16="http://schemas.microsoft.com/office/drawing/2014/main" id="{EB579117-153B-4EDC-1A21-37D673714ACE}"/>
              </a:ext>
            </a:extLst>
          </p:cNvPr>
          <p:cNvSpPr txBox="1"/>
          <p:nvPr/>
        </p:nvSpPr>
        <p:spPr>
          <a:xfrm>
            <a:off x="-6" y="4410563"/>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）：继续选取图中未被访问顶点</a:t>
            </a:r>
            <a:r>
              <a:rPr lang="en-US" altLang="zh-CN" sz="2800" dirty="0" err="1">
                <a:latin typeface="宋体" panose="02010600030101010101" pitchFamily="2" charset="-122"/>
                <a:ea typeface="宋体" panose="02010600030101010101" pitchFamily="2" charset="-122"/>
              </a:rPr>
              <a:t>vk</a:t>
            </a:r>
            <a:r>
              <a:rPr lang="zh-CN" altLang="en-US" sz="2800" dirty="0">
                <a:latin typeface="宋体" panose="02010600030101010101" pitchFamily="2" charset="-122"/>
                <a:ea typeface="宋体" panose="02010600030101010101" pitchFamily="2" charset="-122"/>
              </a:rPr>
              <a:t>作为启示顶点，重复操作，直到图中所有顶点都被访问为止。</a:t>
            </a:r>
          </a:p>
        </p:txBody>
      </p:sp>
      <p:sp>
        <p:nvSpPr>
          <p:cNvPr id="15" name="文本框 14">
            <a:extLst>
              <a:ext uri="{FF2B5EF4-FFF2-40B4-BE49-F238E27FC236}">
                <a16:creationId xmlns:a16="http://schemas.microsoft.com/office/drawing/2014/main" id="{8FCF9031-B16E-9DB1-43C5-3C5EE02C4ADB}"/>
              </a:ext>
            </a:extLst>
          </p:cNvPr>
          <p:cNvSpPr txBox="1"/>
          <p:nvPr/>
        </p:nvSpPr>
        <p:spPr>
          <a:xfrm>
            <a:off x="-6" y="553196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可能光看文字无法理解，现在让我们来举个例子可视化一下</a:t>
            </a:r>
          </a:p>
        </p:txBody>
      </p:sp>
    </p:spTree>
    <p:extLst>
      <p:ext uri="{BB962C8B-B14F-4D97-AF65-F5344CB8AC3E}">
        <p14:creationId xmlns:p14="http://schemas.microsoft.com/office/powerpoint/2010/main" val="3609652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P spid="13" grpId="0"/>
      <p:bldP spid="14" grpId="0"/>
      <p:bldP spid="15"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8FB4-729E-C5EE-E354-D78A093242B8}"/>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6E48C5B8-0968-7C59-76EE-18013F956E18}"/>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746547D6-4B20-6193-8503-78615382A1C1}"/>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C2F58000-CA11-FF75-B35F-439E79C1335A}"/>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3F56BB6A-F737-FE7A-128A-A9C28F4964A2}"/>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8E690287-03F1-006B-4A69-9664ACDC6197}"/>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12DBB383-D3A4-7BE7-F306-776FEB084D9F}"/>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AF9A3D5-29CA-02D8-3757-9B746DD24D65}"/>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E6182D9-5409-168C-DC8F-3907403B8014}"/>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85F01E01-5028-373A-1538-54B73C168AE0}"/>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1F24EF5D-66E9-A94D-D9CD-82408F8FCE33}"/>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14F0D59C-EB11-4A8D-E03E-BC77E9E214A5}"/>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F38B9AB6-2A52-F0FF-B4C2-01A2F6702B07}"/>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12D12A2A-DE16-E52E-F26B-3888A49C3755}"/>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DE511C31-BF85-600D-F2D8-A01F4DC92BF2}"/>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15F8F29A-5EB6-94CF-A0B9-1C8BFE8A8980}"/>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7851AD9B-186D-FAE0-B071-F73465CE87EA}"/>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B284D1F1-2622-DED4-08BB-E71BD0D5A9D7}"/>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8BEB3C95-B520-5904-9D85-03D88CACDDDD}"/>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F9D75906-046E-E227-CDF1-B50AE2B6C1E2}"/>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2623678-3315-DB08-84FF-FD126A03BF1D}"/>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084FCBA4-385F-3014-1F9A-8BD3101BBEF7}"/>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212C2FAA-62D9-EBBC-4AD7-A1714EEA3593}"/>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881AB630-EB6C-57C7-CEE1-F5C7EC0BBF27}"/>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1F02CA09-0EA6-0E56-7029-FBB91B590B38}"/>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CEF494B-6097-6D3E-8E6D-2397B9A729AE}"/>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C3595B5D-5DE0-2C81-15FB-1F7EA1FB9E9D}"/>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94946D2B-F62C-187B-281E-C4F32F7826D9}"/>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1308FAA8-FECF-6B55-253B-84C127E32E32}"/>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B64EEB3A-71F9-D6FA-B416-1A94E34D0452}"/>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AF894194-45F7-BFE6-8FB4-FAC50351326C}"/>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40401C95-F9D4-6084-A559-4FD53826E2CF}"/>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A5A73F9C-01BD-3523-908A-D3C70567D2D1}"/>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6B7C099C-9B38-4ABB-3978-D92E304F8313}"/>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D38A49EC-1980-AA73-CB9D-9C444965184B}"/>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42B229EA-B0B8-3513-A87B-78FA3939998E}"/>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B5CF9907-C308-A84F-73B8-F598AAE39B70}"/>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5C287D68-EA52-792A-0DDB-E95CD0782EF2}"/>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6326622E-3490-7B45-C0D3-5AAAF62DB37A}"/>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D55AE9FB-B3FB-CA56-387C-38B9F5CDCBF6}"/>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F9580328-E626-261A-A9BE-8CECF8783DBC}"/>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8F8424F2-3BF6-4E2C-8C61-9E2CC79A0717}"/>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1B7AA01C-1AD9-D6C3-6CEA-DCC4162EC07E}"/>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CF187B97-CDF5-C3C1-855B-2767A4062CFB}"/>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BEBD7AC4-B2AB-AAC0-547B-B9E012083917}"/>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0" name="箭头: 右 89">
            <a:extLst>
              <a:ext uri="{FF2B5EF4-FFF2-40B4-BE49-F238E27FC236}">
                <a16:creationId xmlns:a16="http://schemas.microsoft.com/office/drawing/2014/main" id="{40EAE0A1-C717-625A-4CE1-FEDE7CB98066}"/>
              </a:ext>
            </a:extLst>
          </p:cNvPr>
          <p:cNvSpPr/>
          <p:nvPr/>
        </p:nvSpPr>
        <p:spPr>
          <a:xfrm>
            <a:off x="4977039" y="809037"/>
            <a:ext cx="720482"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357D7945-5D7B-9C8F-C5D7-1289FE532201}"/>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05D69C2D-14B0-546E-A936-5B8C3EECB4C3}"/>
              </a:ext>
            </a:extLst>
          </p:cNvPr>
          <p:cNvSpPr txBox="1"/>
          <p:nvPr/>
        </p:nvSpPr>
        <p:spPr>
          <a:xfrm>
            <a:off x="2000558"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3" name="箭头: 右 92">
            <a:extLst>
              <a:ext uri="{FF2B5EF4-FFF2-40B4-BE49-F238E27FC236}">
                <a16:creationId xmlns:a16="http://schemas.microsoft.com/office/drawing/2014/main" id="{062C7FC6-0E30-ACB5-FB15-D410A8919915}"/>
              </a:ext>
            </a:extLst>
          </p:cNvPr>
          <p:cNvSpPr/>
          <p:nvPr/>
        </p:nvSpPr>
        <p:spPr>
          <a:xfrm rot="5400000">
            <a:off x="6230067" y="275544"/>
            <a:ext cx="417919" cy="343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D1DDA18A-6662-FA21-E6F9-4D04215EA62E}"/>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6321EFD8-6533-D519-E96A-DFDD7C3F6A9D}"/>
              </a:ext>
            </a:extLst>
          </p:cNvPr>
          <p:cNvSpPr txBox="1"/>
          <p:nvPr/>
        </p:nvSpPr>
        <p:spPr>
          <a:xfrm>
            <a:off x="3932903" y="4408016"/>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首先我们选择一个节点作为初始节点进入该节点的链表</a:t>
            </a:r>
            <a:endParaRPr lang="zh-CN" altLang="en-US" sz="2800" dirty="0">
              <a:latin typeface="宋体" panose="02010600030101010101" pitchFamily="2" charset="-122"/>
              <a:ea typeface="宋体" panose="02010600030101010101" pitchFamily="2" charset="-122"/>
            </a:endParaRPr>
          </a:p>
        </p:txBody>
      </p:sp>
      <p:sp>
        <p:nvSpPr>
          <p:cNvPr id="99" name="文本框 98">
            <a:extLst>
              <a:ext uri="{FF2B5EF4-FFF2-40B4-BE49-F238E27FC236}">
                <a16:creationId xmlns:a16="http://schemas.microsoft.com/office/drawing/2014/main" id="{241E5DEC-F3D9-7E1F-BCC2-BB5CE23890C0}"/>
              </a:ext>
            </a:extLst>
          </p:cNvPr>
          <p:cNvSpPr txBox="1"/>
          <p:nvPr/>
        </p:nvSpPr>
        <p:spPr>
          <a:xfrm>
            <a:off x="4001729" y="4931236"/>
            <a:ext cx="8042787" cy="1200329"/>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看一下这个节点我们是否遍历过，如果没有遍历过就加入到结果中并且添加标记，如果有标记就不添加到结果中</a:t>
            </a:r>
          </a:p>
          <a:p>
            <a:endParaRPr lang="zh-CN" altLang="en-US" sz="2400" dirty="0">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3422060B-D0C2-5991-F1F3-55BB2CCAF217}"/>
              </a:ext>
            </a:extLst>
          </p:cNvPr>
          <p:cNvSpPr txBox="1"/>
          <p:nvPr/>
        </p:nvSpPr>
        <p:spPr>
          <a:xfrm>
            <a:off x="3978836" y="5832068"/>
            <a:ext cx="383458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接下来遍历整个链表</a:t>
            </a:r>
          </a:p>
        </p:txBody>
      </p:sp>
    </p:spTree>
    <p:extLst>
      <p:ext uri="{BB962C8B-B14F-4D97-AF65-F5344CB8AC3E}">
        <p14:creationId xmlns:p14="http://schemas.microsoft.com/office/powerpoint/2010/main" val="408356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p:bldP spid="92" grpId="0"/>
      <p:bldP spid="93" grpId="0" animBg="1"/>
      <p:bldP spid="97" grpId="0" animBg="1"/>
      <p:bldP spid="98" grpId="0"/>
      <p:bldP spid="99" grpId="0"/>
      <p:bldP spid="101"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7F85F-00FE-1033-86AD-782020419C2D}"/>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2C532A43-95EA-194D-48DF-37C09433B3A6}"/>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8F534B3F-07BC-BF59-566C-5DF24D9E7744}"/>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582B961D-8025-6F1B-626F-855350916653}"/>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510BD60E-A0EE-358D-60DA-EA6B393D0717}"/>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6E1EF7DD-C59A-188E-FECB-3E4044BBFE2A}"/>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95C28681-6C8A-8E9F-7E5D-D31EBD606583}"/>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DF6150E-CE5A-A865-0311-27FCF90F871A}"/>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C2690B0-4DE4-5CEF-835E-F84C866E01A6}"/>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21DCD1C2-F2E3-246D-0E17-64A26F8BF7AB}"/>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E1885E1F-7EB0-29D9-EC52-E65E48D6B839}"/>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C33A9FD4-9B38-A426-FE12-7936085ABD19}"/>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89A544AD-57A3-B3CC-2C4A-62482C0C0408}"/>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1AD904CF-F7EE-99B4-E0CF-6B200F7148DC}"/>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83C43621-BD68-C0DD-3272-5690725A826A}"/>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73EFD8A0-A264-0DDD-B1E9-BC1CFA2360E8}"/>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96A0AEE-ED0F-EE07-CB7E-CF0248E2A46B}"/>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100D4B56-2549-9841-4426-BE051D26CF4C}"/>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61EA60EA-9F30-DBBF-D776-C6B685E3DDF6}"/>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18A459E9-9FC0-BD7A-C5D3-955F01C99646}"/>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28C7275-9E3C-AA78-960D-D2943D21C97C}"/>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6731F775-25BF-67A8-0B86-932D3F7AB982}"/>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DBB074F0-9FDE-EE38-1652-22F856932495}"/>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5547BE27-DA01-CA14-5C88-50550AE760F9}"/>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B300DBA8-E29E-763C-43F3-2FF1B6A865D7}"/>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8BC3F4B-9B65-AEAB-8AEF-A89108B335B0}"/>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0DFFE1D1-65B5-B54A-1724-79D49C52EAF4}"/>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F5653916-1449-836F-A8E6-1D591AA88501}"/>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7272A2AC-4EA6-992C-C842-9F2E9E0668D8}"/>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1871D655-95E2-8390-31A6-62EC36171986}"/>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969B0D25-86A0-638B-B236-0CA9985680FA}"/>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A080478A-42AE-0C2C-DEFF-572A554CF96A}"/>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EC0BE198-C2EB-5908-0C01-7BD4EE953DCA}"/>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6CC93BF4-19FD-03A6-64A3-2A5464602FA5}"/>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F1CA952D-EC51-EA3F-772D-465F03478513}"/>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E77F045B-9A9A-B5B8-749A-21243C1537A2}"/>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C4AC4E3B-91EF-BF23-0191-49AF7FC3CE12}"/>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68198B57-D009-39E3-B541-6009810D4905}"/>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81508B56-93F6-BF9F-B350-D32ED21D4AA1}"/>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A2A18BAE-CC72-ED90-DFD7-568093B0BA9E}"/>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64BC3015-0713-DACF-C47D-DE8B12158F88}"/>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584724A8-4CEC-F4A7-1D7D-047A92A63C1A}"/>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4D1FF494-2167-4633-817F-D7F853044C66}"/>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32A5405F-D396-A7B9-A9B0-F6A7A0307188}"/>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4F063C79-E335-7227-B26C-8CE3F2885D9A}"/>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0" name="箭头: 右 89">
            <a:extLst>
              <a:ext uri="{FF2B5EF4-FFF2-40B4-BE49-F238E27FC236}">
                <a16:creationId xmlns:a16="http://schemas.microsoft.com/office/drawing/2014/main" id="{9806CB6F-84DF-5E4C-08C7-E2B1C67050F1}"/>
              </a:ext>
            </a:extLst>
          </p:cNvPr>
          <p:cNvSpPr/>
          <p:nvPr/>
        </p:nvSpPr>
        <p:spPr>
          <a:xfrm>
            <a:off x="4977039" y="809037"/>
            <a:ext cx="720482"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4234562B-2C25-08BF-ECC9-720FDCE81788}"/>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00F9B18B-1CD1-2814-62E3-5C29BB69738E}"/>
              </a:ext>
            </a:extLst>
          </p:cNvPr>
          <p:cNvSpPr txBox="1"/>
          <p:nvPr/>
        </p:nvSpPr>
        <p:spPr>
          <a:xfrm>
            <a:off x="2000558"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3" name="箭头: 右 92">
            <a:extLst>
              <a:ext uri="{FF2B5EF4-FFF2-40B4-BE49-F238E27FC236}">
                <a16:creationId xmlns:a16="http://schemas.microsoft.com/office/drawing/2014/main" id="{54861491-EEBF-DBAF-AB1B-182DD1E722BF}"/>
              </a:ext>
            </a:extLst>
          </p:cNvPr>
          <p:cNvSpPr/>
          <p:nvPr/>
        </p:nvSpPr>
        <p:spPr>
          <a:xfrm rot="5400000">
            <a:off x="7592485" y="301309"/>
            <a:ext cx="417919" cy="343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A241AAE4-BE11-622D-A13B-66D720F92638}"/>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51D02264-26A5-1F69-1682-E8F2257C7717}"/>
              </a:ext>
            </a:extLst>
          </p:cNvPr>
          <p:cNvSpPr txBox="1"/>
          <p:nvPr/>
        </p:nvSpPr>
        <p:spPr>
          <a:xfrm>
            <a:off x="3932903" y="4408016"/>
            <a:ext cx="7509415" cy="523220"/>
          </a:xfrm>
          <a:prstGeom prst="rect">
            <a:avLst/>
          </a:prstGeom>
          <a:noFill/>
        </p:spPr>
        <p:txBody>
          <a:bodyPr wrap="square" rtlCol="0">
            <a:spAutoFit/>
          </a:bodyPr>
          <a:lstStyle/>
          <a:p>
            <a:endParaRPr lang="zh-CN" altLang="en-US" sz="2800" dirty="0">
              <a:latin typeface="宋体" panose="02010600030101010101" pitchFamily="2" charset="-122"/>
              <a:ea typeface="宋体" panose="02010600030101010101" pitchFamily="2" charset="-122"/>
            </a:endParaRPr>
          </a:p>
        </p:txBody>
      </p:sp>
      <p:sp>
        <p:nvSpPr>
          <p:cNvPr id="99" name="文本框 98">
            <a:extLst>
              <a:ext uri="{FF2B5EF4-FFF2-40B4-BE49-F238E27FC236}">
                <a16:creationId xmlns:a16="http://schemas.microsoft.com/office/drawing/2014/main" id="{05C0C4A8-2F9C-3D1F-A2A6-1720EECDCDDB}"/>
              </a:ext>
            </a:extLst>
          </p:cNvPr>
          <p:cNvSpPr txBox="1"/>
          <p:nvPr/>
        </p:nvSpPr>
        <p:spPr>
          <a:xfrm>
            <a:off x="4001729" y="4931236"/>
            <a:ext cx="8042787" cy="1200329"/>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看一下这个节点我们是否遍历过，如果没有遍历过就加入到结果中并且添加标记，如果有标记就不添加到结果中</a:t>
            </a:r>
          </a:p>
          <a:p>
            <a:endParaRPr lang="zh-CN" altLang="en-US" sz="24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AB8BF727-E76F-76A3-3112-C50CCAAF12F7}"/>
              </a:ext>
            </a:extLst>
          </p:cNvPr>
          <p:cNvSpPr txBox="1"/>
          <p:nvPr/>
        </p:nvSpPr>
        <p:spPr>
          <a:xfrm>
            <a:off x="3932903" y="4408016"/>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首先我们选择一个节点作为初始节点进入该节点的链表</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53416F33-6992-32C8-F386-4DC8CD4BD6B0}"/>
              </a:ext>
            </a:extLst>
          </p:cNvPr>
          <p:cNvSpPr txBox="1"/>
          <p:nvPr/>
        </p:nvSpPr>
        <p:spPr>
          <a:xfrm>
            <a:off x="3996213" y="5751291"/>
            <a:ext cx="383458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接下来遍历整个链表</a:t>
            </a:r>
          </a:p>
        </p:txBody>
      </p:sp>
      <p:sp>
        <p:nvSpPr>
          <p:cNvPr id="5" name="椭圆 4">
            <a:extLst>
              <a:ext uri="{FF2B5EF4-FFF2-40B4-BE49-F238E27FC236}">
                <a16:creationId xmlns:a16="http://schemas.microsoft.com/office/drawing/2014/main" id="{A7DDB495-DAE0-3B54-EAEE-301E65B9ACDB}"/>
              </a:ext>
            </a:extLst>
          </p:cNvPr>
          <p:cNvSpPr/>
          <p:nvPr/>
        </p:nvSpPr>
        <p:spPr>
          <a:xfrm>
            <a:off x="6281211" y="154072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B55AFF0-1038-C2A0-E101-D95A76FAF0F9}"/>
              </a:ext>
            </a:extLst>
          </p:cNvPr>
          <p:cNvSpPr txBox="1"/>
          <p:nvPr/>
        </p:nvSpPr>
        <p:spPr>
          <a:xfrm>
            <a:off x="2267621"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3706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379A5-A21A-9D31-9DDE-1ACC515019C8}"/>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18CCA048-E339-291E-4FDB-4A9D288ED068}"/>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B4D0524A-01D0-2013-A586-D65DE3E54A24}"/>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E349FE96-A52A-0B8C-2AC7-779AA04781FE}"/>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3506A510-7ED0-BE8A-0FF8-FCBA21D93AFE}"/>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3B4ED052-E853-FB71-F340-D84F460093B2}"/>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687BB934-5923-E4A9-0B9B-A815A7B144B4}"/>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7FC90A9-BCC2-C10F-95BD-A5D9F805558E}"/>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5C59291-B38F-0DF9-0069-A0B6D683420C}"/>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36F8B6B9-AD17-3190-0717-3C4C2D1AC071}"/>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EF1F14F5-A13F-E851-C62F-A0BCAE710AB5}"/>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1ABE10B6-C29A-7C6D-A489-9BB9DBE2CA90}"/>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7AC72465-2571-2CB7-B5E3-53EA63DDB0CC}"/>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64D06771-2C2C-2B78-F24F-3071F275DCE4}"/>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AE5BD128-983F-9467-C607-AC89EB7E27FB}"/>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D46F5C6C-D716-9CD0-5CCE-B2758466F467}"/>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8482F778-5142-323D-9F4D-E956FBB975C1}"/>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571EFA39-DEF5-B5CA-4CC8-850A6213D169}"/>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17B35532-0D8C-3B81-9771-9AE3A12E1517}"/>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2A809BC8-5FB2-3B9B-0A9B-470F944D989F}"/>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CCABB80A-CF9D-1B07-EF94-BD79B55F6344}"/>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2F9A25A7-07D3-2D6B-2D68-4666D3799EEB}"/>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00336A97-CA01-F0CF-134B-25F456E54B16}"/>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EF5AD9AF-5CB9-25E6-15AC-C0766AC8C806}"/>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95B84DCF-A16E-1ACC-56FF-2817EBAD5A9B}"/>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C74D501-CBB3-7588-6FE6-37C8F1DB443F}"/>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5F7644D1-A217-D107-AA47-D4AA48513C62}"/>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C2207B93-EE27-8808-6C7F-46CBF547BDDE}"/>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D0A6E399-1C1A-72D2-5234-1112B0ED6899}"/>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0958AEC3-E0EA-EA2E-9ED6-96E9934EF359}"/>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8B386529-8A35-5AAD-CBBF-146DE3912ABE}"/>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C316F212-E245-4367-1EDD-2E8D752AF73A}"/>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101A9B7E-A123-4B72-AF7F-453ACF854EDB}"/>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A4DABE58-2ABB-EE86-304A-389AACF41AFE}"/>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7026D2D2-6C80-0095-4E78-08AC95616202}"/>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A0E2E430-B36E-73F1-10F8-9A530223C957}"/>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C02CA84C-E0A6-1020-25E2-2B3C9C3C4468}"/>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0BEF3962-77F6-5BF3-87C8-68B627EB163B}"/>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8940087D-2415-3F59-0210-07A2A3472387}"/>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32A367C9-D4DE-11B2-695E-E07B73F11FEB}"/>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A303A096-2A0C-C20C-5CBB-95CDE340B695}"/>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636E4DEF-5C61-667E-2BCD-CD304C0A4433}"/>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BAED3675-6E10-95F6-F874-C9B8CC0587BC}"/>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625240B4-97A0-15E6-852A-008326719C13}"/>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E36CF468-2121-AA23-9164-0DF92BC3863A}"/>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0" name="箭头: 右 89">
            <a:extLst>
              <a:ext uri="{FF2B5EF4-FFF2-40B4-BE49-F238E27FC236}">
                <a16:creationId xmlns:a16="http://schemas.microsoft.com/office/drawing/2014/main" id="{3FDE7AC5-D7F1-F9A1-2901-70AF00221079}"/>
              </a:ext>
            </a:extLst>
          </p:cNvPr>
          <p:cNvSpPr/>
          <p:nvPr/>
        </p:nvSpPr>
        <p:spPr>
          <a:xfrm>
            <a:off x="4977039" y="809037"/>
            <a:ext cx="720482"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4167C3CB-6BD5-08B0-A140-E027386917FF}"/>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3943921C-0A51-7433-2B42-53599FD14ECF}"/>
              </a:ext>
            </a:extLst>
          </p:cNvPr>
          <p:cNvSpPr txBox="1"/>
          <p:nvPr/>
        </p:nvSpPr>
        <p:spPr>
          <a:xfrm>
            <a:off x="2000558"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3" name="箭头: 右 92">
            <a:extLst>
              <a:ext uri="{FF2B5EF4-FFF2-40B4-BE49-F238E27FC236}">
                <a16:creationId xmlns:a16="http://schemas.microsoft.com/office/drawing/2014/main" id="{AC3ACD4E-F90C-6DA9-3B3B-1DA9E0040E89}"/>
              </a:ext>
            </a:extLst>
          </p:cNvPr>
          <p:cNvSpPr/>
          <p:nvPr/>
        </p:nvSpPr>
        <p:spPr>
          <a:xfrm rot="5400000">
            <a:off x="8861758" y="361514"/>
            <a:ext cx="417919" cy="343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F28D2A92-7FD6-DE9E-7F76-524B27A6857A}"/>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4F31F9BD-5A43-C1B7-1C92-3E50442EB129}"/>
              </a:ext>
            </a:extLst>
          </p:cNvPr>
          <p:cNvSpPr txBox="1"/>
          <p:nvPr/>
        </p:nvSpPr>
        <p:spPr>
          <a:xfrm>
            <a:off x="3932903" y="4408016"/>
            <a:ext cx="7509415" cy="523220"/>
          </a:xfrm>
          <a:prstGeom prst="rect">
            <a:avLst/>
          </a:prstGeom>
          <a:noFill/>
        </p:spPr>
        <p:txBody>
          <a:bodyPr wrap="square" rtlCol="0">
            <a:spAutoFit/>
          </a:bodyPr>
          <a:lstStyle/>
          <a:p>
            <a:endParaRPr lang="zh-CN" altLang="en-US" sz="2800" dirty="0">
              <a:latin typeface="宋体" panose="02010600030101010101" pitchFamily="2" charset="-122"/>
              <a:ea typeface="宋体" panose="02010600030101010101" pitchFamily="2" charset="-122"/>
            </a:endParaRPr>
          </a:p>
        </p:txBody>
      </p:sp>
      <p:sp>
        <p:nvSpPr>
          <p:cNvPr id="99" name="文本框 98">
            <a:extLst>
              <a:ext uri="{FF2B5EF4-FFF2-40B4-BE49-F238E27FC236}">
                <a16:creationId xmlns:a16="http://schemas.microsoft.com/office/drawing/2014/main" id="{ECA350F0-7CCA-50DA-7F32-D91769044384}"/>
              </a:ext>
            </a:extLst>
          </p:cNvPr>
          <p:cNvSpPr txBox="1"/>
          <p:nvPr/>
        </p:nvSpPr>
        <p:spPr>
          <a:xfrm>
            <a:off x="4001729" y="4931236"/>
            <a:ext cx="8042787" cy="1200329"/>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看一下这个节点我们是否遍历过，如果没有遍历过就加入到结果中并且添加标记，如果有标记就不添加到结果中</a:t>
            </a:r>
          </a:p>
          <a:p>
            <a:endParaRPr lang="zh-CN" altLang="en-US" sz="24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3E40CBB6-1D23-4C3D-7DC9-9FE0D0FAD5EB}"/>
              </a:ext>
            </a:extLst>
          </p:cNvPr>
          <p:cNvSpPr txBox="1"/>
          <p:nvPr/>
        </p:nvSpPr>
        <p:spPr>
          <a:xfrm>
            <a:off x="3932903" y="4408016"/>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首先我们选择一个节点作为初始节点进入该节点的链表</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F553624B-3685-03A6-3184-313E4E17305E}"/>
              </a:ext>
            </a:extLst>
          </p:cNvPr>
          <p:cNvSpPr txBox="1"/>
          <p:nvPr/>
        </p:nvSpPr>
        <p:spPr>
          <a:xfrm>
            <a:off x="3996213" y="5751291"/>
            <a:ext cx="383458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接下来遍历整个链表</a:t>
            </a:r>
          </a:p>
        </p:txBody>
      </p:sp>
      <p:sp>
        <p:nvSpPr>
          <p:cNvPr id="5" name="椭圆 4">
            <a:extLst>
              <a:ext uri="{FF2B5EF4-FFF2-40B4-BE49-F238E27FC236}">
                <a16:creationId xmlns:a16="http://schemas.microsoft.com/office/drawing/2014/main" id="{6EA7479F-F13B-4460-DFD5-C0A566AC25E9}"/>
              </a:ext>
            </a:extLst>
          </p:cNvPr>
          <p:cNvSpPr/>
          <p:nvPr/>
        </p:nvSpPr>
        <p:spPr>
          <a:xfrm>
            <a:off x="6281211" y="154072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8E6575B-B11C-CDB9-9C09-9E8803834AEB}"/>
              </a:ext>
            </a:extLst>
          </p:cNvPr>
          <p:cNvSpPr txBox="1"/>
          <p:nvPr/>
        </p:nvSpPr>
        <p:spPr>
          <a:xfrm>
            <a:off x="2267621"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椭圆 2">
            <a:extLst>
              <a:ext uri="{FF2B5EF4-FFF2-40B4-BE49-F238E27FC236}">
                <a16:creationId xmlns:a16="http://schemas.microsoft.com/office/drawing/2014/main" id="{EAD93D02-9860-F315-2EDA-AD803ADEBC26}"/>
              </a:ext>
            </a:extLst>
          </p:cNvPr>
          <p:cNvSpPr/>
          <p:nvPr/>
        </p:nvSpPr>
        <p:spPr>
          <a:xfrm>
            <a:off x="6285783" y="217900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AC7E46E-F0DB-E8AF-3DA1-7E4DA0D65E80}"/>
              </a:ext>
            </a:extLst>
          </p:cNvPr>
          <p:cNvSpPr txBox="1"/>
          <p:nvPr/>
        </p:nvSpPr>
        <p:spPr>
          <a:xfrm>
            <a:off x="2535863"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47879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3422E-F2EC-6B3F-ADB0-22BC4F579829}"/>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22F85DB7-4522-2611-B57A-E7006703E0C4}"/>
              </a:ext>
            </a:extLst>
          </p:cNvPr>
          <p:cNvSpPr/>
          <p:nvPr/>
        </p:nvSpPr>
        <p:spPr>
          <a:xfrm rot="9229481">
            <a:off x="-4264826" y="4362557"/>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8D342AA-EB89-5E45-FFC1-965C3F47F7B8}"/>
              </a:ext>
            </a:extLst>
          </p:cNvPr>
          <p:cNvSpPr/>
          <p:nvPr/>
        </p:nvSpPr>
        <p:spPr>
          <a:xfrm>
            <a:off x="179892"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04967286-992A-9690-42D6-EE6F87EB804C}"/>
              </a:ext>
            </a:extLst>
          </p:cNvPr>
          <p:cNvSpPr/>
          <p:nvPr/>
        </p:nvSpPr>
        <p:spPr>
          <a:xfrm>
            <a:off x="3234326"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29B66F68-A696-C5DD-C06D-5ACAAE14F695}"/>
              </a:ext>
            </a:extLst>
          </p:cNvPr>
          <p:cNvSpPr/>
          <p:nvPr/>
        </p:nvSpPr>
        <p:spPr>
          <a:xfrm>
            <a:off x="6372605"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CCE37299-0FDF-74F9-637B-CC22022D13F8}"/>
              </a:ext>
            </a:extLst>
          </p:cNvPr>
          <p:cNvCxnSpPr>
            <a:cxnSpLocks/>
          </p:cNvCxnSpPr>
          <p:nvPr/>
        </p:nvCxnSpPr>
        <p:spPr>
          <a:xfrm>
            <a:off x="2451100" y="32384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4337AE90-FBDC-BC6B-31C5-DC0C6C388AC2}"/>
              </a:ext>
            </a:extLst>
          </p:cNvPr>
          <p:cNvSpPr/>
          <p:nvPr/>
        </p:nvSpPr>
        <p:spPr>
          <a:xfrm>
            <a:off x="9655092"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57AA6A41-9A85-9397-C5A4-C32445A117F0}"/>
              </a:ext>
            </a:extLst>
          </p:cNvPr>
          <p:cNvCxnSpPr>
            <a:cxnSpLocks/>
          </p:cNvCxnSpPr>
          <p:nvPr/>
        </p:nvCxnSpPr>
        <p:spPr>
          <a:xfrm flipV="1">
            <a:off x="8697982" y="32311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箭头: 下 7">
            <a:extLst>
              <a:ext uri="{FF2B5EF4-FFF2-40B4-BE49-F238E27FC236}">
                <a16:creationId xmlns:a16="http://schemas.microsoft.com/office/drawing/2014/main" id="{BAE14F4D-B2CE-9EFC-5179-5A5171091B77}"/>
              </a:ext>
            </a:extLst>
          </p:cNvPr>
          <p:cNvSpPr/>
          <p:nvPr/>
        </p:nvSpPr>
        <p:spPr>
          <a:xfrm rot="2543886">
            <a:off x="14220288" y="1741063"/>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074CCBF-B533-34E3-F7DE-5ED6CF4A826F}"/>
              </a:ext>
            </a:extLst>
          </p:cNvPr>
          <p:cNvSpPr txBox="1"/>
          <p:nvPr/>
        </p:nvSpPr>
        <p:spPr>
          <a:xfrm>
            <a:off x="12661307" y="4897142"/>
            <a:ext cx="2884123" cy="584775"/>
          </a:xfrm>
          <a:prstGeom prst="rect">
            <a:avLst/>
          </a:prstGeom>
          <a:noFill/>
        </p:spPr>
        <p:txBody>
          <a:bodyPr wrap="none" rtlCol="0">
            <a:spAutoFit/>
          </a:bodyPr>
          <a:lstStyle/>
          <a:p>
            <a:r>
              <a:rPr lang="zh-CN" altLang="en-US" sz="3200" dirty="0"/>
              <a:t>我要和小</a:t>
            </a:r>
            <a:r>
              <a:rPr lang="en-US" altLang="zh-CN" sz="3200" dirty="0"/>
              <a:t>A</a:t>
            </a:r>
            <a:r>
              <a:rPr lang="zh-CN" altLang="en-US" sz="3200" dirty="0"/>
              <a:t>贴贴</a:t>
            </a:r>
          </a:p>
        </p:txBody>
      </p:sp>
      <p:cxnSp>
        <p:nvCxnSpPr>
          <p:cNvPr id="5" name="直接连接符 4">
            <a:extLst>
              <a:ext uri="{FF2B5EF4-FFF2-40B4-BE49-F238E27FC236}">
                <a16:creationId xmlns:a16="http://schemas.microsoft.com/office/drawing/2014/main" id="{3D1D5BFA-E18A-BA8C-4261-D7ED1F9576EC}"/>
              </a:ext>
            </a:extLst>
          </p:cNvPr>
          <p:cNvCxnSpPr>
            <a:cxnSpLocks/>
          </p:cNvCxnSpPr>
          <p:nvPr/>
        </p:nvCxnSpPr>
        <p:spPr>
          <a:xfrm>
            <a:off x="5585279" y="32384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151F216-48D1-005A-E9C3-1E05CB11ABE4}"/>
              </a:ext>
            </a:extLst>
          </p:cNvPr>
          <p:cNvSpPr txBox="1"/>
          <p:nvPr/>
        </p:nvSpPr>
        <p:spPr>
          <a:xfrm>
            <a:off x="12937579" y="2715974"/>
            <a:ext cx="1563248" cy="1107996"/>
          </a:xfrm>
          <a:prstGeom prst="rect">
            <a:avLst/>
          </a:prstGeom>
          <a:noFill/>
        </p:spPr>
        <p:txBody>
          <a:bodyPr wrap="none" rtlCol="0">
            <a:spAutoFit/>
          </a:bodyPr>
          <a:lstStyle/>
          <a:p>
            <a:r>
              <a:rPr lang="en-US" altLang="zh-CN" sz="6600" dirty="0"/>
              <a:t>Null</a:t>
            </a:r>
            <a:endParaRPr lang="zh-CN" altLang="en-US" sz="6600" dirty="0"/>
          </a:p>
        </p:txBody>
      </p:sp>
    </p:spTree>
    <p:extLst>
      <p:ext uri="{BB962C8B-B14F-4D97-AF65-F5344CB8AC3E}">
        <p14:creationId xmlns:p14="http://schemas.microsoft.com/office/powerpoint/2010/main" val="811696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19770-9D04-7A4E-9C41-BC677226B63D}"/>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0F82689B-5D0D-5576-A100-940339A09165}"/>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29AFBF80-51EF-F5A3-8C3E-2C6A7FF3B013}"/>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E30E40C0-986E-9757-679B-86F630560D75}"/>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2EAF8594-9F51-5757-F548-EE2A2C106177}"/>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3560ABEC-C8B3-9621-6756-92356B977720}"/>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D69BAF69-9481-1FAB-B975-724EABC463A9}"/>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16E6BDB-8CA5-717B-AB30-AE0F8F5116FE}"/>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526E847-E2E9-5CA5-08E8-1FBAFD029690}"/>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9E53176E-838B-69F2-D41A-B5EFB667AE3B}"/>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9CDBF7DE-816B-4B16-E935-B0FFCA35B67F}"/>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6AF89439-3408-8A03-ACC8-38FE91BA988B}"/>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71F5AFC7-6967-5402-FB60-9BAC21DC9BAA}"/>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0450F424-D4F9-C3A1-4316-5C00D0F62EEC}"/>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FE0B0D94-BCB3-1C9E-BCA8-8B69EFD00B3A}"/>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BF895DB-07B9-150A-5279-8404D3A936A5}"/>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8E682125-5C08-0AA3-EA08-55C834128C03}"/>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33B8BCA3-AF05-1BFB-08D4-8F3FEE2A0B89}"/>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C429ED92-4FE8-B0B1-C2F2-B25C999EA25C}"/>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C969C8AB-34C9-B60A-A613-9AFCE0BE2025}"/>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9D6118F4-3CD2-FA0F-A3D0-4C0923D7CB04}"/>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139628EA-ABCF-4A4E-37E0-248B79DF7F17}"/>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7AE4D02B-D356-57BF-0C4A-46EF930F52E8}"/>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AB9C84B3-5720-874D-75FC-360C3CC833DA}"/>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1BC33376-CB79-06C6-0286-7059B2A6E151}"/>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7B542FD0-BC51-53E1-012B-EEDB2F8150DE}"/>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C9782D9F-A205-AEDC-74E9-751B3EDB6AED}"/>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58C67D39-B1E8-E82D-B119-65A636159665}"/>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E85B6E44-0AE4-7300-860A-D56FAEF12E1F}"/>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B4F0C8A3-1D65-6E93-BE6B-1492519E32E9}"/>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A7887695-144E-8729-07F5-7EB927D71149}"/>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A43DB0E5-1406-A676-1FB1-EE6C9326B1E6}"/>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DE4797CD-CC78-C0D3-8572-189B2A2E89C7}"/>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A378D19C-7706-7EDB-A824-C67978900A34}"/>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FE13CDD3-227F-3775-C756-9B5400A582D6}"/>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8DBEFB67-08FB-1217-0601-6A1FEF2CAEAD}"/>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99FAFF33-5B7A-0814-DB21-BBDFA7247C71}"/>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DFF7BEEE-6100-5266-B35F-03B25D728572}"/>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91C7CD0F-48DF-EBCA-8931-6CF4E03BBE23}"/>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B1791DB4-720E-270D-AD4F-5F6F983FE620}"/>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79DD1950-34C4-7BD4-30C4-19F8FF737158}"/>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6E0D198B-2535-3E36-24E4-0252B1F40346}"/>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58AEED61-75F5-FE16-9CEF-FF9B5960E405}"/>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66C5110A-4874-1238-4037-57113F0407CD}"/>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FADD75CF-C28A-5472-363B-04EFF4F0C642}"/>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0" name="箭头: 右 89">
            <a:extLst>
              <a:ext uri="{FF2B5EF4-FFF2-40B4-BE49-F238E27FC236}">
                <a16:creationId xmlns:a16="http://schemas.microsoft.com/office/drawing/2014/main" id="{6461CEF6-FE1C-F235-EC9B-58D650466B7D}"/>
              </a:ext>
            </a:extLst>
          </p:cNvPr>
          <p:cNvSpPr/>
          <p:nvPr/>
        </p:nvSpPr>
        <p:spPr>
          <a:xfrm>
            <a:off x="4977039" y="809037"/>
            <a:ext cx="720482"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39BA0629-7C94-F5FF-8341-AA586763E6A9}"/>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000EE000-E27B-25C4-5CBF-1FDDC4B6244B}"/>
              </a:ext>
            </a:extLst>
          </p:cNvPr>
          <p:cNvSpPr txBox="1"/>
          <p:nvPr/>
        </p:nvSpPr>
        <p:spPr>
          <a:xfrm>
            <a:off x="2000558"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3" name="箭头: 右 92">
            <a:extLst>
              <a:ext uri="{FF2B5EF4-FFF2-40B4-BE49-F238E27FC236}">
                <a16:creationId xmlns:a16="http://schemas.microsoft.com/office/drawing/2014/main" id="{3983228D-4F2A-D2BE-73A4-4B8CF9516583}"/>
              </a:ext>
            </a:extLst>
          </p:cNvPr>
          <p:cNvSpPr/>
          <p:nvPr/>
        </p:nvSpPr>
        <p:spPr>
          <a:xfrm rot="5400000">
            <a:off x="8861758" y="361514"/>
            <a:ext cx="417919" cy="343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06195406-6F39-5B9D-828F-6C45670BB6EE}"/>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E7CBAAA4-227E-046A-9E15-8A6CB88B2726}"/>
              </a:ext>
            </a:extLst>
          </p:cNvPr>
          <p:cNvSpPr txBox="1"/>
          <p:nvPr/>
        </p:nvSpPr>
        <p:spPr>
          <a:xfrm>
            <a:off x="3932903" y="4408016"/>
            <a:ext cx="7509415" cy="523220"/>
          </a:xfrm>
          <a:prstGeom prst="rect">
            <a:avLst/>
          </a:prstGeom>
          <a:noFill/>
        </p:spPr>
        <p:txBody>
          <a:bodyPr wrap="square" rtlCol="0">
            <a:spAutoFit/>
          </a:bodyPr>
          <a:lstStyle/>
          <a:p>
            <a:endParaRPr lang="zh-CN" altLang="en-US" sz="2800" dirty="0">
              <a:latin typeface="宋体" panose="02010600030101010101" pitchFamily="2" charset="-122"/>
              <a:ea typeface="宋体" panose="02010600030101010101" pitchFamily="2" charset="-122"/>
            </a:endParaRPr>
          </a:p>
        </p:txBody>
      </p:sp>
      <p:sp>
        <p:nvSpPr>
          <p:cNvPr id="5" name="椭圆 4">
            <a:extLst>
              <a:ext uri="{FF2B5EF4-FFF2-40B4-BE49-F238E27FC236}">
                <a16:creationId xmlns:a16="http://schemas.microsoft.com/office/drawing/2014/main" id="{6FE7F540-1A7A-08B5-AE66-68ED260C4145}"/>
              </a:ext>
            </a:extLst>
          </p:cNvPr>
          <p:cNvSpPr/>
          <p:nvPr/>
        </p:nvSpPr>
        <p:spPr>
          <a:xfrm>
            <a:off x="6281211" y="154072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5081F2D-9DB9-65D7-C610-142A325E2923}"/>
              </a:ext>
            </a:extLst>
          </p:cNvPr>
          <p:cNvSpPr txBox="1"/>
          <p:nvPr/>
        </p:nvSpPr>
        <p:spPr>
          <a:xfrm>
            <a:off x="2267621"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椭圆 2">
            <a:extLst>
              <a:ext uri="{FF2B5EF4-FFF2-40B4-BE49-F238E27FC236}">
                <a16:creationId xmlns:a16="http://schemas.microsoft.com/office/drawing/2014/main" id="{8E0C4466-5CE6-3AB3-AF4F-C727AC600ADE}"/>
              </a:ext>
            </a:extLst>
          </p:cNvPr>
          <p:cNvSpPr/>
          <p:nvPr/>
        </p:nvSpPr>
        <p:spPr>
          <a:xfrm>
            <a:off x="6285783" y="217900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A213255-E900-7121-C98E-1A4B37B027ED}"/>
              </a:ext>
            </a:extLst>
          </p:cNvPr>
          <p:cNvSpPr txBox="1"/>
          <p:nvPr/>
        </p:nvSpPr>
        <p:spPr>
          <a:xfrm>
            <a:off x="2535863"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F00F9899-9469-20F6-5EA4-32600C740A32}"/>
              </a:ext>
            </a:extLst>
          </p:cNvPr>
          <p:cNvSpPr txBox="1"/>
          <p:nvPr/>
        </p:nvSpPr>
        <p:spPr>
          <a:xfrm>
            <a:off x="4341603" y="4458167"/>
            <a:ext cx="7509415"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第一个链表遍历结束了，这个时候根据链表遍历的次序进入下一个链表</a:t>
            </a:r>
          </a:p>
        </p:txBody>
      </p:sp>
    </p:spTree>
    <p:extLst>
      <p:ext uri="{BB962C8B-B14F-4D97-AF65-F5344CB8AC3E}">
        <p14:creationId xmlns:p14="http://schemas.microsoft.com/office/powerpoint/2010/main" val="1910944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99BA8-C8CB-D444-C0D3-44776FC24B1D}"/>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AEED2C6A-A296-84B4-2C8E-0FE307D7F5E3}"/>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26F09EF6-7ACC-662E-5DE3-87A64914652B}"/>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B522E62D-C84A-D67E-C1A0-3E7499AA7CFB}"/>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4FBD9531-56CF-4B8A-14BF-848C82FA6390}"/>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B842CC65-0C19-F9E3-9012-5864D524A0FA}"/>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59C1F43F-4B31-4612-41D6-1596EB57BFCD}"/>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D279237-4539-90A7-0104-51CF4EC0EF54}"/>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FEC7119-EA92-C91A-200C-F78AF026E7C3}"/>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798D0E85-9972-7A81-5517-1F5C0B8851F6}"/>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C4C665C4-9247-76EC-19E5-0A283FC6D23C}"/>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20641AAB-7808-1BEE-91F3-7DDEDF2F2BBB}"/>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D698D1DD-E0B9-5C77-B06A-019BAC626A1C}"/>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2762A2A7-E497-1E64-5ED9-F0B641544945}"/>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9487E2EE-9F10-16CA-2193-118149AEA313}"/>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397E8AD9-9D3D-26C2-C451-42CF88C7AB02}"/>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82CA9F53-9D3D-9126-AE88-94481A87BF97}"/>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02EA2341-A1C4-1F2B-B672-0FE421CCCBC6}"/>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82205CE3-7EDD-94C7-647C-A8A11A0491AE}"/>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E8C9C847-4ED1-C245-7611-DEA5EFD11DAE}"/>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B4C2DA42-C5B0-7C13-71B1-0803D2176271}"/>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B8FE9854-8D8D-A696-159D-29463869FBBF}"/>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A1B03D65-68AE-1A4A-4024-A15D9D146781}"/>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9FD22639-EDA0-6C90-17C1-28D4E7592009}"/>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D9229180-C850-278C-78EE-36A81F4CDE1F}"/>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BADABF17-9807-A208-A0CA-2534AE80152F}"/>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0452F378-64FE-0B2F-E81F-7ECFCA131922}"/>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45340B01-4174-783E-424B-5765AF81EF6E}"/>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EAC12740-1AED-BA96-0527-0F1ED0542744}"/>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5EC60F7E-1F9A-AAB9-6081-F9CEF1237CBA}"/>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47C860BA-A2AB-2DAB-F0A8-186DE2C5075E}"/>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6D322D80-57B4-069A-6B85-366B9776A38A}"/>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0EDCFB06-A6F9-61B3-0070-D9805CE9ED97}"/>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4B231958-C01F-0991-471D-5998BB0CD85D}"/>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8A1AAB62-3A02-872E-34EE-C50931E89158}"/>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75A54B86-72A9-5D14-7B63-054BAF3F276E}"/>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D348CF4A-D2C6-9DC0-7BD6-6EBD7BEA4749}"/>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D0FFD8EC-4795-32DD-DDF0-068272188112}"/>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FAD4DAB3-5D21-9593-A929-7306770B8111}"/>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4C3AD40B-7A3D-C682-29ED-4057C19B10B3}"/>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E3CCE87D-C56B-A9CA-7227-70F08518486C}"/>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35793062-70BE-B3E2-05CB-0089B353CB61}"/>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63691CBA-A1BB-A679-3771-17D38D5E158F}"/>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E6B51E47-0DA0-E10F-A35F-6C41CAC8C2A9}"/>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5AE73667-4A20-7FDC-1A3B-5AA1C5E1F973}"/>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0" name="箭头: 右 89">
            <a:extLst>
              <a:ext uri="{FF2B5EF4-FFF2-40B4-BE49-F238E27FC236}">
                <a16:creationId xmlns:a16="http://schemas.microsoft.com/office/drawing/2014/main" id="{A00EB4A1-B08C-8A34-906D-33C99A6FFDCC}"/>
              </a:ext>
            </a:extLst>
          </p:cNvPr>
          <p:cNvSpPr/>
          <p:nvPr/>
        </p:nvSpPr>
        <p:spPr>
          <a:xfrm>
            <a:off x="5003688" y="1405967"/>
            <a:ext cx="720482"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EA2F2F9C-B491-8879-3338-E1A567377003}"/>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CD915A42-DC42-B878-7815-74E046E20BEC}"/>
              </a:ext>
            </a:extLst>
          </p:cNvPr>
          <p:cNvSpPr txBox="1"/>
          <p:nvPr/>
        </p:nvSpPr>
        <p:spPr>
          <a:xfrm>
            <a:off x="2000558"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3" name="箭头: 右 92">
            <a:extLst>
              <a:ext uri="{FF2B5EF4-FFF2-40B4-BE49-F238E27FC236}">
                <a16:creationId xmlns:a16="http://schemas.microsoft.com/office/drawing/2014/main" id="{BB69F423-3C1B-6AB6-2F29-81D2AE6A7BED}"/>
              </a:ext>
            </a:extLst>
          </p:cNvPr>
          <p:cNvSpPr/>
          <p:nvPr/>
        </p:nvSpPr>
        <p:spPr>
          <a:xfrm rot="5400000">
            <a:off x="7584696" y="319091"/>
            <a:ext cx="417919" cy="343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708F2A4E-E4C2-6B47-8278-DF8BDFCC77CD}"/>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516AEA98-94EB-7DFB-3EF7-C5311FD4F9F9}"/>
              </a:ext>
            </a:extLst>
          </p:cNvPr>
          <p:cNvSpPr txBox="1"/>
          <p:nvPr/>
        </p:nvSpPr>
        <p:spPr>
          <a:xfrm>
            <a:off x="3932903" y="4408016"/>
            <a:ext cx="7509415" cy="523220"/>
          </a:xfrm>
          <a:prstGeom prst="rect">
            <a:avLst/>
          </a:prstGeom>
          <a:noFill/>
        </p:spPr>
        <p:txBody>
          <a:bodyPr wrap="square" rtlCol="0">
            <a:spAutoFit/>
          </a:bodyPr>
          <a:lstStyle/>
          <a:p>
            <a:endParaRPr lang="zh-CN" altLang="en-US" sz="2800" dirty="0">
              <a:latin typeface="宋体" panose="02010600030101010101" pitchFamily="2" charset="-122"/>
              <a:ea typeface="宋体" panose="02010600030101010101" pitchFamily="2" charset="-122"/>
            </a:endParaRPr>
          </a:p>
        </p:txBody>
      </p:sp>
      <p:sp>
        <p:nvSpPr>
          <p:cNvPr id="5" name="椭圆 4">
            <a:extLst>
              <a:ext uri="{FF2B5EF4-FFF2-40B4-BE49-F238E27FC236}">
                <a16:creationId xmlns:a16="http://schemas.microsoft.com/office/drawing/2014/main" id="{79AAF726-B9F1-EF41-9AC3-E664F7E3A586}"/>
              </a:ext>
            </a:extLst>
          </p:cNvPr>
          <p:cNvSpPr/>
          <p:nvPr/>
        </p:nvSpPr>
        <p:spPr>
          <a:xfrm>
            <a:off x="6281211" y="154072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8A5CE37-F9D3-BBA2-D7EB-EA927E4216CA}"/>
              </a:ext>
            </a:extLst>
          </p:cNvPr>
          <p:cNvSpPr txBox="1"/>
          <p:nvPr/>
        </p:nvSpPr>
        <p:spPr>
          <a:xfrm>
            <a:off x="2267621"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椭圆 2">
            <a:extLst>
              <a:ext uri="{FF2B5EF4-FFF2-40B4-BE49-F238E27FC236}">
                <a16:creationId xmlns:a16="http://schemas.microsoft.com/office/drawing/2014/main" id="{7223D071-1AB9-4D15-1BD8-BC2EFED695D9}"/>
              </a:ext>
            </a:extLst>
          </p:cNvPr>
          <p:cNvSpPr/>
          <p:nvPr/>
        </p:nvSpPr>
        <p:spPr>
          <a:xfrm>
            <a:off x="6285783" y="217900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2687054-64D5-CBFA-AB86-412FBF53E0D2}"/>
              </a:ext>
            </a:extLst>
          </p:cNvPr>
          <p:cNvSpPr txBox="1"/>
          <p:nvPr/>
        </p:nvSpPr>
        <p:spPr>
          <a:xfrm>
            <a:off x="2535863"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DA191320-2CD2-844F-3766-11FF77A44837}"/>
              </a:ext>
            </a:extLst>
          </p:cNvPr>
          <p:cNvSpPr txBox="1"/>
          <p:nvPr/>
        </p:nvSpPr>
        <p:spPr>
          <a:xfrm>
            <a:off x="4341603" y="4458167"/>
            <a:ext cx="7509415"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第一个链表遍历结束了，这个时候根据链表遍历的次序进入下一个链表</a:t>
            </a:r>
          </a:p>
        </p:txBody>
      </p:sp>
      <p:sp>
        <p:nvSpPr>
          <p:cNvPr id="4" name="文本框 3">
            <a:extLst>
              <a:ext uri="{FF2B5EF4-FFF2-40B4-BE49-F238E27FC236}">
                <a16:creationId xmlns:a16="http://schemas.microsoft.com/office/drawing/2014/main" id="{BC1F67F0-8312-102C-568B-3548FDC0761C}"/>
              </a:ext>
            </a:extLst>
          </p:cNvPr>
          <p:cNvSpPr txBox="1"/>
          <p:nvPr/>
        </p:nvSpPr>
        <p:spPr>
          <a:xfrm>
            <a:off x="4341603" y="5270329"/>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重复遍历操作</a:t>
            </a:r>
          </a:p>
        </p:txBody>
      </p:sp>
      <p:sp>
        <p:nvSpPr>
          <p:cNvPr id="10" name="文本框 9">
            <a:extLst>
              <a:ext uri="{FF2B5EF4-FFF2-40B4-BE49-F238E27FC236}">
                <a16:creationId xmlns:a16="http://schemas.microsoft.com/office/drawing/2014/main" id="{939AC89F-8A76-5392-F214-E98A0B96E386}"/>
              </a:ext>
            </a:extLst>
          </p:cNvPr>
          <p:cNvSpPr txBox="1"/>
          <p:nvPr/>
        </p:nvSpPr>
        <p:spPr>
          <a:xfrm>
            <a:off x="4341603" y="5714081"/>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因为这个链表里所有的点都被遍历过了，所以跳过</a:t>
            </a:r>
          </a:p>
        </p:txBody>
      </p:sp>
    </p:spTree>
    <p:extLst>
      <p:ext uri="{BB962C8B-B14F-4D97-AF65-F5344CB8AC3E}">
        <p14:creationId xmlns:p14="http://schemas.microsoft.com/office/powerpoint/2010/main" val="2124463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F3FD6-BC79-5452-82E3-EA0D8EBC20C8}"/>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A7E20F33-C62C-0121-E777-841EF5512E11}"/>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B1941304-FCD9-6326-98F4-11D836EAA308}"/>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E118E856-C94C-D03E-62CB-2CFDF29C52F5}"/>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E4A40ADE-3FC8-CA9D-6492-13CDBB04E91E}"/>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7865E07D-DF36-6F5E-8BA0-4261CEFB4433}"/>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C78B3BEF-70FB-FB4F-0F39-5841690B7E15}"/>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9152B77-555E-2395-B8B4-8028B14E404E}"/>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9677242-6DFE-E01B-3965-3A1D4FC67F41}"/>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47E35528-70FF-6FC9-33DF-C51B5CEF7A4D}"/>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2CC3BD55-73CD-962F-A204-3DFC2933FA2A}"/>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C4FFA89B-A226-32D9-F0DC-681590C6F4C1}"/>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F39BF89D-EC4F-9993-B5A7-8F3EF9CB76FB}"/>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0C522913-40D8-6F07-967B-8BC2F2202A0A}"/>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E6E36900-028B-6B6F-4A61-7A6F13F0109A}"/>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68D18A45-44E4-A6E1-BF65-F9D0A8D36BD7}"/>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A401F4FB-3C46-CA12-0FF4-8EE5F3F5139C}"/>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EB359D41-A324-CF74-18FE-B70C2BBC520C}"/>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3701EF74-0638-05C8-29A8-F65A382A1ECE}"/>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F62A1AC6-47F9-D9FA-5FB8-E5EA0384F8E6}"/>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00AC9B36-0DA1-6A33-1657-F81F4BAEC08F}"/>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5A7CC24B-5C05-2A73-0DF2-2BA68DAE51ED}"/>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19314686-A4E9-62EA-B851-741DCA912433}"/>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2EBD6206-7C11-55E9-6C02-E142096C60CB}"/>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7FDAFDB8-2C1C-8120-24A8-875EC83F1550}"/>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E93266B-C766-D5CE-7B8B-2001C8E203EE}"/>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D65F042C-84BF-8762-7AD9-7B0BFE45098C}"/>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B481BDA8-4486-0975-69D8-7BEB373E9058}"/>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4B94BA95-3EFB-4F5E-7C36-62C39B636E54}"/>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1913A225-9528-1705-FBE4-33EB34637A2F}"/>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647484DC-B710-F86B-B6E7-0C7B55385390}"/>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9CA63261-2BCB-909B-0BD9-C3B9E27060CE}"/>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4C528ED0-9220-054F-8314-5DA015867DA2}"/>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B95C01B0-EAAB-311F-2C76-E70AA470FF93}"/>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52AD43D0-A4FB-7CD4-FA6E-161C81C749D0}"/>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21B22856-B4CD-67D1-763C-63251B23E331}"/>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68D64530-45BB-38B0-F392-FE60F4F7EFD2}"/>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574FC95E-EB06-2DD1-119A-3F171093B6EF}"/>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7982CC8E-6701-D578-F951-D29522E9AC1B}"/>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E016C9BC-865F-259E-B21F-8BFBDE33F0D1}"/>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29F978AF-8845-A655-9E0F-C847561FEC04}"/>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0D8A5BD7-ED2A-EB01-60A2-6EEEB18AF35A}"/>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CDCC1304-0EB7-113B-DF12-AEE2BED738F9}"/>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34068963-1000-F61E-5DF6-B680799144B9}"/>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05A7A35B-626D-1244-FA0F-219C7376D54A}"/>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0" name="箭头: 右 89">
            <a:extLst>
              <a:ext uri="{FF2B5EF4-FFF2-40B4-BE49-F238E27FC236}">
                <a16:creationId xmlns:a16="http://schemas.microsoft.com/office/drawing/2014/main" id="{3D105D43-7D16-97D5-F4F2-D5FD2C087D99}"/>
              </a:ext>
            </a:extLst>
          </p:cNvPr>
          <p:cNvSpPr/>
          <p:nvPr/>
        </p:nvSpPr>
        <p:spPr>
          <a:xfrm>
            <a:off x="5008260" y="2034181"/>
            <a:ext cx="720482"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0C04A889-2F30-3A48-14B8-07D7627996BB}"/>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9E8F3A95-A683-7494-4D31-FCD1F0E87669}"/>
              </a:ext>
            </a:extLst>
          </p:cNvPr>
          <p:cNvSpPr txBox="1"/>
          <p:nvPr/>
        </p:nvSpPr>
        <p:spPr>
          <a:xfrm>
            <a:off x="2000558"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3" name="箭头: 右 92">
            <a:extLst>
              <a:ext uri="{FF2B5EF4-FFF2-40B4-BE49-F238E27FC236}">
                <a16:creationId xmlns:a16="http://schemas.microsoft.com/office/drawing/2014/main" id="{9C8670B5-97B0-E446-8240-226580F3EA48}"/>
              </a:ext>
            </a:extLst>
          </p:cNvPr>
          <p:cNvSpPr/>
          <p:nvPr/>
        </p:nvSpPr>
        <p:spPr>
          <a:xfrm rot="5400000">
            <a:off x="8826860" y="291983"/>
            <a:ext cx="417919" cy="343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71F69DC-299E-2284-6AF6-BE42D78CE1D8}"/>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EC7BBCD2-E68A-893F-6162-ACEE599F9AAC}"/>
              </a:ext>
            </a:extLst>
          </p:cNvPr>
          <p:cNvSpPr txBox="1"/>
          <p:nvPr/>
        </p:nvSpPr>
        <p:spPr>
          <a:xfrm>
            <a:off x="3932903" y="4408016"/>
            <a:ext cx="7509415" cy="523220"/>
          </a:xfrm>
          <a:prstGeom prst="rect">
            <a:avLst/>
          </a:prstGeom>
          <a:noFill/>
        </p:spPr>
        <p:txBody>
          <a:bodyPr wrap="square" rtlCol="0">
            <a:spAutoFit/>
          </a:bodyPr>
          <a:lstStyle/>
          <a:p>
            <a:endParaRPr lang="zh-CN" altLang="en-US" sz="2800" dirty="0">
              <a:latin typeface="宋体" panose="02010600030101010101" pitchFamily="2" charset="-122"/>
              <a:ea typeface="宋体" panose="02010600030101010101" pitchFamily="2" charset="-122"/>
            </a:endParaRPr>
          </a:p>
        </p:txBody>
      </p:sp>
      <p:sp>
        <p:nvSpPr>
          <p:cNvPr id="5" name="椭圆 4">
            <a:extLst>
              <a:ext uri="{FF2B5EF4-FFF2-40B4-BE49-F238E27FC236}">
                <a16:creationId xmlns:a16="http://schemas.microsoft.com/office/drawing/2014/main" id="{8AF43FA5-1E00-2E0F-0563-DABF9A1AEB16}"/>
              </a:ext>
            </a:extLst>
          </p:cNvPr>
          <p:cNvSpPr/>
          <p:nvPr/>
        </p:nvSpPr>
        <p:spPr>
          <a:xfrm>
            <a:off x="6281211" y="154072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55FEB27-A6BC-3C31-19B3-4DF5CA8C1F22}"/>
              </a:ext>
            </a:extLst>
          </p:cNvPr>
          <p:cNvSpPr txBox="1"/>
          <p:nvPr/>
        </p:nvSpPr>
        <p:spPr>
          <a:xfrm>
            <a:off x="2267621"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椭圆 2">
            <a:extLst>
              <a:ext uri="{FF2B5EF4-FFF2-40B4-BE49-F238E27FC236}">
                <a16:creationId xmlns:a16="http://schemas.microsoft.com/office/drawing/2014/main" id="{48EF31A8-812F-212D-64DA-4C0E8958D1DF}"/>
              </a:ext>
            </a:extLst>
          </p:cNvPr>
          <p:cNvSpPr/>
          <p:nvPr/>
        </p:nvSpPr>
        <p:spPr>
          <a:xfrm>
            <a:off x="6285783" y="217900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BE24892-2C74-AE34-201E-640AA0482E00}"/>
              </a:ext>
            </a:extLst>
          </p:cNvPr>
          <p:cNvSpPr txBox="1"/>
          <p:nvPr/>
        </p:nvSpPr>
        <p:spPr>
          <a:xfrm>
            <a:off x="2535863"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841F1601-304F-CECB-1AAB-4E11A6B4C969}"/>
              </a:ext>
            </a:extLst>
          </p:cNvPr>
          <p:cNvSpPr txBox="1"/>
          <p:nvPr/>
        </p:nvSpPr>
        <p:spPr>
          <a:xfrm>
            <a:off x="4341603" y="4458167"/>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继续按照次序，遍历下一个链表</a:t>
            </a:r>
          </a:p>
        </p:txBody>
      </p:sp>
      <p:sp>
        <p:nvSpPr>
          <p:cNvPr id="2" name="文本框 1">
            <a:extLst>
              <a:ext uri="{FF2B5EF4-FFF2-40B4-BE49-F238E27FC236}">
                <a16:creationId xmlns:a16="http://schemas.microsoft.com/office/drawing/2014/main" id="{5E072E09-F160-A372-AF31-E1720ABECD51}"/>
              </a:ext>
            </a:extLst>
          </p:cNvPr>
          <p:cNvSpPr txBox="1"/>
          <p:nvPr/>
        </p:nvSpPr>
        <p:spPr>
          <a:xfrm>
            <a:off x="4341603" y="4883386"/>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重复遍历操作</a:t>
            </a:r>
          </a:p>
        </p:txBody>
      </p:sp>
      <p:sp>
        <p:nvSpPr>
          <p:cNvPr id="11" name="文本框 10">
            <a:extLst>
              <a:ext uri="{FF2B5EF4-FFF2-40B4-BE49-F238E27FC236}">
                <a16:creationId xmlns:a16="http://schemas.microsoft.com/office/drawing/2014/main" id="{986C027C-F724-B62D-43DB-05AFBD9811E7}"/>
              </a:ext>
            </a:extLst>
          </p:cNvPr>
          <p:cNvSpPr txBox="1"/>
          <p:nvPr/>
        </p:nvSpPr>
        <p:spPr>
          <a:xfrm>
            <a:off x="4341603" y="5280057"/>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因为这个链表也全部被标记过了，也跳过</a:t>
            </a:r>
          </a:p>
        </p:txBody>
      </p:sp>
    </p:spTree>
    <p:extLst>
      <p:ext uri="{BB962C8B-B14F-4D97-AF65-F5344CB8AC3E}">
        <p14:creationId xmlns:p14="http://schemas.microsoft.com/office/powerpoint/2010/main" val="189659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1"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90E97-B8E9-7032-47D7-9AE1E3002B2B}"/>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F8D63243-E92E-033F-FC1D-C58C1D355828}"/>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1CF5B864-5317-5EBA-50C5-A4287E5401D0}"/>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88A32AA7-5D98-3F0F-1D8C-B79EF709E997}"/>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EAAD153F-082D-C80E-8FD5-E8FFE79B9F24}"/>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227F3ED5-586A-AD24-67F5-7D142F698817}"/>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A99F1BE2-17EB-41A1-1012-38078F46496C}"/>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87EBE40-1E27-7539-2D87-2A27CD09A7E8}"/>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C5BC705-132F-29C8-D847-338CB2D7203A}"/>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BCA698A5-1E8D-12CD-3765-9F6F959BF1CE}"/>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B74C464D-95D7-5926-DCCC-B9C38057B9DC}"/>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59DC7A9B-ADE2-C6DC-E902-92737F83E2E6}"/>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1720D877-AE6F-AC4A-1374-BCB0C17DC50D}"/>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A0341280-6ACF-CE50-E236-D67946200E21}"/>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FC5A8B45-152A-B0BB-AF2C-4FAC6A732C89}"/>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D64885D9-19FA-B8C1-44C6-85F2BBE39ACE}"/>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444D35F3-9FC0-0F7C-8C60-D2FAC0DE32D4}"/>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246ABBCD-E4FE-5DDE-CB6B-AEBC3E86ECBA}"/>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5CE4CEAD-E8A7-6C54-63D1-C9F64C528BC2}"/>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8610942A-507F-CF66-2037-E51E12CE2494}"/>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060A1D96-A39A-133A-B84A-57F5752E824D}"/>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CFA4436F-DBE2-2FCF-C75D-DEC6385C5183}"/>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B8677831-BFE0-A3EA-1E45-14D350A6B510}"/>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84B9BA02-0DAD-7B04-738F-2A525F345F69}"/>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BF9DCEC2-2909-1B4A-149F-AC9569EA058C}"/>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135388FA-0946-4B80-6A08-11751E11B327}"/>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65A48B74-E85E-F690-DDE1-0458BC1BB07F}"/>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B62B876E-66BB-A734-EC29-17924A9DD808}"/>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F26E39A5-6A46-794C-7702-4978505F00AA}"/>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BE46788C-82F5-C6D7-6071-B4231881F39A}"/>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DB00FBDC-ABAC-236D-CE3F-CA39EFC7FF91}"/>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6BF43B11-D921-E07F-6BA5-7951FDE9BA87}"/>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8A6E9092-45FE-E071-FEC7-D3FEBADC4900}"/>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710E9E9D-DE99-A220-0885-6A6B66A512BD}"/>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27E305B0-8AC4-BDD0-6CDC-B2D32AA5168A}"/>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031DDC1F-BCFF-705C-79E0-FF530075E48D}"/>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081A75CA-2749-3E20-2755-504F998CA5C0}"/>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FE3FB835-2038-88E0-CDCC-B8FCB94DEDA4}"/>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D02427D1-F122-054D-7DCC-4A04C1B4841A}"/>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FB7DFA3C-3873-E271-9D4C-4EC0B5543F73}"/>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5CCA672A-1B1C-346B-6DC3-ACE24F0B05C6}"/>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E3584AB2-708A-8146-E4DB-46E758100F1F}"/>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8C7AA886-F8DE-42A8-E065-325017D6E236}"/>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78585EC1-0F99-CDD0-2A45-175421A98E33}"/>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45EB9714-AED0-CF9D-B90E-F4427576B537}"/>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0" name="箭头: 右 89">
            <a:extLst>
              <a:ext uri="{FF2B5EF4-FFF2-40B4-BE49-F238E27FC236}">
                <a16:creationId xmlns:a16="http://schemas.microsoft.com/office/drawing/2014/main" id="{CD5CA9C0-968B-088A-013B-9AF9B6DE5E4C}"/>
              </a:ext>
            </a:extLst>
          </p:cNvPr>
          <p:cNvSpPr/>
          <p:nvPr/>
        </p:nvSpPr>
        <p:spPr>
          <a:xfrm>
            <a:off x="4990976" y="2727824"/>
            <a:ext cx="720482"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8A3B7A9A-ABE9-D6BF-4939-36482660C4EE}"/>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F03D5A0E-6844-B61C-F790-B2204EE23FA2}"/>
              </a:ext>
            </a:extLst>
          </p:cNvPr>
          <p:cNvSpPr txBox="1"/>
          <p:nvPr/>
        </p:nvSpPr>
        <p:spPr>
          <a:xfrm>
            <a:off x="2000558"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7" name="椭圆 96">
            <a:extLst>
              <a:ext uri="{FF2B5EF4-FFF2-40B4-BE49-F238E27FC236}">
                <a16:creationId xmlns:a16="http://schemas.microsoft.com/office/drawing/2014/main" id="{7C1632B5-88A8-D592-A07C-CB6DBED0DEC4}"/>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AA0668CD-ED33-8720-8205-3392F8192FF1}"/>
              </a:ext>
            </a:extLst>
          </p:cNvPr>
          <p:cNvSpPr txBox="1"/>
          <p:nvPr/>
        </p:nvSpPr>
        <p:spPr>
          <a:xfrm>
            <a:off x="3932903" y="4408016"/>
            <a:ext cx="7509415" cy="523220"/>
          </a:xfrm>
          <a:prstGeom prst="rect">
            <a:avLst/>
          </a:prstGeom>
          <a:noFill/>
        </p:spPr>
        <p:txBody>
          <a:bodyPr wrap="square" rtlCol="0">
            <a:spAutoFit/>
          </a:bodyPr>
          <a:lstStyle/>
          <a:p>
            <a:endParaRPr lang="zh-CN" altLang="en-US" sz="2800" dirty="0">
              <a:latin typeface="宋体" panose="02010600030101010101" pitchFamily="2" charset="-122"/>
              <a:ea typeface="宋体" panose="02010600030101010101" pitchFamily="2" charset="-122"/>
            </a:endParaRPr>
          </a:p>
        </p:txBody>
      </p:sp>
      <p:sp>
        <p:nvSpPr>
          <p:cNvPr id="5" name="椭圆 4">
            <a:extLst>
              <a:ext uri="{FF2B5EF4-FFF2-40B4-BE49-F238E27FC236}">
                <a16:creationId xmlns:a16="http://schemas.microsoft.com/office/drawing/2014/main" id="{8E12A6E3-6568-65C5-9719-E2E1CC318C21}"/>
              </a:ext>
            </a:extLst>
          </p:cNvPr>
          <p:cNvSpPr/>
          <p:nvPr/>
        </p:nvSpPr>
        <p:spPr>
          <a:xfrm>
            <a:off x="6281211" y="154072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E6DD90E-2531-7138-F8E4-CFA20DAF4E7A}"/>
              </a:ext>
            </a:extLst>
          </p:cNvPr>
          <p:cNvSpPr txBox="1"/>
          <p:nvPr/>
        </p:nvSpPr>
        <p:spPr>
          <a:xfrm>
            <a:off x="2267621"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椭圆 2">
            <a:extLst>
              <a:ext uri="{FF2B5EF4-FFF2-40B4-BE49-F238E27FC236}">
                <a16:creationId xmlns:a16="http://schemas.microsoft.com/office/drawing/2014/main" id="{0C883DAB-182D-2A06-DD33-62368DF7BD3E}"/>
              </a:ext>
            </a:extLst>
          </p:cNvPr>
          <p:cNvSpPr/>
          <p:nvPr/>
        </p:nvSpPr>
        <p:spPr>
          <a:xfrm>
            <a:off x="6285783" y="217900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AABAFDA-563F-96DA-0C32-D70757D47365}"/>
              </a:ext>
            </a:extLst>
          </p:cNvPr>
          <p:cNvSpPr txBox="1"/>
          <p:nvPr/>
        </p:nvSpPr>
        <p:spPr>
          <a:xfrm>
            <a:off x="2535863"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7A137985-3266-EF82-327C-86C783A3CAB7}"/>
              </a:ext>
            </a:extLst>
          </p:cNvPr>
          <p:cNvSpPr txBox="1"/>
          <p:nvPr/>
        </p:nvSpPr>
        <p:spPr>
          <a:xfrm>
            <a:off x="4341603" y="4458167"/>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现在第一次选的链表已经完全遍历完了</a:t>
            </a:r>
          </a:p>
        </p:txBody>
      </p:sp>
      <p:sp>
        <p:nvSpPr>
          <p:cNvPr id="4" name="文本框 3">
            <a:extLst>
              <a:ext uri="{FF2B5EF4-FFF2-40B4-BE49-F238E27FC236}">
                <a16:creationId xmlns:a16="http://schemas.microsoft.com/office/drawing/2014/main" id="{CCEEA379-33B1-4334-3A19-0F2C1B133CD9}"/>
              </a:ext>
            </a:extLst>
          </p:cNvPr>
          <p:cNvSpPr txBox="1"/>
          <p:nvPr/>
        </p:nvSpPr>
        <p:spPr>
          <a:xfrm>
            <a:off x="4341603" y="4836609"/>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这个时候选取图中未被访问的节点作为新的起始节点</a:t>
            </a:r>
          </a:p>
        </p:txBody>
      </p:sp>
      <p:sp>
        <p:nvSpPr>
          <p:cNvPr id="10" name="文本框 9">
            <a:extLst>
              <a:ext uri="{FF2B5EF4-FFF2-40B4-BE49-F238E27FC236}">
                <a16:creationId xmlns:a16="http://schemas.microsoft.com/office/drawing/2014/main" id="{7C750CB8-F7F8-F5CB-74F5-0D2521D61E18}"/>
              </a:ext>
            </a:extLst>
          </p:cNvPr>
          <p:cNvSpPr txBox="1"/>
          <p:nvPr/>
        </p:nvSpPr>
        <p:spPr>
          <a:xfrm>
            <a:off x="4341602" y="5262182"/>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继续遍历</a:t>
            </a:r>
          </a:p>
        </p:txBody>
      </p:sp>
      <p:sp>
        <p:nvSpPr>
          <p:cNvPr id="12" name="文本框 11">
            <a:extLst>
              <a:ext uri="{FF2B5EF4-FFF2-40B4-BE49-F238E27FC236}">
                <a16:creationId xmlns:a16="http://schemas.microsoft.com/office/drawing/2014/main" id="{2BFA58A6-8FCB-F5FC-3DF3-22AE46CFEC98}"/>
              </a:ext>
            </a:extLst>
          </p:cNvPr>
          <p:cNvSpPr txBox="1"/>
          <p:nvPr/>
        </p:nvSpPr>
        <p:spPr>
          <a:xfrm>
            <a:off x="2802926"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3" name="椭圆 12">
            <a:extLst>
              <a:ext uri="{FF2B5EF4-FFF2-40B4-BE49-F238E27FC236}">
                <a16:creationId xmlns:a16="http://schemas.microsoft.com/office/drawing/2014/main" id="{D58052B0-A377-0492-9A41-85495319017A}"/>
              </a:ext>
            </a:extLst>
          </p:cNvPr>
          <p:cNvSpPr/>
          <p:nvPr/>
        </p:nvSpPr>
        <p:spPr>
          <a:xfrm>
            <a:off x="6295162" y="283989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119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 grpId="0"/>
      <p:bldP spid="4" grpId="0"/>
      <p:bldP spid="10" grpId="0"/>
      <p:bldP spid="12" grpId="0"/>
      <p:bldP spid="13"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885E-44CB-2DE3-EA7A-AE039868E841}"/>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FC394FF2-EF86-951A-C1CA-B36058C1704F}"/>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1CC80F8E-F0AD-F848-0E9A-2452EB64596C}"/>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5CC04310-7A4F-3B11-C582-E56DF53F4A84}"/>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0F570709-1F75-0497-BC89-7F7924751D2A}"/>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42DA20D9-E287-3E2F-F869-60ABE557C2C4}"/>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5107D56D-7EE3-C3FF-BDB0-7FA4C3003521}"/>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3101DF9-B17A-F03A-4544-8A804CDDDB28}"/>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00665A0-2990-C156-C94C-E6B5BB425E16}"/>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6235A22B-3EE3-CF1D-2D73-1996E379D827}"/>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BA45C20C-C2E3-20D0-A64E-24377C311F26}"/>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6E3400E6-595B-2E0C-FA22-AA8BCC8932DA}"/>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9AB107D4-87D9-233D-F37B-08BB73C022EF}"/>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BE18B90-A01A-B5D7-B25A-9954C5853B3C}"/>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0E69BC59-D1C6-661F-E8B2-70D97F8E2668}"/>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E5953951-CBEF-D827-1499-B3C7957C00C1}"/>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7EDC2614-4F8B-F58A-3076-AC36975617DE}"/>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483E378F-0A67-3C30-8444-180DB6FA0D73}"/>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FDB41278-F51D-70DE-4D4C-47453298C88C}"/>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F1B76957-D427-5B1E-8F77-D678E7D36C6D}"/>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666C33C-5CC9-70EE-F3E4-FF3C22D37A31}"/>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FF8C93B5-EAF3-4348-4E25-D061B78E5A37}"/>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429D595B-6CE9-927C-EF66-B7430AB07C2D}"/>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DB5F30E8-E41C-5D6E-5951-6FA4ED766C2E}"/>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D168A83A-CACA-864C-6AD5-728E1843CDA7}"/>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A76D06D-0EF8-AC73-689C-3ED5A4CCDD89}"/>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E1804A5D-8A05-43F9-C279-8C60BCC2203C}"/>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6CE5A8A2-F675-65AD-8DD9-5A3C31254CB8}"/>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B6B720B3-E116-DEA2-FE73-438141956AE4}"/>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3A3499F0-B0C7-6AD7-4E59-63F6EC231086}"/>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486DDFAA-9D83-9BBC-A35A-E722A42DC78F}"/>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C3EEA175-E287-D2BD-06D5-E83CAD2D47F5}"/>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D8D78923-329E-777D-FB64-0B49DDB6E514}"/>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AD433A20-A091-8BE0-00E4-DC627B710490}"/>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D48E5BA9-0092-B53F-5B97-EC8505A25151}"/>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42D427E5-21CB-08FD-0FDC-482A43AF393F}"/>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0B2D9BEE-791D-BCAF-17DC-CB060106FDAB}"/>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78FA9125-B12E-9DD1-FAA1-1174E147DF97}"/>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4D688805-347A-7B03-B18C-95D7137CC582}"/>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0239CBEE-3426-54D1-E76F-27D306E67DBD}"/>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FDD499F1-6D62-4910-A99C-7AF2341D05B3}"/>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8598327A-33F5-E1CA-D7A9-734A3BCC38E5}"/>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4F29C992-EA3B-3D34-0B78-C55A71735F23}"/>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298A2903-7F36-8BC5-63E1-9916DFAB0EB0}"/>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CE4FF631-1D02-FF15-3278-00B12DE31F5A}"/>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0" name="箭头: 右 89">
            <a:extLst>
              <a:ext uri="{FF2B5EF4-FFF2-40B4-BE49-F238E27FC236}">
                <a16:creationId xmlns:a16="http://schemas.microsoft.com/office/drawing/2014/main" id="{1E422D89-80CB-0A01-BA30-F6500D3043FD}"/>
              </a:ext>
            </a:extLst>
          </p:cNvPr>
          <p:cNvSpPr/>
          <p:nvPr/>
        </p:nvSpPr>
        <p:spPr>
          <a:xfrm>
            <a:off x="4990976" y="2727824"/>
            <a:ext cx="720482"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58A84FEC-8494-3737-B200-DDEBB9A14203}"/>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23320449-F0B3-B506-5640-298F5E6EE040}"/>
              </a:ext>
            </a:extLst>
          </p:cNvPr>
          <p:cNvSpPr txBox="1"/>
          <p:nvPr/>
        </p:nvSpPr>
        <p:spPr>
          <a:xfrm>
            <a:off x="2000558"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7" name="椭圆 96">
            <a:extLst>
              <a:ext uri="{FF2B5EF4-FFF2-40B4-BE49-F238E27FC236}">
                <a16:creationId xmlns:a16="http://schemas.microsoft.com/office/drawing/2014/main" id="{17C7A70E-76AA-85D0-AF15-24E296941016}"/>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7C5C9B4D-B29D-7C3E-481F-FAC256F15E22}"/>
              </a:ext>
            </a:extLst>
          </p:cNvPr>
          <p:cNvSpPr txBox="1"/>
          <p:nvPr/>
        </p:nvSpPr>
        <p:spPr>
          <a:xfrm>
            <a:off x="3932903" y="4408016"/>
            <a:ext cx="7509415" cy="523220"/>
          </a:xfrm>
          <a:prstGeom prst="rect">
            <a:avLst/>
          </a:prstGeom>
          <a:noFill/>
        </p:spPr>
        <p:txBody>
          <a:bodyPr wrap="square" rtlCol="0">
            <a:spAutoFit/>
          </a:bodyPr>
          <a:lstStyle/>
          <a:p>
            <a:endParaRPr lang="zh-CN" altLang="en-US" sz="2800" dirty="0">
              <a:latin typeface="宋体" panose="02010600030101010101" pitchFamily="2" charset="-122"/>
              <a:ea typeface="宋体" panose="02010600030101010101" pitchFamily="2" charset="-122"/>
            </a:endParaRPr>
          </a:p>
        </p:txBody>
      </p:sp>
      <p:sp>
        <p:nvSpPr>
          <p:cNvPr id="5" name="椭圆 4">
            <a:extLst>
              <a:ext uri="{FF2B5EF4-FFF2-40B4-BE49-F238E27FC236}">
                <a16:creationId xmlns:a16="http://schemas.microsoft.com/office/drawing/2014/main" id="{DD4F9AE6-4F58-1633-7EB7-89A108D2D2BE}"/>
              </a:ext>
            </a:extLst>
          </p:cNvPr>
          <p:cNvSpPr/>
          <p:nvPr/>
        </p:nvSpPr>
        <p:spPr>
          <a:xfrm>
            <a:off x="6281211" y="154072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5AB2650-E7F2-B6D3-D88F-D078C6850880}"/>
              </a:ext>
            </a:extLst>
          </p:cNvPr>
          <p:cNvSpPr txBox="1"/>
          <p:nvPr/>
        </p:nvSpPr>
        <p:spPr>
          <a:xfrm>
            <a:off x="2267621"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椭圆 2">
            <a:extLst>
              <a:ext uri="{FF2B5EF4-FFF2-40B4-BE49-F238E27FC236}">
                <a16:creationId xmlns:a16="http://schemas.microsoft.com/office/drawing/2014/main" id="{595109D1-8B98-8C54-7B81-85621AC2A3C9}"/>
              </a:ext>
            </a:extLst>
          </p:cNvPr>
          <p:cNvSpPr/>
          <p:nvPr/>
        </p:nvSpPr>
        <p:spPr>
          <a:xfrm>
            <a:off x="6285783" y="217900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97AD523-8F98-C755-C459-27285D7605B5}"/>
              </a:ext>
            </a:extLst>
          </p:cNvPr>
          <p:cNvSpPr txBox="1"/>
          <p:nvPr/>
        </p:nvSpPr>
        <p:spPr>
          <a:xfrm>
            <a:off x="2535863"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5282840F-57F0-2452-895C-B0EB9B343347}"/>
              </a:ext>
            </a:extLst>
          </p:cNvPr>
          <p:cNvSpPr txBox="1"/>
          <p:nvPr/>
        </p:nvSpPr>
        <p:spPr>
          <a:xfrm>
            <a:off x="4341603" y="4458167"/>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现在第一次选的链表已经完全遍历完了</a:t>
            </a:r>
          </a:p>
        </p:txBody>
      </p:sp>
      <p:sp>
        <p:nvSpPr>
          <p:cNvPr id="4" name="文本框 3">
            <a:extLst>
              <a:ext uri="{FF2B5EF4-FFF2-40B4-BE49-F238E27FC236}">
                <a16:creationId xmlns:a16="http://schemas.microsoft.com/office/drawing/2014/main" id="{F926353C-824C-B793-0EE1-7BEF7357B38A}"/>
              </a:ext>
            </a:extLst>
          </p:cNvPr>
          <p:cNvSpPr txBox="1"/>
          <p:nvPr/>
        </p:nvSpPr>
        <p:spPr>
          <a:xfrm>
            <a:off x="4341603" y="4836609"/>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这个时候选取图中未被访问的节点作为新的起始节点</a:t>
            </a:r>
          </a:p>
        </p:txBody>
      </p:sp>
      <p:sp>
        <p:nvSpPr>
          <p:cNvPr id="10" name="文本框 9">
            <a:extLst>
              <a:ext uri="{FF2B5EF4-FFF2-40B4-BE49-F238E27FC236}">
                <a16:creationId xmlns:a16="http://schemas.microsoft.com/office/drawing/2014/main" id="{543170D3-B7EE-B506-A969-762E2D6EC8CC}"/>
              </a:ext>
            </a:extLst>
          </p:cNvPr>
          <p:cNvSpPr txBox="1"/>
          <p:nvPr/>
        </p:nvSpPr>
        <p:spPr>
          <a:xfrm>
            <a:off x="4341602" y="5262182"/>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继续遍历</a:t>
            </a:r>
          </a:p>
        </p:txBody>
      </p:sp>
      <p:sp>
        <p:nvSpPr>
          <p:cNvPr id="12" name="文本框 11">
            <a:extLst>
              <a:ext uri="{FF2B5EF4-FFF2-40B4-BE49-F238E27FC236}">
                <a16:creationId xmlns:a16="http://schemas.microsoft.com/office/drawing/2014/main" id="{C6485301-129D-6DA8-0EF1-69EAE6CC2ACA}"/>
              </a:ext>
            </a:extLst>
          </p:cNvPr>
          <p:cNvSpPr txBox="1"/>
          <p:nvPr/>
        </p:nvSpPr>
        <p:spPr>
          <a:xfrm>
            <a:off x="2802926"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3" name="椭圆 12">
            <a:extLst>
              <a:ext uri="{FF2B5EF4-FFF2-40B4-BE49-F238E27FC236}">
                <a16:creationId xmlns:a16="http://schemas.microsoft.com/office/drawing/2014/main" id="{65E78F78-D6BE-4C8E-2313-68B71A6B0FF8}"/>
              </a:ext>
            </a:extLst>
          </p:cNvPr>
          <p:cNvSpPr/>
          <p:nvPr/>
        </p:nvSpPr>
        <p:spPr>
          <a:xfrm>
            <a:off x="6295162" y="283989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箭头: 右 1">
            <a:extLst>
              <a:ext uri="{FF2B5EF4-FFF2-40B4-BE49-F238E27FC236}">
                <a16:creationId xmlns:a16="http://schemas.microsoft.com/office/drawing/2014/main" id="{714E6CB8-5CBC-61C0-53A5-03E1E6C84F22}"/>
              </a:ext>
            </a:extLst>
          </p:cNvPr>
          <p:cNvSpPr/>
          <p:nvPr/>
        </p:nvSpPr>
        <p:spPr>
          <a:xfrm rot="11660654">
            <a:off x="8485059" y="2913882"/>
            <a:ext cx="720482"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2111924-93DE-4083-007E-0DBC1A1D171B}"/>
              </a:ext>
            </a:extLst>
          </p:cNvPr>
          <p:cNvSpPr/>
          <p:nvPr/>
        </p:nvSpPr>
        <p:spPr>
          <a:xfrm>
            <a:off x="6293113" y="3465491"/>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161F8E8-B8FD-8BC9-48BA-B90A9999C509}"/>
              </a:ext>
            </a:extLst>
          </p:cNvPr>
          <p:cNvSpPr txBox="1"/>
          <p:nvPr/>
        </p:nvSpPr>
        <p:spPr>
          <a:xfrm>
            <a:off x="3071168" y="584865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4029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30FFB-1E64-C632-AA70-C5C4809AF893}"/>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6A37E1D3-2CFA-B476-1371-F6ACEB42DA1A}"/>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6A1C511C-466C-95A4-2970-250F5462D062}"/>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22458465-9200-C449-83A4-701B5746A9D2}"/>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C9AB89F9-5B6F-63DE-840E-1E31D893EE8C}"/>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2DB11BD8-9BFE-9ED6-CC17-2039FFF8197E}"/>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C1EF5A1B-3CBC-E97F-D2D3-66E9E7596287}"/>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1DA14E3-DE61-284D-4A81-2CFB481B68CF}"/>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F7ACB9D-16AF-3E0E-0AC0-93FBD1545D84}"/>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B6ED7EA2-2571-9C2B-854B-D8F29AC899A3}"/>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F467896C-433E-C66E-8410-ECC853532557}"/>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60C52006-BB26-45AF-329B-096B06C41D59}"/>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680638A1-B6A8-D433-3A23-ED0AC312B499}"/>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214142CA-7A62-6232-7D09-091FEFD6DC4E}"/>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B6D3E2FF-1882-017C-0FED-3A68CE89FC40}"/>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92B3ED3F-1FA3-F864-CD38-1978E621C9F3}"/>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7AB64AA7-9B69-BCF4-E013-2A24DF865691}"/>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C673FCBC-C111-0F7F-9CCD-8518233B363A}"/>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E759855A-3879-0FB0-F998-1258FDE78883}"/>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51CEF290-70DD-0BC4-6DAF-06EC3D0217D3}"/>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D6AFB81D-CD1A-4978-A772-2AC1221349EF}"/>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B94A91E6-E8E2-A384-99BF-1D61070A030A}"/>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E6944C65-C3FF-AFF8-CBE5-E1C07AB8A6B0}"/>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C58E7561-2164-90A1-A18A-7074060DBC4F}"/>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319FD6AB-0CA1-04CC-290C-16302CDFE6C2}"/>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89B88F6-D6C6-CCA9-AB59-F2DA4EC3E726}"/>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D5886D3F-D4DA-2E0B-F127-5CDF537976AE}"/>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12E1D121-08FE-95CE-021E-B7F3BF6B19E5}"/>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615FF1B5-8888-5FC8-235C-FC373C75B427}"/>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9F12AB49-B583-8498-C76F-C08DDAD531DE}"/>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C97ECF52-496D-B22F-F2CF-45EF93E4A48B}"/>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94356003-CAE1-03F5-42E0-DE1C7E95619A}"/>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BFB1679D-7DCA-1938-2B1D-7D695A7D6C30}"/>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7E4B3C77-686A-9AAC-4A03-A9FDFF44A1C9}"/>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C98A0BB1-4087-7428-8EEC-E26733D6AF1C}"/>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CD7C05D2-2935-AACB-C99D-7A3AF258A08A}"/>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83FAE162-3803-F3CC-6694-96ADBDB7B280}"/>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008CB066-12E2-A661-97FE-28D9B5D8D3D2}"/>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BE413C53-E0EF-5C68-2BEE-87BB94965745}"/>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896950A6-DB40-C5BB-9CCA-70AFC891066E}"/>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BF3E7D3B-6E39-5F11-2AAB-3B9D957A8FDD}"/>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241F9957-0AF4-39BE-CAD1-1650F6C18073}"/>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60271F0A-C49D-1D57-9ED1-2486B7BD8EB5}"/>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2D951387-C7D2-0456-7E03-CF71D458F7A5}"/>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85190ABF-C32F-B60D-E7B1-714FA4CF4539}"/>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490BF4B8-4B61-4F8E-D066-A228C711B741}"/>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B308FAAA-F733-A2D2-BBA9-1A39D5A5ABA1}"/>
              </a:ext>
            </a:extLst>
          </p:cNvPr>
          <p:cNvSpPr txBox="1"/>
          <p:nvPr/>
        </p:nvSpPr>
        <p:spPr>
          <a:xfrm>
            <a:off x="2000558"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7" name="椭圆 96">
            <a:extLst>
              <a:ext uri="{FF2B5EF4-FFF2-40B4-BE49-F238E27FC236}">
                <a16:creationId xmlns:a16="http://schemas.microsoft.com/office/drawing/2014/main" id="{2B311FD6-3CCB-7AE9-C093-693E35C15444}"/>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F08998F1-C176-FF7D-E9CB-6128B4E279EC}"/>
              </a:ext>
            </a:extLst>
          </p:cNvPr>
          <p:cNvSpPr txBox="1"/>
          <p:nvPr/>
        </p:nvSpPr>
        <p:spPr>
          <a:xfrm>
            <a:off x="3932903" y="4408016"/>
            <a:ext cx="7509415" cy="523220"/>
          </a:xfrm>
          <a:prstGeom prst="rect">
            <a:avLst/>
          </a:prstGeom>
          <a:noFill/>
        </p:spPr>
        <p:txBody>
          <a:bodyPr wrap="square" rtlCol="0">
            <a:spAutoFit/>
          </a:bodyPr>
          <a:lstStyle/>
          <a:p>
            <a:endParaRPr lang="zh-CN" altLang="en-US" sz="2800" dirty="0">
              <a:latin typeface="宋体" panose="02010600030101010101" pitchFamily="2" charset="-122"/>
              <a:ea typeface="宋体" panose="02010600030101010101" pitchFamily="2" charset="-122"/>
            </a:endParaRPr>
          </a:p>
        </p:txBody>
      </p:sp>
      <p:sp>
        <p:nvSpPr>
          <p:cNvPr id="5" name="椭圆 4">
            <a:extLst>
              <a:ext uri="{FF2B5EF4-FFF2-40B4-BE49-F238E27FC236}">
                <a16:creationId xmlns:a16="http://schemas.microsoft.com/office/drawing/2014/main" id="{B6B7039F-8D3A-C046-A415-2E7539B29868}"/>
              </a:ext>
            </a:extLst>
          </p:cNvPr>
          <p:cNvSpPr/>
          <p:nvPr/>
        </p:nvSpPr>
        <p:spPr>
          <a:xfrm>
            <a:off x="6281211" y="154072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99CD88A-05AE-D0B0-F2DA-FDA9DA536F5B}"/>
              </a:ext>
            </a:extLst>
          </p:cNvPr>
          <p:cNvSpPr txBox="1"/>
          <p:nvPr/>
        </p:nvSpPr>
        <p:spPr>
          <a:xfrm>
            <a:off x="2267621"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椭圆 2">
            <a:extLst>
              <a:ext uri="{FF2B5EF4-FFF2-40B4-BE49-F238E27FC236}">
                <a16:creationId xmlns:a16="http://schemas.microsoft.com/office/drawing/2014/main" id="{977191CC-5939-29BD-56BC-9B1756305083}"/>
              </a:ext>
            </a:extLst>
          </p:cNvPr>
          <p:cNvSpPr/>
          <p:nvPr/>
        </p:nvSpPr>
        <p:spPr>
          <a:xfrm>
            <a:off x="6285783" y="217900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1131C98-1C24-7430-B30E-488992814963}"/>
              </a:ext>
            </a:extLst>
          </p:cNvPr>
          <p:cNvSpPr txBox="1"/>
          <p:nvPr/>
        </p:nvSpPr>
        <p:spPr>
          <a:xfrm>
            <a:off x="2535863"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A61D7719-057C-992F-48A4-75DEA0C4246E}"/>
              </a:ext>
            </a:extLst>
          </p:cNvPr>
          <p:cNvSpPr txBox="1"/>
          <p:nvPr/>
        </p:nvSpPr>
        <p:spPr>
          <a:xfrm>
            <a:off x="4576380" y="4494556"/>
            <a:ext cx="6434552"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这个时候我们的遍历结果已经访问了所有节点，终止遍历</a:t>
            </a:r>
          </a:p>
        </p:txBody>
      </p:sp>
      <p:sp>
        <p:nvSpPr>
          <p:cNvPr id="12" name="文本框 11">
            <a:extLst>
              <a:ext uri="{FF2B5EF4-FFF2-40B4-BE49-F238E27FC236}">
                <a16:creationId xmlns:a16="http://schemas.microsoft.com/office/drawing/2014/main" id="{AF8002A5-CAE1-9BE8-B54D-68FA871C3752}"/>
              </a:ext>
            </a:extLst>
          </p:cNvPr>
          <p:cNvSpPr txBox="1"/>
          <p:nvPr/>
        </p:nvSpPr>
        <p:spPr>
          <a:xfrm>
            <a:off x="2802926" y="5843452"/>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3" name="椭圆 12">
            <a:extLst>
              <a:ext uri="{FF2B5EF4-FFF2-40B4-BE49-F238E27FC236}">
                <a16:creationId xmlns:a16="http://schemas.microsoft.com/office/drawing/2014/main" id="{A1C8C315-CD53-E67E-5BC3-574713C6EA60}"/>
              </a:ext>
            </a:extLst>
          </p:cNvPr>
          <p:cNvSpPr/>
          <p:nvPr/>
        </p:nvSpPr>
        <p:spPr>
          <a:xfrm>
            <a:off x="6295162" y="283989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D367705-CE4A-846B-8F3D-DD435ADAFDB5}"/>
              </a:ext>
            </a:extLst>
          </p:cNvPr>
          <p:cNvSpPr/>
          <p:nvPr/>
        </p:nvSpPr>
        <p:spPr>
          <a:xfrm>
            <a:off x="6293113" y="3465491"/>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A332A24-E4A7-1F56-313D-B18433A1D641}"/>
              </a:ext>
            </a:extLst>
          </p:cNvPr>
          <p:cNvSpPr txBox="1"/>
          <p:nvPr/>
        </p:nvSpPr>
        <p:spPr>
          <a:xfrm>
            <a:off x="3071168" y="584865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5514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FDF75-11F9-F51E-DC66-94407FE2C5C3}"/>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7209ACB9-9122-FD6B-4556-BF5200031120}"/>
              </a:ext>
            </a:extLst>
          </p:cNvPr>
          <p:cNvSpPr txBox="1"/>
          <p:nvPr/>
        </p:nvSpPr>
        <p:spPr>
          <a:xfrm>
            <a:off x="-2" y="90136"/>
            <a:ext cx="512260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的遍历类似于树的层次遍历</a:t>
            </a:r>
          </a:p>
        </p:txBody>
      </p:sp>
      <p:sp>
        <p:nvSpPr>
          <p:cNvPr id="22" name="椭圆 21">
            <a:extLst>
              <a:ext uri="{FF2B5EF4-FFF2-40B4-BE49-F238E27FC236}">
                <a16:creationId xmlns:a16="http://schemas.microsoft.com/office/drawing/2014/main" id="{70F0EDEE-8A90-6BF7-DDC1-70B300023198}"/>
              </a:ext>
            </a:extLst>
          </p:cNvPr>
          <p:cNvSpPr/>
          <p:nvPr/>
        </p:nvSpPr>
        <p:spPr>
          <a:xfrm>
            <a:off x="961109"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3" name="椭圆 22">
            <a:extLst>
              <a:ext uri="{FF2B5EF4-FFF2-40B4-BE49-F238E27FC236}">
                <a16:creationId xmlns:a16="http://schemas.microsoft.com/office/drawing/2014/main" id="{188EC1DF-1422-F4DD-038D-4289C373BE80}"/>
              </a:ext>
            </a:extLst>
          </p:cNvPr>
          <p:cNvSpPr/>
          <p:nvPr/>
        </p:nvSpPr>
        <p:spPr>
          <a:xfrm>
            <a:off x="2066088" y="2835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4" name="椭圆 23">
            <a:extLst>
              <a:ext uri="{FF2B5EF4-FFF2-40B4-BE49-F238E27FC236}">
                <a16:creationId xmlns:a16="http://schemas.microsoft.com/office/drawing/2014/main" id="{D9633757-0D81-619A-9C1F-6790566B756B}"/>
              </a:ext>
            </a:extLst>
          </p:cNvPr>
          <p:cNvSpPr/>
          <p:nvPr/>
        </p:nvSpPr>
        <p:spPr>
          <a:xfrm>
            <a:off x="941223" y="283601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5" name="椭圆 24">
            <a:extLst>
              <a:ext uri="{FF2B5EF4-FFF2-40B4-BE49-F238E27FC236}">
                <a16:creationId xmlns:a16="http://schemas.microsoft.com/office/drawing/2014/main" id="{0E70A876-9E57-25B3-D4C0-1CF94B179875}"/>
              </a:ext>
            </a:extLst>
          </p:cNvPr>
          <p:cNvSpPr/>
          <p:nvPr/>
        </p:nvSpPr>
        <p:spPr>
          <a:xfrm>
            <a:off x="2310863" y="152793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26" name="直接连接符 25">
            <a:extLst>
              <a:ext uri="{FF2B5EF4-FFF2-40B4-BE49-F238E27FC236}">
                <a16:creationId xmlns:a16="http://schemas.microsoft.com/office/drawing/2014/main" id="{67D7956A-CA31-2043-D835-5D85C9767340}"/>
              </a:ext>
            </a:extLst>
          </p:cNvPr>
          <p:cNvCxnSpPr>
            <a:cxnSpLocks/>
          </p:cNvCxnSpPr>
          <p:nvPr/>
        </p:nvCxnSpPr>
        <p:spPr>
          <a:xfrm>
            <a:off x="1483891" y="1752939"/>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D74A04F-1561-C147-4731-4161E441DAC6}"/>
              </a:ext>
            </a:extLst>
          </p:cNvPr>
          <p:cNvCxnSpPr>
            <a:cxnSpLocks/>
          </p:cNvCxnSpPr>
          <p:nvPr/>
        </p:nvCxnSpPr>
        <p:spPr>
          <a:xfrm>
            <a:off x="1176166" y="2053274"/>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1E5304B-1CA4-03CE-5EEF-AE6673D03B7B}"/>
              </a:ext>
            </a:extLst>
          </p:cNvPr>
          <p:cNvCxnSpPr>
            <a:cxnSpLocks/>
          </p:cNvCxnSpPr>
          <p:nvPr/>
        </p:nvCxnSpPr>
        <p:spPr>
          <a:xfrm flipH="1">
            <a:off x="1411109" y="2014549"/>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AE432BD2-8995-ADC9-4CAB-49D519B97B3A}"/>
              </a:ext>
            </a:extLst>
          </p:cNvPr>
          <p:cNvSpPr/>
          <p:nvPr/>
        </p:nvSpPr>
        <p:spPr>
          <a:xfrm>
            <a:off x="3367666" y="28621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39" name="直接连接符 38">
            <a:extLst>
              <a:ext uri="{FF2B5EF4-FFF2-40B4-BE49-F238E27FC236}">
                <a16:creationId xmlns:a16="http://schemas.microsoft.com/office/drawing/2014/main" id="{1977E52C-4B9D-EEC9-61B2-6B734FD7D40C}"/>
              </a:ext>
            </a:extLst>
          </p:cNvPr>
          <p:cNvCxnSpPr>
            <a:cxnSpLocks/>
          </p:cNvCxnSpPr>
          <p:nvPr/>
        </p:nvCxnSpPr>
        <p:spPr>
          <a:xfrm>
            <a:off x="2584425" y="3064274"/>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FDD4E746-1FD6-74B3-DA70-FDF02082067D}"/>
              </a:ext>
            </a:extLst>
          </p:cNvPr>
          <p:cNvSpPr/>
          <p:nvPr/>
        </p:nvSpPr>
        <p:spPr>
          <a:xfrm>
            <a:off x="6217770" y="79509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圆角 40">
            <a:extLst>
              <a:ext uri="{FF2B5EF4-FFF2-40B4-BE49-F238E27FC236}">
                <a16:creationId xmlns:a16="http://schemas.microsoft.com/office/drawing/2014/main" id="{44C69BD1-5F08-17C9-B942-774207BFC9B7}"/>
              </a:ext>
            </a:extLst>
          </p:cNvPr>
          <p:cNvSpPr/>
          <p:nvPr/>
        </p:nvSpPr>
        <p:spPr>
          <a:xfrm>
            <a:off x="7494832"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28A1EE93-99F1-6E15-E7B4-D997D9D7FD50}"/>
              </a:ext>
            </a:extLst>
          </p:cNvPr>
          <p:cNvSpPr/>
          <p:nvPr/>
        </p:nvSpPr>
        <p:spPr>
          <a:xfrm>
            <a:off x="8771894" y="79509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6CE193A0-BFC7-1EFD-81F7-CE59B04121FA}"/>
              </a:ext>
            </a:extLst>
          </p:cNvPr>
          <p:cNvCxnSpPr>
            <a:cxnSpLocks/>
          </p:cNvCxnSpPr>
          <p:nvPr/>
        </p:nvCxnSpPr>
        <p:spPr>
          <a:xfrm>
            <a:off x="7044811"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D3E14C16-03CC-C837-008D-6872D1E4DB0A}"/>
              </a:ext>
            </a:extLst>
          </p:cNvPr>
          <p:cNvCxnSpPr>
            <a:cxnSpLocks/>
          </p:cNvCxnSpPr>
          <p:nvPr/>
        </p:nvCxnSpPr>
        <p:spPr>
          <a:xfrm>
            <a:off x="8321839" y="105670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2B23A1F0-F25B-4F84-08F9-A4340E43FC5E}"/>
              </a:ext>
            </a:extLst>
          </p:cNvPr>
          <p:cNvSpPr/>
          <p:nvPr/>
        </p:nvSpPr>
        <p:spPr>
          <a:xfrm>
            <a:off x="6217770" y="142374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8" name="矩形: 圆角 47">
            <a:extLst>
              <a:ext uri="{FF2B5EF4-FFF2-40B4-BE49-F238E27FC236}">
                <a16:creationId xmlns:a16="http://schemas.microsoft.com/office/drawing/2014/main" id="{9798FE45-F8F1-03DE-810A-A995997509ED}"/>
              </a:ext>
            </a:extLst>
          </p:cNvPr>
          <p:cNvSpPr/>
          <p:nvPr/>
        </p:nvSpPr>
        <p:spPr>
          <a:xfrm>
            <a:off x="7494832"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3D6ADED1-4736-37B8-0B61-3BC5D38D19FB}"/>
              </a:ext>
            </a:extLst>
          </p:cNvPr>
          <p:cNvSpPr/>
          <p:nvPr/>
        </p:nvSpPr>
        <p:spPr>
          <a:xfrm>
            <a:off x="8771894" y="142374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3AACD44D-9EBE-A448-6A87-9D25DD7186C4}"/>
              </a:ext>
            </a:extLst>
          </p:cNvPr>
          <p:cNvCxnSpPr>
            <a:cxnSpLocks/>
          </p:cNvCxnSpPr>
          <p:nvPr/>
        </p:nvCxnSpPr>
        <p:spPr>
          <a:xfrm>
            <a:off x="7044811"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0CB3A22-C769-3942-F467-4DC7FB73325A}"/>
              </a:ext>
            </a:extLst>
          </p:cNvPr>
          <p:cNvCxnSpPr>
            <a:cxnSpLocks/>
          </p:cNvCxnSpPr>
          <p:nvPr/>
        </p:nvCxnSpPr>
        <p:spPr>
          <a:xfrm>
            <a:off x="8321839" y="168535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D4293D8A-8DD0-2EBD-8B68-256315B9F56D}"/>
              </a:ext>
            </a:extLst>
          </p:cNvPr>
          <p:cNvSpPr/>
          <p:nvPr/>
        </p:nvSpPr>
        <p:spPr>
          <a:xfrm>
            <a:off x="6217770" y="205239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5" name="矩形: 圆角 54">
            <a:extLst>
              <a:ext uri="{FF2B5EF4-FFF2-40B4-BE49-F238E27FC236}">
                <a16:creationId xmlns:a16="http://schemas.microsoft.com/office/drawing/2014/main" id="{65CD743F-CF28-495E-1BB9-35692ACAD3A9}"/>
              </a:ext>
            </a:extLst>
          </p:cNvPr>
          <p:cNvSpPr/>
          <p:nvPr/>
        </p:nvSpPr>
        <p:spPr>
          <a:xfrm>
            <a:off x="7494832"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69094E51-F644-D12E-C67C-5ECD2E7B2363}"/>
              </a:ext>
            </a:extLst>
          </p:cNvPr>
          <p:cNvSpPr/>
          <p:nvPr/>
        </p:nvSpPr>
        <p:spPr>
          <a:xfrm>
            <a:off x="8771894" y="205239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2BB82D6D-00FF-D4EC-E6F8-605F7692C649}"/>
              </a:ext>
            </a:extLst>
          </p:cNvPr>
          <p:cNvCxnSpPr>
            <a:cxnSpLocks/>
          </p:cNvCxnSpPr>
          <p:nvPr/>
        </p:nvCxnSpPr>
        <p:spPr>
          <a:xfrm>
            <a:off x="7044811"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B1CD8DD8-C275-D993-BCEA-19546A7ABFE5}"/>
              </a:ext>
            </a:extLst>
          </p:cNvPr>
          <p:cNvCxnSpPr>
            <a:cxnSpLocks/>
          </p:cNvCxnSpPr>
          <p:nvPr/>
        </p:nvCxnSpPr>
        <p:spPr>
          <a:xfrm>
            <a:off x="8321839" y="231400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8E1DC78B-9B00-8341-B7BC-18C0F5912650}"/>
              </a:ext>
            </a:extLst>
          </p:cNvPr>
          <p:cNvSpPr/>
          <p:nvPr/>
        </p:nvSpPr>
        <p:spPr>
          <a:xfrm>
            <a:off x="6217770" y="2698829"/>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62" name="矩形: 圆角 61">
            <a:extLst>
              <a:ext uri="{FF2B5EF4-FFF2-40B4-BE49-F238E27FC236}">
                <a16:creationId xmlns:a16="http://schemas.microsoft.com/office/drawing/2014/main" id="{68790C23-AC64-B8C7-F358-AB34164F7D7D}"/>
              </a:ext>
            </a:extLst>
          </p:cNvPr>
          <p:cNvSpPr/>
          <p:nvPr/>
        </p:nvSpPr>
        <p:spPr>
          <a:xfrm>
            <a:off x="7494832" y="2698829"/>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4C85CE88-43DE-28E7-DB48-A440A223BA40}"/>
              </a:ext>
            </a:extLst>
          </p:cNvPr>
          <p:cNvCxnSpPr>
            <a:cxnSpLocks/>
          </p:cNvCxnSpPr>
          <p:nvPr/>
        </p:nvCxnSpPr>
        <p:spPr>
          <a:xfrm>
            <a:off x="7044811" y="2960439"/>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4DFDAD27-EA31-A814-AD47-9D22648C1AB0}"/>
              </a:ext>
            </a:extLst>
          </p:cNvPr>
          <p:cNvSpPr/>
          <p:nvPr/>
        </p:nvSpPr>
        <p:spPr>
          <a:xfrm>
            <a:off x="6217770" y="3327478"/>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69" name="矩形: 圆角 68">
            <a:extLst>
              <a:ext uri="{FF2B5EF4-FFF2-40B4-BE49-F238E27FC236}">
                <a16:creationId xmlns:a16="http://schemas.microsoft.com/office/drawing/2014/main" id="{DCE521AA-92D6-CFBC-986D-75231F17B586}"/>
              </a:ext>
            </a:extLst>
          </p:cNvPr>
          <p:cNvSpPr/>
          <p:nvPr/>
        </p:nvSpPr>
        <p:spPr>
          <a:xfrm>
            <a:off x="7494832" y="3327478"/>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86EDF58D-98F6-F606-1FF5-3FE0ED86908A}"/>
              </a:ext>
            </a:extLst>
          </p:cNvPr>
          <p:cNvCxnSpPr>
            <a:cxnSpLocks/>
          </p:cNvCxnSpPr>
          <p:nvPr/>
        </p:nvCxnSpPr>
        <p:spPr>
          <a:xfrm>
            <a:off x="7044811" y="3589088"/>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12C791BB-4D3D-91BA-1E39-BDC951566EE0}"/>
              </a:ext>
            </a:extLst>
          </p:cNvPr>
          <p:cNvSpPr txBox="1"/>
          <p:nvPr/>
        </p:nvSpPr>
        <p:spPr>
          <a:xfrm>
            <a:off x="5809065" y="79509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BC92F159-A6A1-A804-B0D9-577B964DF011}"/>
              </a:ext>
            </a:extLst>
          </p:cNvPr>
          <p:cNvSpPr txBox="1"/>
          <p:nvPr/>
        </p:nvSpPr>
        <p:spPr>
          <a:xfrm>
            <a:off x="5812386" y="141974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A776DBFA-C2FB-555A-20CD-0F41D9EA7604}"/>
              </a:ext>
            </a:extLst>
          </p:cNvPr>
          <p:cNvSpPr txBox="1"/>
          <p:nvPr/>
        </p:nvSpPr>
        <p:spPr>
          <a:xfrm>
            <a:off x="5809065" y="203740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C438C50E-5E9E-5854-A57D-318584B8707C}"/>
              </a:ext>
            </a:extLst>
          </p:cNvPr>
          <p:cNvSpPr txBox="1"/>
          <p:nvPr/>
        </p:nvSpPr>
        <p:spPr>
          <a:xfrm>
            <a:off x="5809833" y="272782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7F6EFFF4-8B9F-0EAB-D049-AA73BC91668C}"/>
              </a:ext>
            </a:extLst>
          </p:cNvPr>
          <p:cNvSpPr txBox="1"/>
          <p:nvPr/>
        </p:nvSpPr>
        <p:spPr>
          <a:xfrm>
            <a:off x="5795658" y="3327478"/>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289370ED-FED3-AFF7-7478-B53E26B3711C}"/>
              </a:ext>
            </a:extLst>
          </p:cNvPr>
          <p:cNvSpPr txBox="1"/>
          <p:nvPr/>
        </p:nvSpPr>
        <p:spPr>
          <a:xfrm>
            <a:off x="7625013" y="77460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2" name="文本框 81">
            <a:extLst>
              <a:ext uri="{FF2B5EF4-FFF2-40B4-BE49-F238E27FC236}">
                <a16:creationId xmlns:a16="http://schemas.microsoft.com/office/drawing/2014/main" id="{746C4C9A-9250-AC76-EDFA-5629E8841D71}"/>
              </a:ext>
            </a:extLst>
          </p:cNvPr>
          <p:cNvSpPr txBox="1"/>
          <p:nvPr/>
        </p:nvSpPr>
        <p:spPr>
          <a:xfrm>
            <a:off x="8882313" y="78867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4" name="文本框 83">
            <a:extLst>
              <a:ext uri="{FF2B5EF4-FFF2-40B4-BE49-F238E27FC236}">
                <a16:creationId xmlns:a16="http://schemas.microsoft.com/office/drawing/2014/main" id="{E803F6EA-52F7-4EE7-7212-A259089D2D23}"/>
              </a:ext>
            </a:extLst>
          </p:cNvPr>
          <p:cNvSpPr txBox="1"/>
          <p:nvPr/>
        </p:nvSpPr>
        <p:spPr>
          <a:xfrm>
            <a:off x="8863909" y="1414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7BCBC74A-1A1B-A0D6-31D9-B062FF9FD8F9}"/>
              </a:ext>
            </a:extLst>
          </p:cNvPr>
          <p:cNvSpPr txBox="1"/>
          <p:nvPr/>
        </p:nvSpPr>
        <p:spPr>
          <a:xfrm>
            <a:off x="7606511" y="140596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6" name="文本框 85">
            <a:extLst>
              <a:ext uri="{FF2B5EF4-FFF2-40B4-BE49-F238E27FC236}">
                <a16:creationId xmlns:a16="http://schemas.microsoft.com/office/drawing/2014/main" id="{DB04B193-BE29-7134-9622-091256FF81C8}"/>
              </a:ext>
            </a:extLst>
          </p:cNvPr>
          <p:cNvSpPr txBox="1"/>
          <p:nvPr/>
        </p:nvSpPr>
        <p:spPr>
          <a:xfrm>
            <a:off x="7605251" y="2052580"/>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70894D60-8D13-1C18-4BA5-CC6E526385E3}"/>
              </a:ext>
            </a:extLst>
          </p:cNvPr>
          <p:cNvSpPr txBox="1"/>
          <p:nvPr/>
        </p:nvSpPr>
        <p:spPr>
          <a:xfrm>
            <a:off x="8863909" y="20341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F3AB9510-759E-CCA8-56A7-460811D23BF8}"/>
              </a:ext>
            </a:extLst>
          </p:cNvPr>
          <p:cNvSpPr txBox="1"/>
          <p:nvPr/>
        </p:nvSpPr>
        <p:spPr>
          <a:xfrm>
            <a:off x="7605251" y="268104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A2817E39-CD44-A245-B720-374167CFC0A5}"/>
              </a:ext>
            </a:extLst>
          </p:cNvPr>
          <p:cNvSpPr txBox="1"/>
          <p:nvPr/>
        </p:nvSpPr>
        <p:spPr>
          <a:xfrm>
            <a:off x="7605251" y="33095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FB730430-5AF0-849D-ECF1-03A48BD51001}"/>
              </a:ext>
            </a:extLst>
          </p:cNvPr>
          <p:cNvSpPr txBox="1"/>
          <p:nvPr/>
        </p:nvSpPr>
        <p:spPr>
          <a:xfrm>
            <a:off x="711003" y="3515170"/>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92" name="文本框 91">
            <a:extLst>
              <a:ext uri="{FF2B5EF4-FFF2-40B4-BE49-F238E27FC236}">
                <a16:creationId xmlns:a16="http://schemas.microsoft.com/office/drawing/2014/main" id="{5D74C3C6-252B-F1FE-EB9B-030AF21833F4}"/>
              </a:ext>
            </a:extLst>
          </p:cNvPr>
          <p:cNvSpPr txBox="1"/>
          <p:nvPr/>
        </p:nvSpPr>
        <p:spPr>
          <a:xfrm>
            <a:off x="2175759" y="347327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97" name="椭圆 96">
            <a:extLst>
              <a:ext uri="{FF2B5EF4-FFF2-40B4-BE49-F238E27FC236}">
                <a16:creationId xmlns:a16="http://schemas.microsoft.com/office/drawing/2014/main" id="{260FF2D3-376E-C243-086F-7664290699BF}"/>
              </a:ext>
            </a:extLst>
          </p:cNvPr>
          <p:cNvSpPr/>
          <p:nvPr/>
        </p:nvSpPr>
        <p:spPr>
          <a:xfrm>
            <a:off x="6267116" y="93564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FA8F9079-93DA-094C-CC89-C6295AC4B749}"/>
              </a:ext>
            </a:extLst>
          </p:cNvPr>
          <p:cNvSpPr txBox="1"/>
          <p:nvPr/>
        </p:nvSpPr>
        <p:spPr>
          <a:xfrm>
            <a:off x="3932903" y="4408016"/>
            <a:ext cx="7509415" cy="523220"/>
          </a:xfrm>
          <a:prstGeom prst="rect">
            <a:avLst/>
          </a:prstGeom>
          <a:noFill/>
        </p:spPr>
        <p:txBody>
          <a:bodyPr wrap="square" rtlCol="0">
            <a:spAutoFit/>
          </a:bodyPr>
          <a:lstStyle/>
          <a:p>
            <a:endParaRPr lang="zh-CN" altLang="en-US" sz="2800" dirty="0">
              <a:latin typeface="宋体" panose="02010600030101010101" pitchFamily="2" charset="-122"/>
              <a:ea typeface="宋体" panose="02010600030101010101" pitchFamily="2" charset="-122"/>
            </a:endParaRPr>
          </a:p>
        </p:txBody>
      </p:sp>
      <p:sp>
        <p:nvSpPr>
          <p:cNvPr id="5" name="椭圆 4">
            <a:extLst>
              <a:ext uri="{FF2B5EF4-FFF2-40B4-BE49-F238E27FC236}">
                <a16:creationId xmlns:a16="http://schemas.microsoft.com/office/drawing/2014/main" id="{E0882FC7-6EB7-475D-105B-BB925F3E61AF}"/>
              </a:ext>
            </a:extLst>
          </p:cNvPr>
          <p:cNvSpPr/>
          <p:nvPr/>
        </p:nvSpPr>
        <p:spPr>
          <a:xfrm>
            <a:off x="6281211" y="154072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D8BE7CC-F99C-2C08-C03C-8655092609D1}"/>
              </a:ext>
            </a:extLst>
          </p:cNvPr>
          <p:cNvSpPr txBox="1"/>
          <p:nvPr/>
        </p:nvSpPr>
        <p:spPr>
          <a:xfrm>
            <a:off x="2442822" y="347327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 name="椭圆 2">
            <a:extLst>
              <a:ext uri="{FF2B5EF4-FFF2-40B4-BE49-F238E27FC236}">
                <a16:creationId xmlns:a16="http://schemas.microsoft.com/office/drawing/2014/main" id="{A1450277-9AE5-A780-7B56-A34D1D3F47A9}"/>
              </a:ext>
            </a:extLst>
          </p:cNvPr>
          <p:cNvSpPr/>
          <p:nvPr/>
        </p:nvSpPr>
        <p:spPr>
          <a:xfrm>
            <a:off x="6285783" y="217900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E9DA769-3302-37A0-2FB0-CDFCC0E1AEB4}"/>
              </a:ext>
            </a:extLst>
          </p:cNvPr>
          <p:cNvSpPr txBox="1"/>
          <p:nvPr/>
        </p:nvSpPr>
        <p:spPr>
          <a:xfrm>
            <a:off x="2711064" y="347327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B61522B7-9A86-499E-D058-98534592B29E}"/>
              </a:ext>
            </a:extLst>
          </p:cNvPr>
          <p:cNvSpPr txBox="1"/>
          <p:nvPr/>
        </p:nvSpPr>
        <p:spPr>
          <a:xfrm>
            <a:off x="2978127" y="3473279"/>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3" name="椭圆 12">
            <a:extLst>
              <a:ext uri="{FF2B5EF4-FFF2-40B4-BE49-F238E27FC236}">
                <a16:creationId xmlns:a16="http://schemas.microsoft.com/office/drawing/2014/main" id="{F69CBF38-9EE4-1298-5051-D39BA6469161}"/>
              </a:ext>
            </a:extLst>
          </p:cNvPr>
          <p:cNvSpPr/>
          <p:nvPr/>
        </p:nvSpPr>
        <p:spPr>
          <a:xfrm>
            <a:off x="6295162" y="2839894"/>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0A7A31A-A3D6-EA09-474D-37EA23373A50}"/>
              </a:ext>
            </a:extLst>
          </p:cNvPr>
          <p:cNvSpPr/>
          <p:nvPr/>
        </p:nvSpPr>
        <p:spPr>
          <a:xfrm>
            <a:off x="6293113" y="3465491"/>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FA108C7-1257-D8DF-E97B-3E08DE22713E}"/>
              </a:ext>
            </a:extLst>
          </p:cNvPr>
          <p:cNvSpPr txBox="1"/>
          <p:nvPr/>
        </p:nvSpPr>
        <p:spPr>
          <a:xfrm>
            <a:off x="3246369" y="347848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02E99517-1A76-BD36-4676-E4D40D085576}"/>
              </a:ext>
            </a:extLst>
          </p:cNvPr>
          <p:cNvSpPr txBox="1"/>
          <p:nvPr/>
        </p:nvSpPr>
        <p:spPr>
          <a:xfrm>
            <a:off x="208281" y="4932038"/>
            <a:ext cx="11234037"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其实通俗一点来讲，</a:t>
            </a:r>
            <a:r>
              <a:rPr lang="en-US" altLang="zh-CN" sz="2400" dirty="0">
                <a:latin typeface="宋体" panose="02010600030101010101" pitchFamily="2" charset="-122"/>
                <a:ea typeface="宋体" panose="02010600030101010101" pitchFamily="2" charset="-122"/>
              </a:rPr>
              <a:t>BFS</a:t>
            </a:r>
            <a:r>
              <a:rPr lang="zh-CN" altLang="en-US" sz="2400" dirty="0">
                <a:latin typeface="宋体" panose="02010600030101010101" pitchFamily="2" charset="-122"/>
                <a:ea typeface="宋体" panose="02010600030101010101" pitchFamily="2" charset="-122"/>
              </a:rPr>
              <a:t>就是先把某一个节点的直接链接全部遍历完，在根据直接链接向下扩张，这与树的层次遍历完全一致</a:t>
            </a:r>
          </a:p>
        </p:txBody>
      </p:sp>
    </p:spTree>
    <p:extLst>
      <p:ext uri="{BB962C8B-B14F-4D97-AF65-F5344CB8AC3E}">
        <p14:creationId xmlns:p14="http://schemas.microsoft.com/office/powerpoint/2010/main" val="276728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3C4D9-0CD5-390B-786A-7CA60A5016DF}"/>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B8EF9089-271A-E7E4-2B81-4B44B584C940}"/>
              </a:ext>
            </a:extLst>
          </p:cNvPr>
          <p:cNvSpPr txBox="1"/>
          <p:nvPr/>
        </p:nvSpPr>
        <p:spPr>
          <a:xfrm>
            <a:off x="0" y="169482"/>
            <a:ext cx="843459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现在我们对</a:t>
            </a:r>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有了一定的了解，我们继续来看</a:t>
            </a:r>
            <a:r>
              <a:rPr lang="en-US" altLang="zh-CN" sz="2800" dirty="0">
                <a:latin typeface="宋体" panose="02010600030101010101" pitchFamily="2" charset="-122"/>
                <a:ea typeface="宋体" panose="02010600030101010101" pitchFamily="2" charset="-122"/>
              </a:rPr>
              <a:t>DFS</a:t>
            </a:r>
            <a:endParaRPr lang="zh-CN" altLang="en-US" sz="28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592A88A3-6009-E851-6C66-9C65D4A789AD}"/>
              </a:ext>
            </a:extLst>
          </p:cNvPr>
          <p:cNvSpPr txBox="1"/>
          <p:nvPr/>
        </p:nvSpPr>
        <p:spPr>
          <a:xfrm>
            <a:off x="0" y="692702"/>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（深度优先搜索），遍历类似于树的先序遍历，是树的先序遍历的推广</a:t>
            </a:r>
          </a:p>
        </p:txBody>
      </p:sp>
      <p:sp>
        <p:nvSpPr>
          <p:cNvPr id="10" name="文本框 9">
            <a:extLst>
              <a:ext uri="{FF2B5EF4-FFF2-40B4-BE49-F238E27FC236}">
                <a16:creationId xmlns:a16="http://schemas.microsoft.com/office/drawing/2014/main" id="{C6020411-8F1E-F636-930F-11019FBD7161}"/>
              </a:ext>
            </a:extLst>
          </p:cNvPr>
          <p:cNvSpPr txBox="1"/>
          <p:nvPr/>
        </p:nvSpPr>
        <p:spPr>
          <a:xfrm>
            <a:off x="0" y="121592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算法思想：</a:t>
            </a:r>
          </a:p>
        </p:txBody>
      </p:sp>
      <p:sp>
        <p:nvSpPr>
          <p:cNvPr id="15" name="文本框 14">
            <a:extLst>
              <a:ext uri="{FF2B5EF4-FFF2-40B4-BE49-F238E27FC236}">
                <a16:creationId xmlns:a16="http://schemas.microsoft.com/office/drawing/2014/main" id="{D0A1CDDA-51FA-349A-7FBD-00C5F81D2EC7}"/>
              </a:ext>
            </a:extLst>
          </p:cNvPr>
          <p:cNvSpPr txBox="1"/>
          <p:nvPr/>
        </p:nvSpPr>
        <p:spPr>
          <a:xfrm>
            <a:off x="0" y="173914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设初始状态时图中的所有顶点未被访问，则：</a:t>
            </a:r>
          </a:p>
        </p:txBody>
      </p:sp>
      <p:sp>
        <p:nvSpPr>
          <p:cNvPr id="16" name="文本框 15">
            <a:extLst>
              <a:ext uri="{FF2B5EF4-FFF2-40B4-BE49-F238E27FC236}">
                <a16:creationId xmlns:a16="http://schemas.microsoft.com/office/drawing/2014/main" id="{3222D446-30E6-DCD7-9C31-7E3938339E82}"/>
              </a:ext>
            </a:extLst>
          </p:cNvPr>
          <p:cNvSpPr txBox="1"/>
          <p:nvPr/>
        </p:nvSpPr>
        <p:spPr>
          <a:xfrm>
            <a:off x="0" y="2262362"/>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）：从图中某个顶点</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出发，访问</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，然后找到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的一个未被访问过的邻接顶点</a:t>
            </a:r>
            <a:r>
              <a:rPr lang="en-US" altLang="zh-CN" sz="2800" dirty="0">
                <a:latin typeface="宋体" panose="02010600030101010101" pitchFamily="2" charset="-122"/>
                <a:ea typeface="宋体" panose="02010600030101010101" pitchFamily="2" charset="-122"/>
              </a:rPr>
              <a:t>vi1</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61EF481D-8886-0E09-7848-1D4000A8FBEA}"/>
              </a:ext>
            </a:extLst>
          </p:cNvPr>
          <p:cNvSpPr txBox="1"/>
          <p:nvPr/>
        </p:nvSpPr>
        <p:spPr>
          <a:xfrm>
            <a:off x="0" y="3216469"/>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）：从</a:t>
            </a:r>
            <a:r>
              <a:rPr lang="en-US" altLang="zh-CN" sz="2800" dirty="0">
                <a:latin typeface="宋体" panose="02010600030101010101" pitchFamily="2" charset="-122"/>
                <a:ea typeface="宋体" panose="02010600030101010101" pitchFamily="2" charset="-122"/>
              </a:rPr>
              <a:t>vi1</a:t>
            </a:r>
            <a:r>
              <a:rPr lang="zh-CN" altLang="en-US" sz="2800" dirty="0">
                <a:latin typeface="宋体" panose="02010600030101010101" pitchFamily="2" charset="-122"/>
                <a:ea typeface="宋体" panose="02010600030101010101" pitchFamily="2" charset="-122"/>
              </a:rPr>
              <a:t>出发，深度优先搜索访问和</a:t>
            </a:r>
            <a:r>
              <a:rPr lang="en-US" altLang="zh-CN" sz="2800" dirty="0">
                <a:latin typeface="宋体" panose="02010600030101010101" pitchFamily="2" charset="-122"/>
                <a:ea typeface="宋体" panose="02010600030101010101" pitchFamily="2" charset="-122"/>
              </a:rPr>
              <a:t>vi1</a:t>
            </a:r>
            <a:r>
              <a:rPr lang="zh-CN" altLang="en-US" sz="2800" dirty="0">
                <a:latin typeface="宋体" panose="02010600030101010101" pitchFamily="2" charset="-122"/>
                <a:ea typeface="宋体" panose="02010600030101010101" pitchFamily="2" charset="-122"/>
              </a:rPr>
              <a:t>相邻接且未被访问的所有顶点</a:t>
            </a:r>
          </a:p>
        </p:txBody>
      </p:sp>
      <p:sp>
        <p:nvSpPr>
          <p:cNvPr id="18" name="文本框 17">
            <a:extLst>
              <a:ext uri="{FF2B5EF4-FFF2-40B4-BE49-F238E27FC236}">
                <a16:creationId xmlns:a16="http://schemas.microsoft.com/office/drawing/2014/main" id="{5294B750-A6FE-2FBE-4403-FCC85A306710}"/>
              </a:ext>
            </a:extLst>
          </p:cNvPr>
          <p:cNvSpPr txBox="1"/>
          <p:nvPr/>
        </p:nvSpPr>
        <p:spPr>
          <a:xfrm>
            <a:off x="0" y="3739689"/>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）：转（</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），直到和</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相邻接的所有顶点都被访问为止</a:t>
            </a:r>
          </a:p>
        </p:txBody>
      </p:sp>
      <p:sp>
        <p:nvSpPr>
          <p:cNvPr id="19" name="文本框 18">
            <a:extLst>
              <a:ext uri="{FF2B5EF4-FFF2-40B4-BE49-F238E27FC236}">
                <a16:creationId xmlns:a16="http://schemas.microsoft.com/office/drawing/2014/main" id="{D434D345-8C5E-9F09-146D-2FFDEEE88C72}"/>
              </a:ext>
            </a:extLst>
          </p:cNvPr>
          <p:cNvSpPr txBox="1"/>
          <p:nvPr/>
        </p:nvSpPr>
        <p:spPr>
          <a:xfrm>
            <a:off x="0" y="4275609"/>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）：继续选取图中未被访问顶点</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作为新的起始顶点，转（</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），直到图中所有顶点都被访问为止。</a:t>
            </a:r>
          </a:p>
        </p:txBody>
      </p:sp>
      <p:sp>
        <p:nvSpPr>
          <p:cNvPr id="20" name="文本框 19">
            <a:extLst>
              <a:ext uri="{FF2B5EF4-FFF2-40B4-BE49-F238E27FC236}">
                <a16:creationId xmlns:a16="http://schemas.microsoft.com/office/drawing/2014/main" id="{D9556F34-6A2E-EE2A-04E4-E305704F3636}"/>
              </a:ext>
            </a:extLst>
          </p:cNvPr>
          <p:cNvSpPr txBox="1"/>
          <p:nvPr/>
        </p:nvSpPr>
        <p:spPr>
          <a:xfrm>
            <a:off x="127000" y="5521816"/>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概念太复杂，上可视化</a:t>
            </a:r>
          </a:p>
        </p:txBody>
      </p:sp>
    </p:spTree>
    <p:extLst>
      <p:ext uri="{BB962C8B-B14F-4D97-AF65-F5344CB8AC3E}">
        <p14:creationId xmlns:p14="http://schemas.microsoft.com/office/powerpoint/2010/main" val="51328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5" grpId="0"/>
      <p:bldP spid="16" grpId="0"/>
      <p:bldP spid="17" grpId="0"/>
      <p:bldP spid="18" grpId="0"/>
      <p:bldP spid="19" grpId="0"/>
      <p:bldP spid="20"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76D7-DA6F-1008-BD3F-AA1932A8EE72}"/>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E74BC78C-A548-3CF0-9A62-BB82811E6D1B}"/>
              </a:ext>
            </a:extLst>
          </p:cNvPr>
          <p:cNvSpPr txBox="1"/>
          <p:nvPr/>
        </p:nvSpPr>
        <p:spPr>
          <a:xfrm>
            <a:off x="0" y="141159"/>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（深度优先搜索），遍历类似于树的先序遍历，是树的先序遍历的推广</a:t>
            </a:r>
          </a:p>
        </p:txBody>
      </p:sp>
      <p:sp>
        <p:nvSpPr>
          <p:cNvPr id="2" name="椭圆 1">
            <a:extLst>
              <a:ext uri="{FF2B5EF4-FFF2-40B4-BE49-F238E27FC236}">
                <a16:creationId xmlns:a16="http://schemas.microsoft.com/office/drawing/2014/main" id="{798913C7-F287-548A-D58F-36BF9BC272D0}"/>
              </a:ext>
            </a:extLst>
          </p:cNvPr>
          <p:cNvSpPr/>
          <p:nvPr/>
        </p:nvSpPr>
        <p:spPr>
          <a:xfrm>
            <a:off x="1090716"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 name="椭圆 2">
            <a:extLst>
              <a:ext uri="{FF2B5EF4-FFF2-40B4-BE49-F238E27FC236}">
                <a16:creationId xmlns:a16="http://schemas.microsoft.com/office/drawing/2014/main" id="{B8C4D614-9544-6B18-A6A8-6FEF79265266}"/>
              </a:ext>
            </a:extLst>
          </p:cNvPr>
          <p:cNvSpPr/>
          <p:nvPr/>
        </p:nvSpPr>
        <p:spPr>
          <a:xfrm>
            <a:off x="2371927" y="293587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椭圆 4">
            <a:extLst>
              <a:ext uri="{FF2B5EF4-FFF2-40B4-BE49-F238E27FC236}">
                <a16:creationId xmlns:a16="http://schemas.microsoft.com/office/drawing/2014/main" id="{D7A35A03-9107-CFFD-8CCA-465DC8D0F39D}"/>
              </a:ext>
            </a:extLst>
          </p:cNvPr>
          <p:cNvSpPr/>
          <p:nvPr/>
        </p:nvSpPr>
        <p:spPr>
          <a:xfrm>
            <a:off x="1070830"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 name="椭圆 5">
            <a:extLst>
              <a:ext uri="{FF2B5EF4-FFF2-40B4-BE49-F238E27FC236}">
                <a16:creationId xmlns:a16="http://schemas.microsoft.com/office/drawing/2014/main" id="{33CBCF07-54AA-4EC6-8CB1-6A60CF2F7E51}"/>
              </a:ext>
            </a:extLst>
          </p:cNvPr>
          <p:cNvSpPr/>
          <p:nvPr/>
        </p:nvSpPr>
        <p:spPr>
          <a:xfrm>
            <a:off x="2371927"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7" name="直接连接符 6">
            <a:extLst>
              <a:ext uri="{FF2B5EF4-FFF2-40B4-BE49-F238E27FC236}">
                <a16:creationId xmlns:a16="http://schemas.microsoft.com/office/drawing/2014/main" id="{B27F89CA-7CC8-D707-A38E-FAA7F6ABE9DC}"/>
              </a:ext>
            </a:extLst>
          </p:cNvPr>
          <p:cNvCxnSpPr>
            <a:cxnSpLocks/>
          </p:cNvCxnSpPr>
          <p:nvPr/>
        </p:nvCxnSpPr>
        <p:spPr>
          <a:xfrm>
            <a:off x="1613498" y="1865954"/>
            <a:ext cx="5821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297E7FC-4E0E-37C1-6289-29DB38F6F212}"/>
              </a:ext>
            </a:extLst>
          </p:cNvPr>
          <p:cNvCxnSpPr>
            <a:cxnSpLocks/>
          </p:cNvCxnSpPr>
          <p:nvPr/>
        </p:nvCxnSpPr>
        <p:spPr>
          <a:xfrm>
            <a:off x="2606477" y="2166893"/>
            <a:ext cx="0" cy="68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0E14726-EE60-BDC3-EADA-DD994A2563DC}"/>
              </a:ext>
            </a:extLst>
          </p:cNvPr>
          <p:cNvCxnSpPr>
            <a:cxnSpLocks/>
          </p:cNvCxnSpPr>
          <p:nvPr/>
        </p:nvCxnSpPr>
        <p:spPr>
          <a:xfrm flipH="1">
            <a:off x="1540716" y="2127564"/>
            <a:ext cx="831211"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81FFF7BE-0B97-3F4B-2106-6A6527CD370D}"/>
              </a:ext>
            </a:extLst>
          </p:cNvPr>
          <p:cNvSpPr/>
          <p:nvPr/>
        </p:nvSpPr>
        <p:spPr>
          <a:xfrm>
            <a:off x="3448024"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3" name="直接连接符 12">
            <a:extLst>
              <a:ext uri="{FF2B5EF4-FFF2-40B4-BE49-F238E27FC236}">
                <a16:creationId xmlns:a16="http://schemas.microsoft.com/office/drawing/2014/main" id="{B686AF79-4115-1C5C-4909-C3B3FF137F34}"/>
              </a:ext>
            </a:extLst>
          </p:cNvPr>
          <p:cNvCxnSpPr>
            <a:cxnSpLocks/>
          </p:cNvCxnSpPr>
          <p:nvPr/>
        </p:nvCxnSpPr>
        <p:spPr>
          <a:xfrm>
            <a:off x="2890264" y="3164200"/>
            <a:ext cx="4544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2B0BC06F-C295-6FE8-A32B-0B876B6B7BD6}"/>
              </a:ext>
            </a:extLst>
          </p:cNvPr>
          <p:cNvSpPr/>
          <p:nvPr/>
        </p:nvSpPr>
        <p:spPr>
          <a:xfrm>
            <a:off x="6747612" y="112939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5" name="矩形: 圆角 34">
            <a:extLst>
              <a:ext uri="{FF2B5EF4-FFF2-40B4-BE49-F238E27FC236}">
                <a16:creationId xmlns:a16="http://schemas.microsoft.com/office/drawing/2014/main" id="{B77179AD-C30C-04BE-0AE2-0F0833B4070C}"/>
              </a:ext>
            </a:extLst>
          </p:cNvPr>
          <p:cNvSpPr/>
          <p:nvPr/>
        </p:nvSpPr>
        <p:spPr>
          <a:xfrm>
            <a:off x="8024674" y="112939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F3DF5ED7-E002-5D23-6470-74AD8C3671CC}"/>
              </a:ext>
            </a:extLst>
          </p:cNvPr>
          <p:cNvCxnSpPr>
            <a:cxnSpLocks/>
          </p:cNvCxnSpPr>
          <p:nvPr/>
        </p:nvCxnSpPr>
        <p:spPr>
          <a:xfrm>
            <a:off x="7574653" y="139100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A51C4726-5261-8B59-223B-0CD60D0C08E5}"/>
              </a:ext>
            </a:extLst>
          </p:cNvPr>
          <p:cNvSpPr/>
          <p:nvPr/>
        </p:nvSpPr>
        <p:spPr>
          <a:xfrm>
            <a:off x="6747612" y="175804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0" name="矩形: 圆角 39">
            <a:extLst>
              <a:ext uri="{FF2B5EF4-FFF2-40B4-BE49-F238E27FC236}">
                <a16:creationId xmlns:a16="http://schemas.microsoft.com/office/drawing/2014/main" id="{DF7B4DEC-7478-B4E1-168E-273907BC291B}"/>
              </a:ext>
            </a:extLst>
          </p:cNvPr>
          <p:cNvSpPr/>
          <p:nvPr/>
        </p:nvSpPr>
        <p:spPr>
          <a:xfrm>
            <a:off x="8024674"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3ECCA8A3-8BD4-A9CB-6732-2C05CD4FE43E}"/>
              </a:ext>
            </a:extLst>
          </p:cNvPr>
          <p:cNvSpPr/>
          <p:nvPr/>
        </p:nvSpPr>
        <p:spPr>
          <a:xfrm>
            <a:off x="9301736"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982AFA95-7352-CB8F-7520-D3745A9AE34A}"/>
              </a:ext>
            </a:extLst>
          </p:cNvPr>
          <p:cNvCxnSpPr>
            <a:cxnSpLocks/>
          </p:cNvCxnSpPr>
          <p:nvPr/>
        </p:nvCxnSpPr>
        <p:spPr>
          <a:xfrm>
            <a:off x="757465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6437C3A9-CFBB-6B7E-62B7-0C663F299E68}"/>
              </a:ext>
            </a:extLst>
          </p:cNvPr>
          <p:cNvCxnSpPr>
            <a:cxnSpLocks/>
          </p:cNvCxnSpPr>
          <p:nvPr/>
        </p:nvCxnSpPr>
        <p:spPr>
          <a:xfrm>
            <a:off x="8851681"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89B7B14C-51AC-0EE5-E967-C79C9DE646E1}"/>
              </a:ext>
            </a:extLst>
          </p:cNvPr>
          <p:cNvSpPr/>
          <p:nvPr/>
        </p:nvSpPr>
        <p:spPr>
          <a:xfrm>
            <a:off x="6747612" y="238669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45" name="矩形: 圆角 44">
            <a:extLst>
              <a:ext uri="{FF2B5EF4-FFF2-40B4-BE49-F238E27FC236}">
                <a16:creationId xmlns:a16="http://schemas.microsoft.com/office/drawing/2014/main" id="{BDADBF1B-0BC5-BEEF-9B45-6B7CCF588DF2}"/>
              </a:ext>
            </a:extLst>
          </p:cNvPr>
          <p:cNvSpPr/>
          <p:nvPr/>
        </p:nvSpPr>
        <p:spPr>
          <a:xfrm>
            <a:off x="8024674" y="238669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8D981A33-BFF8-D6A4-D494-012B090077D6}"/>
              </a:ext>
            </a:extLst>
          </p:cNvPr>
          <p:cNvCxnSpPr>
            <a:cxnSpLocks/>
          </p:cNvCxnSpPr>
          <p:nvPr/>
        </p:nvCxnSpPr>
        <p:spPr>
          <a:xfrm>
            <a:off x="7574653" y="264830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F1D4B870-94D7-4594-14D9-4F7279E5AAB3}"/>
              </a:ext>
            </a:extLst>
          </p:cNvPr>
          <p:cNvSpPr/>
          <p:nvPr/>
        </p:nvSpPr>
        <p:spPr>
          <a:xfrm>
            <a:off x="6747612" y="303312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0" name="矩形: 圆角 49">
            <a:extLst>
              <a:ext uri="{FF2B5EF4-FFF2-40B4-BE49-F238E27FC236}">
                <a16:creationId xmlns:a16="http://schemas.microsoft.com/office/drawing/2014/main" id="{6B812F64-2B4A-E8AF-DBB8-1AB10D08158C}"/>
              </a:ext>
            </a:extLst>
          </p:cNvPr>
          <p:cNvSpPr/>
          <p:nvPr/>
        </p:nvSpPr>
        <p:spPr>
          <a:xfrm>
            <a:off x="8024674"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1B7F856F-D202-6953-BDB9-1CFED1B7C899}"/>
              </a:ext>
            </a:extLst>
          </p:cNvPr>
          <p:cNvCxnSpPr>
            <a:cxnSpLocks/>
          </p:cNvCxnSpPr>
          <p:nvPr/>
        </p:nvCxnSpPr>
        <p:spPr>
          <a:xfrm>
            <a:off x="7574653"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13E357DC-CF03-93B7-BA98-B2C48E9539CC}"/>
              </a:ext>
            </a:extLst>
          </p:cNvPr>
          <p:cNvSpPr/>
          <p:nvPr/>
        </p:nvSpPr>
        <p:spPr>
          <a:xfrm>
            <a:off x="6747612" y="366177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3" name="矩形: 圆角 52">
            <a:extLst>
              <a:ext uri="{FF2B5EF4-FFF2-40B4-BE49-F238E27FC236}">
                <a16:creationId xmlns:a16="http://schemas.microsoft.com/office/drawing/2014/main" id="{07E4A0DC-8E4D-5817-4EE8-EE6D756F490A}"/>
              </a:ext>
            </a:extLst>
          </p:cNvPr>
          <p:cNvSpPr/>
          <p:nvPr/>
        </p:nvSpPr>
        <p:spPr>
          <a:xfrm>
            <a:off x="8024674" y="366177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1CCDDE76-47A1-3AC7-F328-BABE7A04186E}"/>
              </a:ext>
            </a:extLst>
          </p:cNvPr>
          <p:cNvCxnSpPr>
            <a:cxnSpLocks/>
          </p:cNvCxnSpPr>
          <p:nvPr/>
        </p:nvCxnSpPr>
        <p:spPr>
          <a:xfrm>
            <a:off x="7574653" y="392338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B2EF8943-4E0C-0DD2-3A45-3FDB1FF43730}"/>
              </a:ext>
            </a:extLst>
          </p:cNvPr>
          <p:cNvSpPr txBox="1"/>
          <p:nvPr/>
        </p:nvSpPr>
        <p:spPr>
          <a:xfrm>
            <a:off x="6338907" y="112939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7A6CD789-8BA5-6B10-B16D-6B12E685BFD4}"/>
              </a:ext>
            </a:extLst>
          </p:cNvPr>
          <p:cNvSpPr txBox="1"/>
          <p:nvPr/>
        </p:nvSpPr>
        <p:spPr>
          <a:xfrm>
            <a:off x="6342228" y="175404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A4038657-6282-8A6D-23D2-F507255AD0AA}"/>
              </a:ext>
            </a:extLst>
          </p:cNvPr>
          <p:cNvSpPr txBox="1"/>
          <p:nvPr/>
        </p:nvSpPr>
        <p:spPr>
          <a:xfrm>
            <a:off x="6338907" y="237169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848E7423-E22F-0D5E-58B0-EDB62CD95CC3}"/>
              </a:ext>
            </a:extLst>
          </p:cNvPr>
          <p:cNvSpPr txBox="1"/>
          <p:nvPr/>
        </p:nvSpPr>
        <p:spPr>
          <a:xfrm>
            <a:off x="6339675" y="306212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27A6E898-6492-618F-3728-FEAF9EE2771F}"/>
              </a:ext>
            </a:extLst>
          </p:cNvPr>
          <p:cNvSpPr txBox="1"/>
          <p:nvPr/>
        </p:nvSpPr>
        <p:spPr>
          <a:xfrm>
            <a:off x="6325500" y="366177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0B770088-04E0-55B7-AA28-E5DEA10E0703}"/>
              </a:ext>
            </a:extLst>
          </p:cNvPr>
          <p:cNvSpPr txBox="1"/>
          <p:nvPr/>
        </p:nvSpPr>
        <p:spPr>
          <a:xfrm>
            <a:off x="8154855" y="110890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BEE97B63-16CC-FF13-B486-4F8B3DB8DD04}"/>
              </a:ext>
            </a:extLst>
          </p:cNvPr>
          <p:cNvSpPr txBox="1"/>
          <p:nvPr/>
        </p:nvSpPr>
        <p:spPr>
          <a:xfrm>
            <a:off x="9393751" y="17484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4A679FF4-B513-9FF0-5A5E-0A514F2C23A1}"/>
              </a:ext>
            </a:extLst>
          </p:cNvPr>
          <p:cNvSpPr txBox="1"/>
          <p:nvPr/>
        </p:nvSpPr>
        <p:spPr>
          <a:xfrm>
            <a:off x="8136353"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281CB2E3-800C-1810-A20C-0A0DE4FBAC2D}"/>
              </a:ext>
            </a:extLst>
          </p:cNvPr>
          <p:cNvSpPr txBox="1"/>
          <p:nvPr/>
        </p:nvSpPr>
        <p:spPr>
          <a:xfrm>
            <a:off x="8135093" y="238687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87AD57C4-EC99-C700-0942-275FA5CD0520}"/>
              </a:ext>
            </a:extLst>
          </p:cNvPr>
          <p:cNvSpPr txBox="1"/>
          <p:nvPr/>
        </p:nvSpPr>
        <p:spPr>
          <a:xfrm>
            <a:off x="8135093" y="301534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4C03AE04-DD5B-457C-563C-52A1712072FB}"/>
              </a:ext>
            </a:extLst>
          </p:cNvPr>
          <p:cNvSpPr txBox="1"/>
          <p:nvPr/>
        </p:nvSpPr>
        <p:spPr>
          <a:xfrm>
            <a:off x="8135093" y="36438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3" name="矩形: 圆角 72">
            <a:extLst>
              <a:ext uri="{FF2B5EF4-FFF2-40B4-BE49-F238E27FC236}">
                <a16:creationId xmlns:a16="http://schemas.microsoft.com/office/drawing/2014/main" id="{9262F08D-108F-A358-3006-865ABA07BAF4}"/>
              </a:ext>
            </a:extLst>
          </p:cNvPr>
          <p:cNvSpPr/>
          <p:nvPr/>
        </p:nvSpPr>
        <p:spPr>
          <a:xfrm>
            <a:off x="10578798"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a:extLst>
              <a:ext uri="{FF2B5EF4-FFF2-40B4-BE49-F238E27FC236}">
                <a16:creationId xmlns:a16="http://schemas.microsoft.com/office/drawing/2014/main" id="{256041F5-28FC-9E9C-CCCE-63A508BE6C10}"/>
              </a:ext>
            </a:extLst>
          </p:cNvPr>
          <p:cNvCxnSpPr>
            <a:cxnSpLocks/>
          </p:cNvCxnSpPr>
          <p:nvPr/>
        </p:nvCxnSpPr>
        <p:spPr>
          <a:xfrm>
            <a:off x="1012874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395E1DA4-62C0-E546-231B-4068585BE440}"/>
              </a:ext>
            </a:extLst>
          </p:cNvPr>
          <p:cNvSpPr txBox="1"/>
          <p:nvPr/>
        </p:nvSpPr>
        <p:spPr>
          <a:xfrm>
            <a:off x="10578798"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6" name="矩形: 圆角 75">
            <a:extLst>
              <a:ext uri="{FF2B5EF4-FFF2-40B4-BE49-F238E27FC236}">
                <a16:creationId xmlns:a16="http://schemas.microsoft.com/office/drawing/2014/main" id="{21BACB97-9EE5-33A0-826E-7867A11AC6ED}"/>
              </a:ext>
            </a:extLst>
          </p:cNvPr>
          <p:cNvSpPr/>
          <p:nvPr/>
        </p:nvSpPr>
        <p:spPr>
          <a:xfrm>
            <a:off x="9301736"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26B75C72-337F-CDA4-EB2C-B444651D46C2}"/>
              </a:ext>
            </a:extLst>
          </p:cNvPr>
          <p:cNvCxnSpPr>
            <a:cxnSpLocks/>
          </p:cNvCxnSpPr>
          <p:nvPr/>
        </p:nvCxnSpPr>
        <p:spPr>
          <a:xfrm>
            <a:off x="8851681"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D05F7186-8AB9-B759-E6C3-3F7DFD8AA5AC}"/>
              </a:ext>
            </a:extLst>
          </p:cNvPr>
          <p:cNvSpPr txBox="1"/>
          <p:nvPr/>
        </p:nvSpPr>
        <p:spPr>
          <a:xfrm>
            <a:off x="9393617" y="3011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9" name="箭头: 下 78">
            <a:extLst>
              <a:ext uri="{FF2B5EF4-FFF2-40B4-BE49-F238E27FC236}">
                <a16:creationId xmlns:a16="http://schemas.microsoft.com/office/drawing/2014/main" id="{3D8462FD-8043-5130-4B22-666A04974780}"/>
              </a:ext>
            </a:extLst>
          </p:cNvPr>
          <p:cNvSpPr/>
          <p:nvPr/>
        </p:nvSpPr>
        <p:spPr>
          <a:xfrm rot="16200000">
            <a:off x="5577327" y="1033029"/>
            <a:ext cx="551533" cy="7442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41E8E45A-A560-3EB1-A3AC-1F7775243ADA}"/>
              </a:ext>
            </a:extLst>
          </p:cNvPr>
          <p:cNvSpPr txBox="1"/>
          <p:nvPr/>
        </p:nvSpPr>
        <p:spPr>
          <a:xfrm>
            <a:off x="4109884" y="4534070"/>
            <a:ext cx="7509415"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首先我们选择一个节点作为初始节点进入该节点的链表</a:t>
            </a:r>
            <a:endParaRPr lang="zh-CN" altLang="en-US" sz="2800" dirty="0">
              <a:latin typeface="宋体" panose="02010600030101010101" pitchFamily="2" charset="-122"/>
              <a:ea typeface="宋体" panose="02010600030101010101" pitchFamily="2" charset="-122"/>
            </a:endParaRPr>
          </a:p>
        </p:txBody>
      </p:sp>
      <p:sp>
        <p:nvSpPr>
          <p:cNvPr id="83" name="文本框 82">
            <a:extLst>
              <a:ext uri="{FF2B5EF4-FFF2-40B4-BE49-F238E27FC236}">
                <a16:creationId xmlns:a16="http://schemas.microsoft.com/office/drawing/2014/main" id="{F3D780F4-01D6-185D-CE45-5F3D07C19853}"/>
              </a:ext>
            </a:extLst>
          </p:cNvPr>
          <p:cNvSpPr txBox="1"/>
          <p:nvPr/>
        </p:nvSpPr>
        <p:spPr>
          <a:xfrm>
            <a:off x="4109884" y="4993661"/>
            <a:ext cx="7509415"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与</a:t>
            </a:r>
            <a:r>
              <a:rPr lang="en-US" altLang="zh-CN" sz="2400" dirty="0">
                <a:latin typeface="宋体" panose="02010600030101010101" pitchFamily="2" charset="-122"/>
                <a:ea typeface="宋体" panose="02010600030101010101" pitchFamily="2" charset="-122"/>
              </a:rPr>
              <a:t>BFS</a:t>
            </a:r>
            <a:r>
              <a:rPr lang="zh-CN" altLang="en-US" sz="2400" dirty="0">
                <a:latin typeface="宋体" panose="02010600030101010101" pitchFamily="2" charset="-122"/>
                <a:ea typeface="宋体" panose="02010600030101010101" pitchFamily="2" charset="-122"/>
              </a:rPr>
              <a:t>一样，如果节点没有被标记，就添加到结果序列中，并标记。如果被标记就跳过。</a:t>
            </a:r>
            <a:endParaRPr lang="zh-CN" altLang="en-US" sz="20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DBDD4288-D72A-FEA1-6134-99DFA8E2BD34}"/>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86" name="椭圆 85">
            <a:extLst>
              <a:ext uri="{FF2B5EF4-FFF2-40B4-BE49-F238E27FC236}">
                <a16:creationId xmlns:a16="http://schemas.microsoft.com/office/drawing/2014/main" id="{E73AD05C-70E5-4E74-515B-30DFA163F3C8}"/>
              </a:ext>
            </a:extLst>
          </p:cNvPr>
          <p:cNvSpPr/>
          <p:nvPr/>
        </p:nvSpPr>
        <p:spPr>
          <a:xfrm>
            <a:off x="6805744" y="1275063"/>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A57EB4CC-AFD3-829B-BE98-78AEA108732D}"/>
              </a:ext>
            </a:extLst>
          </p:cNvPr>
          <p:cNvSpPr txBox="1"/>
          <p:nvPr/>
        </p:nvSpPr>
        <p:spPr>
          <a:xfrm>
            <a:off x="1904596"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02423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1" grpId="0"/>
      <p:bldP spid="83" grpId="0"/>
      <p:bldP spid="85" grpId="0"/>
      <p:bldP spid="86" grpId="0" animBg="1"/>
      <p:bldP spid="87"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73FA9-EFF8-B330-2994-A69A0073CFEE}"/>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76973E50-8EF4-5BD5-B980-4D3B41AFF354}"/>
              </a:ext>
            </a:extLst>
          </p:cNvPr>
          <p:cNvSpPr txBox="1"/>
          <p:nvPr/>
        </p:nvSpPr>
        <p:spPr>
          <a:xfrm>
            <a:off x="0" y="141159"/>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（深度优先搜索），遍历类似于树的先序遍历，是树的先序遍历的推广</a:t>
            </a:r>
          </a:p>
        </p:txBody>
      </p:sp>
      <p:sp>
        <p:nvSpPr>
          <p:cNvPr id="2" name="椭圆 1">
            <a:extLst>
              <a:ext uri="{FF2B5EF4-FFF2-40B4-BE49-F238E27FC236}">
                <a16:creationId xmlns:a16="http://schemas.microsoft.com/office/drawing/2014/main" id="{1CACD715-A6A3-E9D0-568C-F593F8876493}"/>
              </a:ext>
            </a:extLst>
          </p:cNvPr>
          <p:cNvSpPr/>
          <p:nvPr/>
        </p:nvSpPr>
        <p:spPr>
          <a:xfrm>
            <a:off x="1090716"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 name="椭圆 2">
            <a:extLst>
              <a:ext uri="{FF2B5EF4-FFF2-40B4-BE49-F238E27FC236}">
                <a16:creationId xmlns:a16="http://schemas.microsoft.com/office/drawing/2014/main" id="{E625224F-2F47-639E-72EA-A0619E8008A8}"/>
              </a:ext>
            </a:extLst>
          </p:cNvPr>
          <p:cNvSpPr/>
          <p:nvPr/>
        </p:nvSpPr>
        <p:spPr>
          <a:xfrm>
            <a:off x="2371927" y="293587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椭圆 4">
            <a:extLst>
              <a:ext uri="{FF2B5EF4-FFF2-40B4-BE49-F238E27FC236}">
                <a16:creationId xmlns:a16="http://schemas.microsoft.com/office/drawing/2014/main" id="{2DEE33EF-B5B5-B0B3-780A-588BEEA4908E}"/>
              </a:ext>
            </a:extLst>
          </p:cNvPr>
          <p:cNvSpPr/>
          <p:nvPr/>
        </p:nvSpPr>
        <p:spPr>
          <a:xfrm>
            <a:off x="1070830"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 name="椭圆 5">
            <a:extLst>
              <a:ext uri="{FF2B5EF4-FFF2-40B4-BE49-F238E27FC236}">
                <a16:creationId xmlns:a16="http://schemas.microsoft.com/office/drawing/2014/main" id="{FED8CB42-ADA5-35EC-FB6E-001BD03D702B}"/>
              </a:ext>
            </a:extLst>
          </p:cNvPr>
          <p:cNvSpPr/>
          <p:nvPr/>
        </p:nvSpPr>
        <p:spPr>
          <a:xfrm>
            <a:off x="2371927"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7" name="直接连接符 6">
            <a:extLst>
              <a:ext uri="{FF2B5EF4-FFF2-40B4-BE49-F238E27FC236}">
                <a16:creationId xmlns:a16="http://schemas.microsoft.com/office/drawing/2014/main" id="{2F006DFC-2E0C-5BF6-7F3C-B4FD0E813A15}"/>
              </a:ext>
            </a:extLst>
          </p:cNvPr>
          <p:cNvCxnSpPr>
            <a:cxnSpLocks/>
          </p:cNvCxnSpPr>
          <p:nvPr/>
        </p:nvCxnSpPr>
        <p:spPr>
          <a:xfrm>
            <a:off x="1613498" y="1865954"/>
            <a:ext cx="5821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9854B8D-150B-0C68-DD7F-E19E9D8E5A89}"/>
              </a:ext>
            </a:extLst>
          </p:cNvPr>
          <p:cNvCxnSpPr>
            <a:cxnSpLocks/>
          </p:cNvCxnSpPr>
          <p:nvPr/>
        </p:nvCxnSpPr>
        <p:spPr>
          <a:xfrm>
            <a:off x="2606477" y="2166893"/>
            <a:ext cx="0" cy="68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70E9D55-103F-2BBA-68D9-F91E6070C59A}"/>
              </a:ext>
            </a:extLst>
          </p:cNvPr>
          <p:cNvCxnSpPr>
            <a:cxnSpLocks/>
          </p:cNvCxnSpPr>
          <p:nvPr/>
        </p:nvCxnSpPr>
        <p:spPr>
          <a:xfrm flipH="1">
            <a:off x="1540716" y="2127564"/>
            <a:ext cx="831211"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C3EBBD61-218C-29FE-D65D-0917EFB3E381}"/>
              </a:ext>
            </a:extLst>
          </p:cNvPr>
          <p:cNvSpPr/>
          <p:nvPr/>
        </p:nvSpPr>
        <p:spPr>
          <a:xfrm>
            <a:off x="3448024"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3" name="直接连接符 12">
            <a:extLst>
              <a:ext uri="{FF2B5EF4-FFF2-40B4-BE49-F238E27FC236}">
                <a16:creationId xmlns:a16="http://schemas.microsoft.com/office/drawing/2014/main" id="{22D9DA71-746C-A816-5FE8-8EA598DF0CEC}"/>
              </a:ext>
            </a:extLst>
          </p:cNvPr>
          <p:cNvCxnSpPr>
            <a:cxnSpLocks/>
          </p:cNvCxnSpPr>
          <p:nvPr/>
        </p:nvCxnSpPr>
        <p:spPr>
          <a:xfrm>
            <a:off x="2890264" y="3164200"/>
            <a:ext cx="4544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652416AD-1E64-493A-CC4C-5ACE4D18A795}"/>
              </a:ext>
            </a:extLst>
          </p:cNvPr>
          <p:cNvSpPr/>
          <p:nvPr/>
        </p:nvSpPr>
        <p:spPr>
          <a:xfrm>
            <a:off x="6747612" y="112939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5" name="矩形: 圆角 34">
            <a:extLst>
              <a:ext uri="{FF2B5EF4-FFF2-40B4-BE49-F238E27FC236}">
                <a16:creationId xmlns:a16="http://schemas.microsoft.com/office/drawing/2014/main" id="{58572B0A-2746-2309-A4E7-0DA4E9043F0C}"/>
              </a:ext>
            </a:extLst>
          </p:cNvPr>
          <p:cNvSpPr/>
          <p:nvPr/>
        </p:nvSpPr>
        <p:spPr>
          <a:xfrm>
            <a:off x="8024674" y="112939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BD9F2D0E-84BD-5D1E-0964-BDF268DA68BA}"/>
              </a:ext>
            </a:extLst>
          </p:cNvPr>
          <p:cNvCxnSpPr>
            <a:cxnSpLocks/>
          </p:cNvCxnSpPr>
          <p:nvPr/>
        </p:nvCxnSpPr>
        <p:spPr>
          <a:xfrm>
            <a:off x="7574653" y="139100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179C54F9-A784-4B13-344E-A4F9A283246E}"/>
              </a:ext>
            </a:extLst>
          </p:cNvPr>
          <p:cNvSpPr/>
          <p:nvPr/>
        </p:nvSpPr>
        <p:spPr>
          <a:xfrm>
            <a:off x="6747612" y="175804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0" name="矩形: 圆角 39">
            <a:extLst>
              <a:ext uri="{FF2B5EF4-FFF2-40B4-BE49-F238E27FC236}">
                <a16:creationId xmlns:a16="http://schemas.microsoft.com/office/drawing/2014/main" id="{73FD421A-BE12-4D21-D9D0-0A24540389B0}"/>
              </a:ext>
            </a:extLst>
          </p:cNvPr>
          <p:cNvSpPr/>
          <p:nvPr/>
        </p:nvSpPr>
        <p:spPr>
          <a:xfrm>
            <a:off x="8024674"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B7EB36F6-1D39-6202-778C-0982B59825FC}"/>
              </a:ext>
            </a:extLst>
          </p:cNvPr>
          <p:cNvSpPr/>
          <p:nvPr/>
        </p:nvSpPr>
        <p:spPr>
          <a:xfrm>
            <a:off x="9301736"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F54FBED2-B183-EE34-E0BF-E29628D96521}"/>
              </a:ext>
            </a:extLst>
          </p:cNvPr>
          <p:cNvCxnSpPr>
            <a:cxnSpLocks/>
          </p:cNvCxnSpPr>
          <p:nvPr/>
        </p:nvCxnSpPr>
        <p:spPr>
          <a:xfrm>
            <a:off x="757465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F393AD7-B86C-6CA6-AC3A-8C0B6CB22622}"/>
              </a:ext>
            </a:extLst>
          </p:cNvPr>
          <p:cNvCxnSpPr>
            <a:cxnSpLocks/>
          </p:cNvCxnSpPr>
          <p:nvPr/>
        </p:nvCxnSpPr>
        <p:spPr>
          <a:xfrm>
            <a:off x="8851681"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408EBB1C-FB98-CDF8-EDDA-4151E74A0D72}"/>
              </a:ext>
            </a:extLst>
          </p:cNvPr>
          <p:cNvSpPr/>
          <p:nvPr/>
        </p:nvSpPr>
        <p:spPr>
          <a:xfrm>
            <a:off x="6747612" y="238669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45" name="矩形: 圆角 44">
            <a:extLst>
              <a:ext uri="{FF2B5EF4-FFF2-40B4-BE49-F238E27FC236}">
                <a16:creationId xmlns:a16="http://schemas.microsoft.com/office/drawing/2014/main" id="{E40A8F8E-DB5D-3173-6F7B-91ABA3603953}"/>
              </a:ext>
            </a:extLst>
          </p:cNvPr>
          <p:cNvSpPr/>
          <p:nvPr/>
        </p:nvSpPr>
        <p:spPr>
          <a:xfrm>
            <a:off x="8024674" y="238669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261DE312-A1E2-4BA5-B348-B5C6BDBD0AD2}"/>
              </a:ext>
            </a:extLst>
          </p:cNvPr>
          <p:cNvCxnSpPr>
            <a:cxnSpLocks/>
          </p:cNvCxnSpPr>
          <p:nvPr/>
        </p:nvCxnSpPr>
        <p:spPr>
          <a:xfrm>
            <a:off x="7574653" y="264830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2D2BE14A-E4A3-904A-D34C-48F0AACB33D6}"/>
              </a:ext>
            </a:extLst>
          </p:cNvPr>
          <p:cNvSpPr/>
          <p:nvPr/>
        </p:nvSpPr>
        <p:spPr>
          <a:xfrm>
            <a:off x="6747612" y="303312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0" name="矩形: 圆角 49">
            <a:extLst>
              <a:ext uri="{FF2B5EF4-FFF2-40B4-BE49-F238E27FC236}">
                <a16:creationId xmlns:a16="http://schemas.microsoft.com/office/drawing/2014/main" id="{A213433C-5F65-3D05-02C2-31062A1F9BCC}"/>
              </a:ext>
            </a:extLst>
          </p:cNvPr>
          <p:cNvSpPr/>
          <p:nvPr/>
        </p:nvSpPr>
        <p:spPr>
          <a:xfrm>
            <a:off x="8024674"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6514D852-A4E8-8730-B71B-6351DA7A2819}"/>
              </a:ext>
            </a:extLst>
          </p:cNvPr>
          <p:cNvCxnSpPr>
            <a:cxnSpLocks/>
          </p:cNvCxnSpPr>
          <p:nvPr/>
        </p:nvCxnSpPr>
        <p:spPr>
          <a:xfrm>
            <a:off x="7574653"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34B4789F-D6A1-72F6-1FFE-5920AEDF19DC}"/>
              </a:ext>
            </a:extLst>
          </p:cNvPr>
          <p:cNvSpPr/>
          <p:nvPr/>
        </p:nvSpPr>
        <p:spPr>
          <a:xfrm>
            <a:off x="6747612" y="366177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3" name="矩形: 圆角 52">
            <a:extLst>
              <a:ext uri="{FF2B5EF4-FFF2-40B4-BE49-F238E27FC236}">
                <a16:creationId xmlns:a16="http://schemas.microsoft.com/office/drawing/2014/main" id="{7F627A84-8E27-7042-81B8-42DF461570A5}"/>
              </a:ext>
            </a:extLst>
          </p:cNvPr>
          <p:cNvSpPr/>
          <p:nvPr/>
        </p:nvSpPr>
        <p:spPr>
          <a:xfrm>
            <a:off x="8024674" y="366177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B3C64E7C-9CD6-38EF-6C5E-E24F4C3402A2}"/>
              </a:ext>
            </a:extLst>
          </p:cNvPr>
          <p:cNvCxnSpPr>
            <a:cxnSpLocks/>
          </p:cNvCxnSpPr>
          <p:nvPr/>
        </p:nvCxnSpPr>
        <p:spPr>
          <a:xfrm>
            <a:off x="7574653" y="392338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701717A6-8789-80D6-3DF8-313E283FACFE}"/>
              </a:ext>
            </a:extLst>
          </p:cNvPr>
          <p:cNvSpPr txBox="1"/>
          <p:nvPr/>
        </p:nvSpPr>
        <p:spPr>
          <a:xfrm>
            <a:off x="6338907" y="112939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91724C1B-E206-A4F1-FBC4-9CF2FBA9711E}"/>
              </a:ext>
            </a:extLst>
          </p:cNvPr>
          <p:cNvSpPr txBox="1"/>
          <p:nvPr/>
        </p:nvSpPr>
        <p:spPr>
          <a:xfrm>
            <a:off x="6342228" y="175404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AC451822-8CC1-5ABA-B26F-F439AC1AEFC2}"/>
              </a:ext>
            </a:extLst>
          </p:cNvPr>
          <p:cNvSpPr txBox="1"/>
          <p:nvPr/>
        </p:nvSpPr>
        <p:spPr>
          <a:xfrm>
            <a:off x="6338907" y="237169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F0AC46FE-C00A-0BB9-E6F6-599424A08D05}"/>
              </a:ext>
            </a:extLst>
          </p:cNvPr>
          <p:cNvSpPr txBox="1"/>
          <p:nvPr/>
        </p:nvSpPr>
        <p:spPr>
          <a:xfrm>
            <a:off x="6339675" y="306212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222B7E58-C7E8-65D2-BA31-543F0B97D0A1}"/>
              </a:ext>
            </a:extLst>
          </p:cNvPr>
          <p:cNvSpPr txBox="1"/>
          <p:nvPr/>
        </p:nvSpPr>
        <p:spPr>
          <a:xfrm>
            <a:off x="6325500" y="366177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877CFDD4-CEDC-F8CE-7FD8-CDAE5059F4DD}"/>
              </a:ext>
            </a:extLst>
          </p:cNvPr>
          <p:cNvSpPr txBox="1"/>
          <p:nvPr/>
        </p:nvSpPr>
        <p:spPr>
          <a:xfrm>
            <a:off x="8154855" y="110890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0900162E-D159-2183-BA4C-4A9EEE64F621}"/>
              </a:ext>
            </a:extLst>
          </p:cNvPr>
          <p:cNvSpPr txBox="1"/>
          <p:nvPr/>
        </p:nvSpPr>
        <p:spPr>
          <a:xfrm>
            <a:off x="9393751" y="17484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54E462C8-D231-6539-CB12-CB96928B477F}"/>
              </a:ext>
            </a:extLst>
          </p:cNvPr>
          <p:cNvSpPr txBox="1"/>
          <p:nvPr/>
        </p:nvSpPr>
        <p:spPr>
          <a:xfrm>
            <a:off x="8136353"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92FA1B08-F1B3-0E37-3FD6-B555BE32A0F3}"/>
              </a:ext>
            </a:extLst>
          </p:cNvPr>
          <p:cNvSpPr txBox="1"/>
          <p:nvPr/>
        </p:nvSpPr>
        <p:spPr>
          <a:xfrm>
            <a:off x="8135093" y="238687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A33492CF-1690-D183-D0E8-1E373682F0CC}"/>
              </a:ext>
            </a:extLst>
          </p:cNvPr>
          <p:cNvSpPr txBox="1"/>
          <p:nvPr/>
        </p:nvSpPr>
        <p:spPr>
          <a:xfrm>
            <a:off x="8135093" y="301534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5747F791-A740-6666-C3BD-B52EFCA70ADF}"/>
              </a:ext>
            </a:extLst>
          </p:cNvPr>
          <p:cNvSpPr txBox="1"/>
          <p:nvPr/>
        </p:nvSpPr>
        <p:spPr>
          <a:xfrm>
            <a:off x="8135093" y="36438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3" name="矩形: 圆角 72">
            <a:extLst>
              <a:ext uri="{FF2B5EF4-FFF2-40B4-BE49-F238E27FC236}">
                <a16:creationId xmlns:a16="http://schemas.microsoft.com/office/drawing/2014/main" id="{61BF575E-C235-8F85-A481-7BA45D483D62}"/>
              </a:ext>
            </a:extLst>
          </p:cNvPr>
          <p:cNvSpPr/>
          <p:nvPr/>
        </p:nvSpPr>
        <p:spPr>
          <a:xfrm>
            <a:off x="10578798"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a:extLst>
              <a:ext uri="{FF2B5EF4-FFF2-40B4-BE49-F238E27FC236}">
                <a16:creationId xmlns:a16="http://schemas.microsoft.com/office/drawing/2014/main" id="{E5DD8FB3-2C65-0D2E-8083-18748012D26B}"/>
              </a:ext>
            </a:extLst>
          </p:cNvPr>
          <p:cNvCxnSpPr>
            <a:cxnSpLocks/>
          </p:cNvCxnSpPr>
          <p:nvPr/>
        </p:nvCxnSpPr>
        <p:spPr>
          <a:xfrm>
            <a:off x="1012874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F557E2E0-A937-620F-861A-24E97A70F22A}"/>
              </a:ext>
            </a:extLst>
          </p:cNvPr>
          <p:cNvSpPr txBox="1"/>
          <p:nvPr/>
        </p:nvSpPr>
        <p:spPr>
          <a:xfrm>
            <a:off x="10578798"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6" name="矩形: 圆角 75">
            <a:extLst>
              <a:ext uri="{FF2B5EF4-FFF2-40B4-BE49-F238E27FC236}">
                <a16:creationId xmlns:a16="http://schemas.microsoft.com/office/drawing/2014/main" id="{4BAD50DA-EE5D-BDAE-847A-72BF1B2AD18C}"/>
              </a:ext>
            </a:extLst>
          </p:cNvPr>
          <p:cNvSpPr/>
          <p:nvPr/>
        </p:nvSpPr>
        <p:spPr>
          <a:xfrm>
            <a:off x="9301736"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57EC4DC7-0FED-8A70-99E7-5F02AC0DB29F}"/>
              </a:ext>
            </a:extLst>
          </p:cNvPr>
          <p:cNvCxnSpPr>
            <a:cxnSpLocks/>
          </p:cNvCxnSpPr>
          <p:nvPr/>
        </p:nvCxnSpPr>
        <p:spPr>
          <a:xfrm>
            <a:off x="8851681"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893DFC91-85B7-1913-487F-956FF719E7D4}"/>
              </a:ext>
            </a:extLst>
          </p:cNvPr>
          <p:cNvSpPr txBox="1"/>
          <p:nvPr/>
        </p:nvSpPr>
        <p:spPr>
          <a:xfrm>
            <a:off x="9393617" y="3011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9" name="箭头: 下 78">
            <a:extLst>
              <a:ext uri="{FF2B5EF4-FFF2-40B4-BE49-F238E27FC236}">
                <a16:creationId xmlns:a16="http://schemas.microsoft.com/office/drawing/2014/main" id="{9C76478A-B940-D9FE-68C5-B5ECEBC9D06B}"/>
              </a:ext>
            </a:extLst>
          </p:cNvPr>
          <p:cNvSpPr/>
          <p:nvPr/>
        </p:nvSpPr>
        <p:spPr>
          <a:xfrm rot="16200000">
            <a:off x="5577327" y="1033029"/>
            <a:ext cx="551533" cy="7442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3567C40A-29F2-D966-C747-B36AEAE01D84}"/>
              </a:ext>
            </a:extLst>
          </p:cNvPr>
          <p:cNvSpPr txBox="1"/>
          <p:nvPr/>
        </p:nvSpPr>
        <p:spPr>
          <a:xfrm>
            <a:off x="5460941" y="5030047"/>
            <a:ext cx="4740294"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从这一步开始就与</a:t>
            </a:r>
            <a:r>
              <a:rPr lang="en-US" altLang="zh-CN" sz="2400" dirty="0">
                <a:latin typeface="宋体" panose="02010600030101010101" pitchFamily="2" charset="-122"/>
                <a:ea typeface="宋体" panose="02010600030101010101" pitchFamily="2" charset="-122"/>
              </a:rPr>
              <a:t>BFS</a:t>
            </a:r>
            <a:r>
              <a:rPr lang="zh-CN" altLang="en-US" sz="2400" dirty="0">
                <a:latin typeface="宋体" panose="02010600030101010101" pitchFamily="2" charset="-122"/>
                <a:ea typeface="宋体" panose="02010600030101010101" pitchFamily="2" charset="-122"/>
              </a:rPr>
              <a:t>不一样了</a:t>
            </a:r>
            <a:endParaRPr lang="zh-CN" altLang="en-US" sz="28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F43DFBBF-8722-CFB3-D980-B8C766BC8C6E}"/>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86" name="椭圆 85">
            <a:extLst>
              <a:ext uri="{FF2B5EF4-FFF2-40B4-BE49-F238E27FC236}">
                <a16:creationId xmlns:a16="http://schemas.microsoft.com/office/drawing/2014/main" id="{FF79F301-043E-0793-8F9B-CFBB32F955A1}"/>
              </a:ext>
            </a:extLst>
          </p:cNvPr>
          <p:cNvSpPr/>
          <p:nvPr/>
        </p:nvSpPr>
        <p:spPr>
          <a:xfrm>
            <a:off x="6805744" y="1275063"/>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43A97E31-CAB7-B99B-A93F-484DF9A31433}"/>
              </a:ext>
            </a:extLst>
          </p:cNvPr>
          <p:cNvSpPr txBox="1"/>
          <p:nvPr/>
        </p:nvSpPr>
        <p:spPr>
          <a:xfrm>
            <a:off x="1904596"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4" name="箭头: 下 3">
            <a:extLst>
              <a:ext uri="{FF2B5EF4-FFF2-40B4-BE49-F238E27FC236}">
                <a16:creationId xmlns:a16="http://schemas.microsoft.com/office/drawing/2014/main" id="{1A317B8C-9A65-081A-D55A-789200CF0D88}"/>
              </a:ext>
            </a:extLst>
          </p:cNvPr>
          <p:cNvSpPr/>
          <p:nvPr/>
        </p:nvSpPr>
        <p:spPr>
          <a:xfrm>
            <a:off x="8314792" y="719007"/>
            <a:ext cx="376810" cy="3352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6742F45-D667-106C-5963-046E7BE05FA0}"/>
              </a:ext>
            </a:extLst>
          </p:cNvPr>
          <p:cNvSpPr/>
          <p:nvPr/>
        </p:nvSpPr>
        <p:spPr>
          <a:xfrm>
            <a:off x="6805744" y="187862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0595323-37AC-D00A-FE39-4A314CCE945D}"/>
              </a:ext>
            </a:extLst>
          </p:cNvPr>
          <p:cNvSpPr txBox="1"/>
          <p:nvPr/>
        </p:nvSpPr>
        <p:spPr>
          <a:xfrm>
            <a:off x="2195695"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5DF592A9-2ADE-BE5A-A1AA-2300614B4E3D}"/>
              </a:ext>
            </a:extLst>
          </p:cNvPr>
          <p:cNvSpPr txBox="1"/>
          <p:nvPr/>
        </p:nvSpPr>
        <p:spPr>
          <a:xfrm>
            <a:off x="5467651" y="4552034"/>
            <a:ext cx="4740294"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标记后到下一个节点</a:t>
            </a:r>
            <a:endParaRPr lang="zh-CN" altLang="en-US" sz="28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B61C8613-F54A-27A4-75A7-BBB35BEAFE80}"/>
              </a:ext>
            </a:extLst>
          </p:cNvPr>
          <p:cNvSpPr txBox="1"/>
          <p:nvPr/>
        </p:nvSpPr>
        <p:spPr>
          <a:xfrm>
            <a:off x="5460940" y="5438062"/>
            <a:ext cx="6074903" cy="830997"/>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BFS</a:t>
            </a:r>
            <a:r>
              <a:rPr lang="zh-CN" altLang="en-US" sz="2400" dirty="0">
                <a:latin typeface="宋体" panose="02010600030101010101" pitchFamily="2" charset="-122"/>
                <a:ea typeface="宋体" panose="02010600030101010101" pitchFamily="2" charset="-122"/>
              </a:rPr>
              <a:t>是继续遍历当前链表，但是</a:t>
            </a:r>
            <a:r>
              <a:rPr lang="en-US" altLang="zh-CN" sz="2400" dirty="0">
                <a:latin typeface="宋体" panose="02010600030101010101" pitchFamily="2" charset="-122"/>
                <a:ea typeface="宋体" panose="02010600030101010101" pitchFamily="2" charset="-122"/>
              </a:rPr>
              <a:t>DFS</a:t>
            </a:r>
            <a:r>
              <a:rPr lang="zh-CN" altLang="en-US" sz="2400" dirty="0">
                <a:latin typeface="宋体" panose="02010600030101010101" pitchFamily="2" charset="-122"/>
                <a:ea typeface="宋体" panose="02010600030101010101" pitchFamily="2" charset="-122"/>
              </a:rPr>
              <a:t>是进入当前节点，遍历当前节点代表的链表</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9426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4" grpId="0" animBg="1"/>
      <p:bldP spid="10" grpId="0" animBg="1"/>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1669-CD45-2F0C-87DF-E2AE4A5C9F85}"/>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E45024A6-1B6D-DF0B-014A-83AF39D85B92}"/>
              </a:ext>
            </a:extLst>
          </p:cNvPr>
          <p:cNvSpPr/>
          <p:nvPr/>
        </p:nvSpPr>
        <p:spPr>
          <a:xfrm rot="9229481">
            <a:off x="-4264826" y="4362557"/>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3D251242-85F3-F69B-CD84-CAF879037A29}"/>
              </a:ext>
            </a:extLst>
          </p:cNvPr>
          <p:cNvSpPr/>
          <p:nvPr/>
        </p:nvSpPr>
        <p:spPr>
          <a:xfrm>
            <a:off x="179892"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2D7BFA4E-5A20-B040-DBE1-7013BBF6C082}"/>
              </a:ext>
            </a:extLst>
          </p:cNvPr>
          <p:cNvSpPr/>
          <p:nvPr/>
        </p:nvSpPr>
        <p:spPr>
          <a:xfrm>
            <a:off x="3234326"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35E32DA9-0BCB-06E1-9B1F-E519E48C0B03}"/>
              </a:ext>
            </a:extLst>
          </p:cNvPr>
          <p:cNvSpPr/>
          <p:nvPr/>
        </p:nvSpPr>
        <p:spPr>
          <a:xfrm>
            <a:off x="6372605"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BB1A2AF7-135A-553A-6475-69A7E23F12D5}"/>
              </a:ext>
            </a:extLst>
          </p:cNvPr>
          <p:cNvCxnSpPr>
            <a:cxnSpLocks/>
          </p:cNvCxnSpPr>
          <p:nvPr/>
        </p:nvCxnSpPr>
        <p:spPr>
          <a:xfrm>
            <a:off x="2451100" y="32384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1F1A1C09-A58C-4EBB-5499-29E07D6CA25F}"/>
              </a:ext>
            </a:extLst>
          </p:cNvPr>
          <p:cNvSpPr/>
          <p:nvPr/>
        </p:nvSpPr>
        <p:spPr>
          <a:xfrm>
            <a:off x="9655092" y="723082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07B2319C-C62C-067D-8A20-F33744A98C3A}"/>
              </a:ext>
            </a:extLst>
          </p:cNvPr>
          <p:cNvCxnSpPr>
            <a:cxnSpLocks/>
          </p:cNvCxnSpPr>
          <p:nvPr/>
        </p:nvCxnSpPr>
        <p:spPr>
          <a:xfrm flipV="1">
            <a:off x="8697982" y="32311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箭头: 下 7">
            <a:extLst>
              <a:ext uri="{FF2B5EF4-FFF2-40B4-BE49-F238E27FC236}">
                <a16:creationId xmlns:a16="http://schemas.microsoft.com/office/drawing/2014/main" id="{BFDD0812-6FA1-EB91-41D2-1EEA66CF390A}"/>
              </a:ext>
            </a:extLst>
          </p:cNvPr>
          <p:cNvSpPr/>
          <p:nvPr/>
        </p:nvSpPr>
        <p:spPr>
          <a:xfrm rot="2543886">
            <a:off x="14220288" y="1741063"/>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018C79D-24B5-4438-FC96-1A9F5D441AB8}"/>
              </a:ext>
            </a:extLst>
          </p:cNvPr>
          <p:cNvSpPr txBox="1"/>
          <p:nvPr/>
        </p:nvSpPr>
        <p:spPr>
          <a:xfrm>
            <a:off x="12661307" y="4897142"/>
            <a:ext cx="2884123" cy="584775"/>
          </a:xfrm>
          <a:prstGeom prst="rect">
            <a:avLst/>
          </a:prstGeom>
          <a:noFill/>
        </p:spPr>
        <p:txBody>
          <a:bodyPr wrap="none" rtlCol="0">
            <a:spAutoFit/>
          </a:bodyPr>
          <a:lstStyle/>
          <a:p>
            <a:r>
              <a:rPr lang="zh-CN" altLang="en-US" sz="3200" dirty="0"/>
              <a:t>我要和小</a:t>
            </a:r>
            <a:r>
              <a:rPr lang="en-US" altLang="zh-CN" sz="3200" dirty="0"/>
              <a:t>A</a:t>
            </a:r>
            <a:r>
              <a:rPr lang="zh-CN" altLang="en-US" sz="3200" dirty="0"/>
              <a:t>贴贴</a:t>
            </a:r>
          </a:p>
        </p:txBody>
      </p:sp>
      <p:cxnSp>
        <p:nvCxnSpPr>
          <p:cNvPr id="5" name="直接连接符 4">
            <a:extLst>
              <a:ext uri="{FF2B5EF4-FFF2-40B4-BE49-F238E27FC236}">
                <a16:creationId xmlns:a16="http://schemas.microsoft.com/office/drawing/2014/main" id="{96D44C97-F4C4-71A2-F50D-84135CDF9E1B}"/>
              </a:ext>
            </a:extLst>
          </p:cNvPr>
          <p:cNvCxnSpPr>
            <a:cxnSpLocks/>
          </p:cNvCxnSpPr>
          <p:nvPr/>
        </p:nvCxnSpPr>
        <p:spPr>
          <a:xfrm>
            <a:off x="5585279" y="32384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1F8B3C8-7796-D9FD-223E-8F3CF30A622E}"/>
              </a:ext>
            </a:extLst>
          </p:cNvPr>
          <p:cNvSpPr txBox="1"/>
          <p:nvPr/>
        </p:nvSpPr>
        <p:spPr>
          <a:xfrm>
            <a:off x="9655925" y="2715974"/>
            <a:ext cx="1563248" cy="1107996"/>
          </a:xfrm>
          <a:prstGeom prst="rect">
            <a:avLst/>
          </a:prstGeom>
          <a:noFill/>
        </p:spPr>
        <p:txBody>
          <a:bodyPr wrap="none" rtlCol="0">
            <a:spAutoFit/>
          </a:bodyPr>
          <a:lstStyle/>
          <a:p>
            <a:r>
              <a:rPr lang="en-US" altLang="zh-CN" sz="6600" dirty="0"/>
              <a:t>Null</a:t>
            </a:r>
            <a:endParaRPr lang="zh-CN" altLang="en-US" sz="6600" dirty="0"/>
          </a:p>
        </p:txBody>
      </p:sp>
      <p:sp>
        <p:nvSpPr>
          <p:cNvPr id="24" name="矩形: 圆角 23">
            <a:extLst>
              <a:ext uri="{FF2B5EF4-FFF2-40B4-BE49-F238E27FC236}">
                <a16:creationId xmlns:a16="http://schemas.microsoft.com/office/drawing/2014/main" id="{651F4CB4-4B7B-18A4-74F7-661EC83B0143}"/>
              </a:ext>
            </a:extLst>
          </p:cNvPr>
          <p:cNvSpPr/>
          <p:nvPr/>
        </p:nvSpPr>
        <p:spPr>
          <a:xfrm>
            <a:off x="1526081" y="10364253"/>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25" name="矩形: 圆角 24">
            <a:extLst>
              <a:ext uri="{FF2B5EF4-FFF2-40B4-BE49-F238E27FC236}">
                <a16:creationId xmlns:a16="http://schemas.microsoft.com/office/drawing/2014/main" id="{63E1D1AB-2306-0210-4E2D-E3B8FE57AE22}"/>
              </a:ext>
            </a:extLst>
          </p:cNvPr>
          <p:cNvSpPr/>
          <p:nvPr/>
        </p:nvSpPr>
        <p:spPr>
          <a:xfrm>
            <a:off x="4952802" y="10360572"/>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26" name="矩形: 圆角 25">
            <a:extLst>
              <a:ext uri="{FF2B5EF4-FFF2-40B4-BE49-F238E27FC236}">
                <a16:creationId xmlns:a16="http://schemas.microsoft.com/office/drawing/2014/main" id="{9A409829-7727-8962-E4D4-FE23025BADC5}"/>
              </a:ext>
            </a:extLst>
          </p:cNvPr>
          <p:cNvSpPr/>
          <p:nvPr/>
        </p:nvSpPr>
        <p:spPr>
          <a:xfrm>
            <a:off x="8399946" y="10360572"/>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7" name="直接连接符 26">
            <a:extLst>
              <a:ext uri="{FF2B5EF4-FFF2-40B4-BE49-F238E27FC236}">
                <a16:creationId xmlns:a16="http://schemas.microsoft.com/office/drawing/2014/main" id="{055E4434-B691-AA24-446B-DE481C522631}"/>
              </a:ext>
            </a:extLst>
          </p:cNvPr>
          <p:cNvCxnSpPr>
            <a:cxnSpLocks/>
          </p:cNvCxnSpPr>
          <p:nvPr/>
        </p:nvCxnSpPr>
        <p:spPr>
          <a:xfrm>
            <a:off x="3717287" y="10883085"/>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31B028A-A4CC-6956-5D9E-1EA9A4A54B96}"/>
              </a:ext>
            </a:extLst>
          </p:cNvPr>
          <p:cNvCxnSpPr>
            <a:cxnSpLocks/>
          </p:cNvCxnSpPr>
          <p:nvPr/>
        </p:nvCxnSpPr>
        <p:spPr>
          <a:xfrm>
            <a:off x="7172325" y="10878323"/>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06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B98A4-CE0B-60AE-1AAC-B9C3CA5ED6B0}"/>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7843325D-E790-77F7-524B-E32D20C5492E}"/>
              </a:ext>
            </a:extLst>
          </p:cNvPr>
          <p:cNvSpPr txBox="1"/>
          <p:nvPr/>
        </p:nvSpPr>
        <p:spPr>
          <a:xfrm>
            <a:off x="0" y="141159"/>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（深度优先搜索），遍历类似于树的先序遍历，是树的先序遍历的推广</a:t>
            </a:r>
          </a:p>
        </p:txBody>
      </p:sp>
      <p:sp>
        <p:nvSpPr>
          <p:cNvPr id="2" name="椭圆 1">
            <a:extLst>
              <a:ext uri="{FF2B5EF4-FFF2-40B4-BE49-F238E27FC236}">
                <a16:creationId xmlns:a16="http://schemas.microsoft.com/office/drawing/2014/main" id="{563FA1CA-F51E-0351-9136-9A327F7D2267}"/>
              </a:ext>
            </a:extLst>
          </p:cNvPr>
          <p:cNvSpPr/>
          <p:nvPr/>
        </p:nvSpPr>
        <p:spPr>
          <a:xfrm>
            <a:off x="1090716"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 name="椭圆 2">
            <a:extLst>
              <a:ext uri="{FF2B5EF4-FFF2-40B4-BE49-F238E27FC236}">
                <a16:creationId xmlns:a16="http://schemas.microsoft.com/office/drawing/2014/main" id="{14F7AED4-742F-5D12-0855-7F50AF78C509}"/>
              </a:ext>
            </a:extLst>
          </p:cNvPr>
          <p:cNvSpPr/>
          <p:nvPr/>
        </p:nvSpPr>
        <p:spPr>
          <a:xfrm>
            <a:off x="2371927" y="293587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椭圆 4">
            <a:extLst>
              <a:ext uri="{FF2B5EF4-FFF2-40B4-BE49-F238E27FC236}">
                <a16:creationId xmlns:a16="http://schemas.microsoft.com/office/drawing/2014/main" id="{917832E5-D995-58B2-7649-8828D20E4083}"/>
              </a:ext>
            </a:extLst>
          </p:cNvPr>
          <p:cNvSpPr/>
          <p:nvPr/>
        </p:nvSpPr>
        <p:spPr>
          <a:xfrm>
            <a:off x="1070830"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 name="椭圆 5">
            <a:extLst>
              <a:ext uri="{FF2B5EF4-FFF2-40B4-BE49-F238E27FC236}">
                <a16:creationId xmlns:a16="http://schemas.microsoft.com/office/drawing/2014/main" id="{4E6BDAE3-B9A7-9A06-147D-23910A76FAC5}"/>
              </a:ext>
            </a:extLst>
          </p:cNvPr>
          <p:cNvSpPr/>
          <p:nvPr/>
        </p:nvSpPr>
        <p:spPr>
          <a:xfrm>
            <a:off x="2371927"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7" name="直接连接符 6">
            <a:extLst>
              <a:ext uri="{FF2B5EF4-FFF2-40B4-BE49-F238E27FC236}">
                <a16:creationId xmlns:a16="http://schemas.microsoft.com/office/drawing/2014/main" id="{606DF55F-A963-D4F4-8B5A-653C07658E93}"/>
              </a:ext>
            </a:extLst>
          </p:cNvPr>
          <p:cNvCxnSpPr>
            <a:cxnSpLocks/>
          </p:cNvCxnSpPr>
          <p:nvPr/>
        </p:nvCxnSpPr>
        <p:spPr>
          <a:xfrm>
            <a:off x="1613498" y="1865954"/>
            <a:ext cx="5821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5E589CB-A177-D3C6-2E9E-905B3DF94B13}"/>
              </a:ext>
            </a:extLst>
          </p:cNvPr>
          <p:cNvCxnSpPr>
            <a:cxnSpLocks/>
          </p:cNvCxnSpPr>
          <p:nvPr/>
        </p:nvCxnSpPr>
        <p:spPr>
          <a:xfrm>
            <a:off x="2606477" y="2166893"/>
            <a:ext cx="0" cy="68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31B1908-7FCC-7A04-4418-45400A719146}"/>
              </a:ext>
            </a:extLst>
          </p:cNvPr>
          <p:cNvCxnSpPr>
            <a:cxnSpLocks/>
          </p:cNvCxnSpPr>
          <p:nvPr/>
        </p:nvCxnSpPr>
        <p:spPr>
          <a:xfrm flipH="1">
            <a:off x="1540716" y="2127564"/>
            <a:ext cx="831211"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E35419E0-1AF2-8424-B944-66B1ABC02104}"/>
              </a:ext>
            </a:extLst>
          </p:cNvPr>
          <p:cNvSpPr/>
          <p:nvPr/>
        </p:nvSpPr>
        <p:spPr>
          <a:xfrm>
            <a:off x="3448024"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3" name="直接连接符 12">
            <a:extLst>
              <a:ext uri="{FF2B5EF4-FFF2-40B4-BE49-F238E27FC236}">
                <a16:creationId xmlns:a16="http://schemas.microsoft.com/office/drawing/2014/main" id="{B9654799-C3D4-D63B-58DA-52A5958E32D8}"/>
              </a:ext>
            </a:extLst>
          </p:cNvPr>
          <p:cNvCxnSpPr>
            <a:cxnSpLocks/>
          </p:cNvCxnSpPr>
          <p:nvPr/>
        </p:nvCxnSpPr>
        <p:spPr>
          <a:xfrm>
            <a:off x="2890264" y="3164200"/>
            <a:ext cx="4544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C31E858D-64D5-3A42-FCCA-A654D254A009}"/>
              </a:ext>
            </a:extLst>
          </p:cNvPr>
          <p:cNvSpPr/>
          <p:nvPr/>
        </p:nvSpPr>
        <p:spPr>
          <a:xfrm>
            <a:off x="6747612" y="112939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5" name="矩形: 圆角 34">
            <a:extLst>
              <a:ext uri="{FF2B5EF4-FFF2-40B4-BE49-F238E27FC236}">
                <a16:creationId xmlns:a16="http://schemas.microsoft.com/office/drawing/2014/main" id="{BA150D5C-685E-CDEE-CE91-6A6EE5647912}"/>
              </a:ext>
            </a:extLst>
          </p:cNvPr>
          <p:cNvSpPr/>
          <p:nvPr/>
        </p:nvSpPr>
        <p:spPr>
          <a:xfrm>
            <a:off x="8024674" y="112939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58349F15-10B3-7BBE-B097-29BD0B0E018B}"/>
              </a:ext>
            </a:extLst>
          </p:cNvPr>
          <p:cNvCxnSpPr>
            <a:cxnSpLocks/>
          </p:cNvCxnSpPr>
          <p:nvPr/>
        </p:nvCxnSpPr>
        <p:spPr>
          <a:xfrm>
            <a:off x="7574653" y="139100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E1F61BC3-4AE5-C952-BC76-BADA863F918A}"/>
              </a:ext>
            </a:extLst>
          </p:cNvPr>
          <p:cNvSpPr/>
          <p:nvPr/>
        </p:nvSpPr>
        <p:spPr>
          <a:xfrm>
            <a:off x="6747612" y="175804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0" name="矩形: 圆角 39">
            <a:extLst>
              <a:ext uri="{FF2B5EF4-FFF2-40B4-BE49-F238E27FC236}">
                <a16:creationId xmlns:a16="http://schemas.microsoft.com/office/drawing/2014/main" id="{1B07C6D5-3F4A-4BCF-394A-4F2508165B19}"/>
              </a:ext>
            </a:extLst>
          </p:cNvPr>
          <p:cNvSpPr/>
          <p:nvPr/>
        </p:nvSpPr>
        <p:spPr>
          <a:xfrm>
            <a:off x="8024674"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14EF9182-1763-DE67-F98D-1986B7D5EB59}"/>
              </a:ext>
            </a:extLst>
          </p:cNvPr>
          <p:cNvSpPr/>
          <p:nvPr/>
        </p:nvSpPr>
        <p:spPr>
          <a:xfrm>
            <a:off x="9301736"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EB101114-AF94-DF4E-16F6-15A7B8943E4B}"/>
              </a:ext>
            </a:extLst>
          </p:cNvPr>
          <p:cNvCxnSpPr>
            <a:cxnSpLocks/>
          </p:cNvCxnSpPr>
          <p:nvPr/>
        </p:nvCxnSpPr>
        <p:spPr>
          <a:xfrm>
            <a:off x="757465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08E704A-9885-005A-FE0E-59D6A92879F0}"/>
              </a:ext>
            </a:extLst>
          </p:cNvPr>
          <p:cNvCxnSpPr>
            <a:cxnSpLocks/>
          </p:cNvCxnSpPr>
          <p:nvPr/>
        </p:nvCxnSpPr>
        <p:spPr>
          <a:xfrm>
            <a:off x="8851681"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ED5EC266-4912-9A39-67C6-C0F1B36E8AD2}"/>
              </a:ext>
            </a:extLst>
          </p:cNvPr>
          <p:cNvSpPr/>
          <p:nvPr/>
        </p:nvSpPr>
        <p:spPr>
          <a:xfrm>
            <a:off x="6747612" y="238669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45" name="矩形: 圆角 44">
            <a:extLst>
              <a:ext uri="{FF2B5EF4-FFF2-40B4-BE49-F238E27FC236}">
                <a16:creationId xmlns:a16="http://schemas.microsoft.com/office/drawing/2014/main" id="{FF83F605-450F-2CCC-2F8C-2CFFA3A1EC1C}"/>
              </a:ext>
            </a:extLst>
          </p:cNvPr>
          <p:cNvSpPr/>
          <p:nvPr/>
        </p:nvSpPr>
        <p:spPr>
          <a:xfrm>
            <a:off x="8024674" y="238669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64A8567A-6FD4-1A1D-FF54-0F70DB762DD2}"/>
              </a:ext>
            </a:extLst>
          </p:cNvPr>
          <p:cNvCxnSpPr>
            <a:cxnSpLocks/>
          </p:cNvCxnSpPr>
          <p:nvPr/>
        </p:nvCxnSpPr>
        <p:spPr>
          <a:xfrm>
            <a:off x="7574653" y="264830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DDCF2607-A8FD-FEEF-7133-99BBEF41C313}"/>
              </a:ext>
            </a:extLst>
          </p:cNvPr>
          <p:cNvSpPr/>
          <p:nvPr/>
        </p:nvSpPr>
        <p:spPr>
          <a:xfrm>
            <a:off x="6747612" y="303312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0" name="矩形: 圆角 49">
            <a:extLst>
              <a:ext uri="{FF2B5EF4-FFF2-40B4-BE49-F238E27FC236}">
                <a16:creationId xmlns:a16="http://schemas.microsoft.com/office/drawing/2014/main" id="{AB3EEFE1-8642-5D04-9628-6B83A4BF04C9}"/>
              </a:ext>
            </a:extLst>
          </p:cNvPr>
          <p:cNvSpPr/>
          <p:nvPr/>
        </p:nvSpPr>
        <p:spPr>
          <a:xfrm>
            <a:off x="8024674"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6ADB37E7-0843-3799-055C-1CAFF3FE9C8F}"/>
              </a:ext>
            </a:extLst>
          </p:cNvPr>
          <p:cNvCxnSpPr>
            <a:cxnSpLocks/>
          </p:cNvCxnSpPr>
          <p:nvPr/>
        </p:nvCxnSpPr>
        <p:spPr>
          <a:xfrm>
            <a:off x="7574653"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B24D5657-B808-8D3A-15C6-17E8FD52E5E1}"/>
              </a:ext>
            </a:extLst>
          </p:cNvPr>
          <p:cNvSpPr/>
          <p:nvPr/>
        </p:nvSpPr>
        <p:spPr>
          <a:xfrm>
            <a:off x="6747612" y="366177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3" name="矩形: 圆角 52">
            <a:extLst>
              <a:ext uri="{FF2B5EF4-FFF2-40B4-BE49-F238E27FC236}">
                <a16:creationId xmlns:a16="http://schemas.microsoft.com/office/drawing/2014/main" id="{2ABA8DD0-7D71-C569-16EE-85D1F71D4626}"/>
              </a:ext>
            </a:extLst>
          </p:cNvPr>
          <p:cNvSpPr/>
          <p:nvPr/>
        </p:nvSpPr>
        <p:spPr>
          <a:xfrm>
            <a:off x="8024674" y="366177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57E6FFD0-7760-00FE-2E1B-CE7F6CC695E6}"/>
              </a:ext>
            </a:extLst>
          </p:cNvPr>
          <p:cNvCxnSpPr>
            <a:cxnSpLocks/>
          </p:cNvCxnSpPr>
          <p:nvPr/>
        </p:nvCxnSpPr>
        <p:spPr>
          <a:xfrm>
            <a:off x="7574653" y="392338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428E967-BCC4-D703-C261-0411654311EB}"/>
              </a:ext>
            </a:extLst>
          </p:cNvPr>
          <p:cNvSpPr txBox="1"/>
          <p:nvPr/>
        </p:nvSpPr>
        <p:spPr>
          <a:xfrm>
            <a:off x="6338907" y="112939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E36655B5-D721-1387-AE57-9A1B3ECBD392}"/>
              </a:ext>
            </a:extLst>
          </p:cNvPr>
          <p:cNvSpPr txBox="1"/>
          <p:nvPr/>
        </p:nvSpPr>
        <p:spPr>
          <a:xfrm>
            <a:off x="6342228" y="175404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D8655C07-FD6D-C9C9-05F9-2F3C4FF6851E}"/>
              </a:ext>
            </a:extLst>
          </p:cNvPr>
          <p:cNvSpPr txBox="1"/>
          <p:nvPr/>
        </p:nvSpPr>
        <p:spPr>
          <a:xfrm>
            <a:off x="6338907" y="237169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DCD279CC-C728-3CEE-91A2-73A4EF828CDA}"/>
              </a:ext>
            </a:extLst>
          </p:cNvPr>
          <p:cNvSpPr txBox="1"/>
          <p:nvPr/>
        </p:nvSpPr>
        <p:spPr>
          <a:xfrm>
            <a:off x="6339675" y="306212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37552E38-10A9-4549-B606-9388AE9CFFD9}"/>
              </a:ext>
            </a:extLst>
          </p:cNvPr>
          <p:cNvSpPr txBox="1"/>
          <p:nvPr/>
        </p:nvSpPr>
        <p:spPr>
          <a:xfrm>
            <a:off x="6325500" y="366177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4E97173B-8CF7-CE3E-DE55-B252EBF8B725}"/>
              </a:ext>
            </a:extLst>
          </p:cNvPr>
          <p:cNvSpPr txBox="1"/>
          <p:nvPr/>
        </p:nvSpPr>
        <p:spPr>
          <a:xfrm>
            <a:off x="8154855" y="110890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2A526891-2CCE-C50F-1AEB-8380FC2DC71E}"/>
              </a:ext>
            </a:extLst>
          </p:cNvPr>
          <p:cNvSpPr txBox="1"/>
          <p:nvPr/>
        </p:nvSpPr>
        <p:spPr>
          <a:xfrm>
            <a:off x="9393751" y="17484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3ECA5D23-793E-0241-FC4B-142587D0A9A9}"/>
              </a:ext>
            </a:extLst>
          </p:cNvPr>
          <p:cNvSpPr txBox="1"/>
          <p:nvPr/>
        </p:nvSpPr>
        <p:spPr>
          <a:xfrm>
            <a:off x="8136353"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4BD67481-9991-727F-9673-7B79397CA8F7}"/>
              </a:ext>
            </a:extLst>
          </p:cNvPr>
          <p:cNvSpPr txBox="1"/>
          <p:nvPr/>
        </p:nvSpPr>
        <p:spPr>
          <a:xfrm>
            <a:off x="8135093" y="238687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FD960564-F4CC-04E4-572D-3B1492A2DD38}"/>
              </a:ext>
            </a:extLst>
          </p:cNvPr>
          <p:cNvSpPr txBox="1"/>
          <p:nvPr/>
        </p:nvSpPr>
        <p:spPr>
          <a:xfrm>
            <a:off x="8135093" y="301534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58DCD041-5D66-C32E-C096-A9F4718BF0BA}"/>
              </a:ext>
            </a:extLst>
          </p:cNvPr>
          <p:cNvSpPr txBox="1"/>
          <p:nvPr/>
        </p:nvSpPr>
        <p:spPr>
          <a:xfrm>
            <a:off x="8135093" y="36438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3" name="矩形: 圆角 72">
            <a:extLst>
              <a:ext uri="{FF2B5EF4-FFF2-40B4-BE49-F238E27FC236}">
                <a16:creationId xmlns:a16="http://schemas.microsoft.com/office/drawing/2014/main" id="{1AB75563-189E-152A-D22B-AF5B186BD98A}"/>
              </a:ext>
            </a:extLst>
          </p:cNvPr>
          <p:cNvSpPr/>
          <p:nvPr/>
        </p:nvSpPr>
        <p:spPr>
          <a:xfrm>
            <a:off x="10578798"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a:extLst>
              <a:ext uri="{FF2B5EF4-FFF2-40B4-BE49-F238E27FC236}">
                <a16:creationId xmlns:a16="http://schemas.microsoft.com/office/drawing/2014/main" id="{58400D72-4018-2860-DD80-4D8C61BAC919}"/>
              </a:ext>
            </a:extLst>
          </p:cNvPr>
          <p:cNvCxnSpPr>
            <a:cxnSpLocks/>
          </p:cNvCxnSpPr>
          <p:nvPr/>
        </p:nvCxnSpPr>
        <p:spPr>
          <a:xfrm>
            <a:off x="1012874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32B6B700-6BBF-5661-68D2-7DF07C83826F}"/>
              </a:ext>
            </a:extLst>
          </p:cNvPr>
          <p:cNvSpPr txBox="1"/>
          <p:nvPr/>
        </p:nvSpPr>
        <p:spPr>
          <a:xfrm>
            <a:off x="10578798"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6" name="矩形: 圆角 75">
            <a:extLst>
              <a:ext uri="{FF2B5EF4-FFF2-40B4-BE49-F238E27FC236}">
                <a16:creationId xmlns:a16="http://schemas.microsoft.com/office/drawing/2014/main" id="{B5EA8B8B-275D-43AD-A19E-422F21C25322}"/>
              </a:ext>
            </a:extLst>
          </p:cNvPr>
          <p:cNvSpPr/>
          <p:nvPr/>
        </p:nvSpPr>
        <p:spPr>
          <a:xfrm>
            <a:off x="9301736"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5095CAC8-FD91-CC92-360E-9110AA010640}"/>
              </a:ext>
            </a:extLst>
          </p:cNvPr>
          <p:cNvCxnSpPr>
            <a:cxnSpLocks/>
          </p:cNvCxnSpPr>
          <p:nvPr/>
        </p:nvCxnSpPr>
        <p:spPr>
          <a:xfrm>
            <a:off x="8851681"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3B5524ED-5E9E-1CC9-FCE9-ADE74DCDFEC2}"/>
              </a:ext>
            </a:extLst>
          </p:cNvPr>
          <p:cNvSpPr txBox="1"/>
          <p:nvPr/>
        </p:nvSpPr>
        <p:spPr>
          <a:xfrm>
            <a:off x="9393617" y="3011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9" name="箭头: 下 78">
            <a:extLst>
              <a:ext uri="{FF2B5EF4-FFF2-40B4-BE49-F238E27FC236}">
                <a16:creationId xmlns:a16="http://schemas.microsoft.com/office/drawing/2014/main" id="{81D65194-F531-96A0-8CA7-D2950D00AF0B}"/>
              </a:ext>
            </a:extLst>
          </p:cNvPr>
          <p:cNvSpPr/>
          <p:nvPr/>
        </p:nvSpPr>
        <p:spPr>
          <a:xfrm rot="16200000">
            <a:off x="5564231" y="1680302"/>
            <a:ext cx="551533" cy="7442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FE3FC0C5-C0A6-C062-B05F-A07DF3ACF636}"/>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86" name="椭圆 85">
            <a:extLst>
              <a:ext uri="{FF2B5EF4-FFF2-40B4-BE49-F238E27FC236}">
                <a16:creationId xmlns:a16="http://schemas.microsoft.com/office/drawing/2014/main" id="{7103514C-8D99-781A-EB74-20C476657408}"/>
              </a:ext>
            </a:extLst>
          </p:cNvPr>
          <p:cNvSpPr/>
          <p:nvPr/>
        </p:nvSpPr>
        <p:spPr>
          <a:xfrm>
            <a:off x="6805744" y="1275063"/>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99EED37B-5DE0-035B-51B5-74DBBEA0C38D}"/>
              </a:ext>
            </a:extLst>
          </p:cNvPr>
          <p:cNvSpPr txBox="1"/>
          <p:nvPr/>
        </p:nvSpPr>
        <p:spPr>
          <a:xfrm>
            <a:off x="1904596"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4" name="箭头: 下 3">
            <a:extLst>
              <a:ext uri="{FF2B5EF4-FFF2-40B4-BE49-F238E27FC236}">
                <a16:creationId xmlns:a16="http://schemas.microsoft.com/office/drawing/2014/main" id="{C5269BF9-ED02-03D7-A41A-047B088D1E11}"/>
              </a:ext>
            </a:extLst>
          </p:cNvPr>
          <p:cNvSpPr/>
          <p:nvPr/>
        </p:nvSpPr>
        <p:spPr>
          <a:xfrm>
            <a:off x="9431917" y="1329645"/>
            <a:ext cx="376810" cy="3352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B188380-A4C0-4526-D788-F8AB5F1477F1}"/>
              </a:ext>
            </a:extLst>
          </p:cNvPr>
          <p:cNvSpPr/>
          <p:nvPr/>
        </p:nvSpPr>
        <p:spPr>
          <a:xfrm>
            <a:off x="6805744" y="187862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A46327C-CE9F-CCCB-99AD-E64E65EFB221}"/>
              </a:ext>
            </a:extLst>
          </p:cNvPr>
          <p:cNvSpPr txBox="1"/>
          <p:nvPr/>
        </p:nvSpPr>
        <p:spPr>
          <a:xfrm>
            <a:off x="2195695"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50DAE09D-AB08-57BE-1DBF-72E3FBECD58C}"/>
              </a:ext>
            </a:extLst>
          </p:cNvPr>
          <p:cNvSpPr txBox="1"/>
          <p:nvPr/>
        </p:nvSpPr>
        <p:spPr>
          <a:xfrm>
            <a:off x="2486794"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8" name="椭圆 17">
            <a:extLst>
              <a:ext uri="{FF2B5EF4-FFF2-40B4-BE49-F238E27FC236}">
                <a16:creationId xmlns:a16="http://schemas.microsoft.com/office/drawing/2014/main" id="{B49A9034-DBF7-5C57-D8F6-15DDCD12A5E0}"/>
              </a:ext>
            </a:extLst>
          </p:cNvPr>
          <p:cNvSpPr/>
          <p:nvPr/>
        </p:nvSpPr>
        <p:spPr>
          <a:xfrm>
            <a:off x="6816393" y="317216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E0E5613-62D9-AB90-8113-71B4D44A9B8A}"/>
              </a:ext>
            </a:extLst>
          </p:cNvPr>
          <p:cNvSpPr txBox="1"/>
          <p:nvPr/>
        </p:nvSpPr>
        <p:spPr>
          <a:xfrm>
            <a:off x="5272762" y="4576735"/>
            <a:ext cx="6460870"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进入到</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节点的链表中继续遍历，遇到被标记的节点就跳过直到遇到未被标记或者</a:t>
            </a:r>
            <a:r>
              <a:rPr lang="en-US" altLang="zh-CN" sz="2400" dirty="0">
                <a:latin typeface="宋体" panose="02010600030101010101" pitchFamily="2" charset="-122"/>
                <a:ea typeface="宋体" panose="02010600030101010101" pitchFamily="2" charset="-122"/>
              </a:rPr>
              <a:t>NULL</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75ACAFA1-824F-1777-FA29-D3354D94D18E}"/>
              </a:ext>
            </a:extLst>
          </p:cNvPr>
          <p:cNvSpPr txBox="1"/>
          <p:nvPr/>
        </p:nvSpPr>
        <p:spPr>
          <a:xfrm>
            <a:off x="5265050" y="5370597"/>
            <a:ext cx="6460870"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被标记，下一个</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未被标记</a:t>
            </a:r>
            <a:endParaRPr lang="zh-CN" altLang="en-US" sz="28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CAFBB4E4-8922-3E2A-6461-00DA39B4EF26}"/>
              </a:ext>
            </a:extLst>
          </p:cNvPr>
          <p:cNvSpPr txBox="1"/>
          <p:nvPr/>
        </p:nvSpPr>
        <p:spPr>
          <a:xfrm>
            <a:off x="5257338" y="5789616"/>
            <a:ext cx="646087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进入</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代表的链表，继续遍历</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74160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p:bldP spid="18" grpId="0" animBg="1"/>
      <p:bldP spid="19" grpId="0"/>
      <p:bldP spid="20" grpId="0"/>
      <p:bldP spid="21"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6548C-A598-1E62-EE98-223F61190F62}"/>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485E0787-1F6B-527C-B561-3288298A05D4}"/>
              </a:ext>
            </a:extLst>
          </p:cNvPr>
          <p:cNvSpPr txBox="1"/>
          <p:nvPr/>
        </p:nvSpPr>
        <p:spPr>
          <a:xfrm>
            <a:off x="0" y="141159"/>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（深度优先搜索），遍历类似于树的先序遍历，是树的先序遍历的推广</a:t>
            </a:r>
          </a:p>
        </p:txBody>
      </p:sp>
      <p:sp>
        <p:nvSpPr>
          <p:cNvPr id="2" name="椭圆 1">
            <a:extLst>
              <a:ext uri="{FF2B5EF4-FFF2-40B4-BE49-F238E27FC236}">
                <a16:creationId xmlns:a16="http://schemas.microsoft.com/office/drawing/2014/main" id="{DD83B1D5-E583-D9BE-796A-DFEC402956D2}"/>
              </a:ext>
            </a:extLst>
          </p:cNvPr>
          <p:cNvSpPr/>
          <p:nvPr/>
        </p:nvSpPr>
        <p:spPr>
          <a:xfrm>
            <a:off x="1090716"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 name="椭圆 2">
            <a:extLst>
              <a:ext uri="{FF2B5EF4-FFF2-40B4-BE49-F238E27FC236}">
                <a16:creationId xmlns:a16="http://schemas.microsoft.com/office/drawing/2014/main" id="{B231C089-CD15-C668-5E43-1A4739E1250F}"/>
              </a:ext>
            </a:extLst>
          </p:cNvPr>
          <p:cNvSpPr/>
          <p:nvPr/>
        </p:nvSpPr>
        <p:spPr>
          <a:xfrm>
            <a:off x="2371927" y="293587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椭圆 4">
            <a:extLst>
              <a:ext uri="{FF2B5EF4-FFF2-40B4-BE49-F238E27FC236}">
                <a16:creationId xmlns:a16="http://schemas.microsoft.com/office/drawing/2014/main" id="{35F7E958-B984-8298-7310-8D0F7BBB068B}"/>
              </a:ext>
            </a:extLst>
          </p:cNvPr>
          <p:cNvSpPr/>
          <p:nvPr/>
        </p:nvSpPr>
        <p:spPr>
          <a:xfrm>
            <a:off x="1070830"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 name="椭圆 5">
            <a:extLst>
              <a:ext uri="{FF2B5EF4-FFF2-40B4-BE49-F238E27FC236}">
                <a16:creationId xmlns:a16="http://schemas.microsoft.com/office/drawing/2014/main" id="{656E1396-9DBA-9213-C3E2-883864B4A7BE}"/>
              </a:ext>
            </a:extLst>
          </p:cNvPr>
          <p:cNvSpPr/>
          <p:nvPr/>
        </p:nvSpPr>
        <p:spPr>
          <a:xfrm>
            <a:off x="2371927"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7" name="直接连接符 6">
            <a:extLst>
              <a:ext uri="{FF2B5EF4-FFF2-40B4-BE49-F238E27FC236}">
                <a16:creationId xmlns:a16="http://schemas.microsoft.com/office/drawing/2014/main" id="{44D39DA2-D9DF-B8D4-AA6D-C6F761A56067}"/>
              </a:ext>
            </a:extLst>
          </p:cNvPr>
          <p:cNvCxnSpPr>
            <a:cxnSpLocks/>
          </p:cNvCxnSpPr>
          <p:nvPr/>
        </p:nvCxnSpPr>
        <p:spPr>
          <a:xfrm>
            <a:off x="1613498" y="1865954"/>
            <a:ext cx="5821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BD4D7B6-5690-B0EA-7366-97682DB16945}"/>
              </a:ext>
            </a:extLst>
          </p:cNvPr>
          <p:cNvCxnSpPr>
            <a:cxnSpLocks/>
          </p:cNvCxnSpPr>
          <p:nvPr/>
        </p:nvCxnSpPr>
        <p:spPr>
          <a:xfrm>
            <a:off x="2606477" y="2166893"/>
            <a:ext cx="0" cy="68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98B6362-0C82-02D6-BF74-6591203DAA98}"/>
              </a:ext>
            </a:extLst>
          </p:cNvPr>
          <p:cNvCxnSpPr>
            <a:cxnSpLocks/>
          </p:cNvCxnSpPr>
          <p:nvPr/>
        </p:nvCxnSpPr>
        <p:spPr>
          <a:xfrm flipH="1">
            <a:off x="1540716" y="2127564"/>
            <a:ext cx="831211"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121909C6-0A5D-8CC2-DFAD-E3B749D06C3C}"/>
              </a:ext>
            </a:extLst>
          </p:cNvPr>
          <p:cNvSpPr/>
          <p:nvPr/>
        </p:nvSpPr>
        <p:spPr>
          <a:xfrm>
            <a:off x="3448024"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3" name="直接连接符 12">
            <a:extLst>
              <a:ext uri="{FF2B5EF4-FFF2-40B4-BE49-F238E27FC236}">
                <a16:creationId xmlns:a16="http://schemas.microsoft.com/office/drawing/2014/main" id="{E105826E-BBF5-06C6-186C-CDC2A0F54277}"/>
              </a:ext>
            </a:extLst>
          </p:cNvPr>
          <p:cNvCxnSpPr>
            <a:cxnSpLocks/>
          </p:cNvCxnSpPr>
          <p:nvPr/>
        </p:nvCxnSpPr>
        <p:spPr>
          <a:xfrm>
            <a:off x="2890264" y="3164200"/>
            <a:ext cx="4544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C852E664-905B-5217-DE4C-E6C474586744}"/>
              </a:ext>
            </a:extLst>
          </p:cNvPr>
          <p:cNvSpPr/>
          <p:nvPr/>
        </p:nvSpPr>
        <p:spPr>
          <a:xfrm>
            <a:off x="6747612" y="112939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5" name="矩形: 圆角 34">
            <a:extLst>
              <a:ext uri="{FF2B5EF4-FFF2-40B4-BE49-F238E27FC236}">
                <a16:creationId xmlns:a16="http://schemas.microsoft.com/office/drawing/2014/main" id="{E07FAAE1-FB8D-916F-6FF7-61D21FED117E}"/>
              </a:ext>
            </a:extLst>
          </p:cNvPr>
          <p:cNvSpPr/>
          <p:nvPr/>
        </p:nvSpPr>
        <p:spPr>
          <a:xfrm>
            <a:off x="8024674" y="112939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8294C678-52E4-B9CD-DCCB-F39AAECA9895}"/>
              </a:ext>
            </a:extLst>
          </p:cNvPr>
          <p:cNvCxnSpPr>
            <a:cxnSpLocks/>
          </p:cNvCxnSpPr>
          <p:nvPr/>
        </p:nvCxnSpPr>
        <p:spPr>
          <a:xfrm>
            <a:off x="7574653" y="139100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EB2D069C-4EC1-1CDE-3798-5301019626DA}"/>
              </a:ext>
            </a:extLst>
          </p:cNvPr>
          <p:cNvSpPr/>
          <p:nvPr/>
        </p:nvSpPr>
        <p:spPr>
          <a:xfrm>
            <a:off x="6747612" y="175804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0" name="矩形: 圆角 39">
            <a:extLst>
              <a:ext uri="{FF2B5EF4-FFF2-40B4-BE49-F238E27FC236}">
                <a16:creationId xmlns:a16="http://schemas.microsoft.com/office/drawing/2014/main" id="{14415F1C-D938-5867-53EB-5E4C6DD3B0CE}"/>
              </a:ext>
            </a:extLst>
          </p:cNvPr>
          <p:cNvSpPr/>
          <p:nvPr/>
        </p:nvSpPr>
        <p:spPr>
          <a:xfrm>
            <a:off x="8024674"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D7E563E6-0E1C-1132-1D44-62BB48CE6706}"/>
              </a:ext>
            </a:extLst>
          </p:cNvPr>
          <p:cNvSpPr/>
          <p:nvPr/>
        </p:nvSpPr>
        <p:spPr>
          <a:xfrm>
            <a:off x="9301736"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51C79BD1-5D5D-A668-9F2C-31AD955DC540}"/>
              </a:ext>
            </a:extLst>
          </p:cNvPr>
          <p:cNvCxnSpPr>
            <a:cxnSpLocks/>
          </p:cNvCxnSpPr>
          <p:nvPr/>
        </p:nvCxnSpPr>
        <p:spPr>
          <a:xfrm>
            <a:off x="757465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0FAD7FC-78BF-1C6A-7A27-449B610E2F5F}"/>
              </a:ext>
            </a:extLst>
          </p:cNvPr>
          <p:cNvCxnSpPr>
            <a:cxnSpLocks/>
          </p:cNvCxnSpPr>
          <p:nvPr/>
        </p:nvCxnSpPr>
        <p:spPr>
          <a:xfrm>
            <a:off x="8851681"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4E068D78-C5E9-2430-A684-CF96F6962832}"/>
              </a:ext>
            </a:extLst>
          </p:cNvPr>
          <p:cNvSpPr/>
          <p:nvPr/>
        </p:nvSpPr>
        <p:spPr>
          <a:xfrm>
            <a:off x="6747612" y="238669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45" name="矩形: 圆角 44">
            <a:extLst>
              <a:ext uri="{FF2B5EF4-FFF2-40B4-BE49-F238E27FC236}">
                <a16:creationId xmlns:a16="http://schemas.microsoft.com/office/drawing/2014/main" id="{4BFEE215-4061-198A-B2D9-561F5EB8D3F0}"/>
              </a:ext>
            </a:extLst>
          </p:cNvPr>
          <p:cNvSpPr/>
          <p:nvPr/>
        </p:nvSpPr>
        <p:spPr>
          <a:xfrm>
            <a:off x="8024674" y="238669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49680758-BF9F-FDFF-9EA7-850915E8DDE9}"/>
              </a:ext>
            </a:extLst>
          </p:cNvPr>
          <p:cNvCxnSpPr>
            <a:cxnSpLocks/>
          </p:cNvCxnSpPr>
          <p:nvPr/>
        </p:nvCxnSpPr>
        <p:spPr>
          <a:xfrm>
            <a:off x="7574653" y="264830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67CA2214-A852-4BD7-AAB9-DD986AC3ED2C}"/>
              </a:ext>
            </a:extLst>
          </p:cNvPr>
          <p:cNvSpPr/>
          <p:nvPr/>
        </p:nvSpPr>
        <p:spPr>
          <a:xfrm>
            <a:off x="6747612" y="303312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0" name="矩形: 圆角 49">
            <a:extLst>
              <a:ext uri="{FF2B5EF4-FFF2-40B4-BE49-F238E27FC236}">
                <a16:creationId xmlns:a16="http://schemas.microsoft.com/office/drawing/2014/main" id="{B3212D07-781D-40B5-D38D-414369553460}"/>
              </a:ext>
            </a:extLst>
          </p:cNvPr>
          <p:cNvSpPr/>
          <p:nvPr/>
        </p:nvSpPr>
        <p:spPr>
          <a:xfrm>
            <a:off x="8024674"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29B73949-2EF4-5FDB-33F2-EC5A03512631}"/>
              </a:ext>
            </a:extLst>
          </p:cNvPr>
          <p:cNvCxnSpPr>
            <a:cxnSpLocks/>
          </p:cNvCxnSpPr>
          <p:nvPr/>
        </p:nvCxnSpPr>
        <p:spPr>
          <a:xfrm>
            <a:off x="7574653"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69EC6591-68B8-2E58-98E7-C5E7A84D3FDB}"/>
              </a:ext>
            </a:extLst>
          </p:cNvPr>
          <p:cNvSpPr/>
          <p:nvPr/>
        </p:nvSpPr>
        <p:spPr>
          <a:xfrm>
            <a:off x="6747612" y="366177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3" name="矩形: 圆角 52">
            <a:extLst>
              <a:ext uri="{FF2B5EF4-FFF2-40B4-BE49-F238E27FC236}">
                <a16:creationId xmlns:a16="http://schemas.microsoft.com/office/drawing/2014/main" id="{16232873-C21C-91B1-4319-73940BA322B5}"/>
              </a:ext>
            </a:extLst>
          </p:cNvPr>
          <p:cNvSpPr/>
          <p:nvPr/>
        </p:nvSpPr>
        <p:spPr>
          <a:xfrm>
            <a:off x="8024674" y="366177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BA3FA3EA-420F-936C-5B70-718BFAE6D46D}"/>
              </a:ext>
            </a:extLst>
          </p:cNvPr>
          <p:cNvCxnSpPr>
            <a:cxnSpLocks/>
          </p:cNvCxnSpPr>
          <p:nvPr/>
        </p:nvCxnSpPr>
        <p:spPr>
          <a:xfrm>
            <a:off x="7574653" y="392338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AF485822-1104-365E-CCF7-75CAA0BBC07A}"/>
              </a:ext>
            </a:extLst>
          </p:cNvPr>
          <p:cNvSpPr txBox="1"/>
          <p:nvPr/>
        </p:nvSpPr>
        <p:spPr>
          <a:xfrm>
            <a:off x="6338907" y="112939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DF43979F-B4AB-D0C1-9C17-09F86EEE1192}"/>
              </a:ext>
            </a:extLst>
          </p:cNvPr>
          <p:cNvSpPr txBox="1"/>
          <p:nvPr/>
        </p:nvSpPr>
        <p:spPr>
          <a:xfrm>
            <a:off x="6342228" y="175404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E542B4B6-AD52-2E4B-6701-579BF61658E2}"/>
              </a:ext>
            </a:extLst>
          </p:cNvPr>
          <p:cNvSpPr txBox="1"/>
          <p:nvPr/>
        </p:nvSpPr>
        <p:spPr>
          <a:xfrm>
            <a:off x="6338907" y="237169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40437ECE-AC36-6D5A-81A7-74E3748AE583}"/>
              </a:ext>
            </a:extLst>
          </p:cNvPr>
          <p:cNvSpPr txBox="1"/>
          <p:nvPr/>
        </p:nvSpPr>
        <p:spPr>
          <a:xfrm>
            <a:off x="6339675" y="306212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1E15BF63-F981-ED86-0414-76DC82EF3FE7}"/>
              </a:ext>
            </a:extLst>
          </p:cNvPr>
          <p:cNvSpPr txBox="1"/>
          <p:nvPr/>
        </p:nvSpPr>
        <p:spPr>
          <a:xfrm>
            <a:off x="6325500" y="366177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3AA3BAB8-EA57-E80C-5160-273FF342657E}"/>
              </a:ext>
            </a:extLst>
          </p:cNvPr>
          <p:cNvSpPr txBox="1"/>
          <p:nvPr/>
        </p:nvSpPr>
        <p:spPr>
          <a:xfrm>
            <a:off x="8154855" y="110890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F173DD65-62C5-8DF1-0030-7A9E6109C695}"/>
              </a:ext>
            </a:extLst>
          </p:cNvPr>
          <p:cNvSpPr txBox="1"/>
          <p:nvPr/>
        </p:nvSpPr>
        <p:spPr>
          <a:xfrm>
            <a:off x="9393751" y="17484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2B89E594-1A44-946C-8EB1-C0962EB12296}"/>
              </a:ext>
            </a:extLst>
          </p:cNvPr>
          <p:cNvSpPr txBox="1"/>
          <p:nvPr/>
        </p:nvSpPr>
        <p:spPr>
          <a:xfrm>
            <a:off x="8136353"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6FBFE355-9253-E274-C6B8-5EFE7C3D1B42}"/>
              </a:ext>
            </a:extLst>
          </p:cNvPr>
          <p:cNvSpPr txBox="1"/>
          <p:nvPr/>
        </p:nvSpPr>
        <p:spPr>
          <a:xfrm>
            <a:off x="8135093" y="238687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2601112D-EED0-7532-7A1C-E9EBE5FD8406}"/>
              </a:ext>
            </a:extLst>
          </p:cNvPr>
          <p:cNvSpPr txBox="1"/>
          <p:nvPr/>
        </p:nvSpPr>
        <p:spPr>
          <a:xfrm>
            <a:off x="8135093" y="301534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13248FA2-B456-D2CF-E15D-61174D4889F7}"/>
              </a:ext>
            </a:extLst>
          </p:cNvPr>
          <p:cNvSpPr txBox="1"/>
          <p:nvPr/>
        </p:nvSpPr>
        <p:spPr>
          <a:xfrm>
            <a:off x="8135093" y="36438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3" name="矩形: 圆角 72">
            <a:extLst>
              <a:ext uri="{FF2B5EF4-FFF2-40B4-BE49-F238E27FC236}">
                <a16:creationId xmlns:a16="http://schemas.microsoft.com/office/drawing/2014/main" id="{EA4D11F9-9363-30A9-35EB-862CC6F7ABA7}"/>
              </a:ext>
            </a:extLst>
          </p:cNvPr>
          <p:cNvSpPr/>
          <p:nvPr/>
        </p:nvSpPr>
        <p:spPr>
          <a:xfrm>
            <a:off x="10578798"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a:extLst>
              <a:ext uri="{FF2B5EF4-FFF2-40B4-BE49-F238E27FC236}">
                <a16:creationId xmlns:a16="http://schemas.microsoft.com/office/drawing/2014/main" id="{0E36DB4E-2E97-23B0-BA35-5FC6755FCBF8}"/>
              </a:ext>
            </a:extLst>
          </p:cNvPr>
          <p:cNvCxnSpPr>
            <a:cxnSpLocks/>
          </p:cNvCxnSpPr>
          <p:nvPr/>
        </p:nvCxnSpPr>
        <p:spPr>
          <a:xfrm>
            <a:off x="1012874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ACDC1DF9-27F7-380F-212A-10335ACBA20E}"/>
              </a:ext>
            </a:extLst>
          </p:cNvPr>
          <p:cNvSpPr txBox="1"/>
          <p:nvPr/>
        </p:nvSpPr>
        <p:spPr>
          <a:xfrm>
            <a:off x="10578798"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6" name="矩形: 圆角 75">
            <a:extLst>
              <a:ext uri="{FF2B5EF4-FFF2-40B4-BE49-F238E27FC236}">
                <a16:creationId xmlns:a16="http://schemas.microsoft.com/office/drawing/2014/main" id="{F5A46CDA-D511-F62D-4C21-4185BE599543}"/>
              </a:ext>
            </a:extLst>
          </p:cNvPr>
          <p:cNvSpPr/>
          <p:nvPr/>
        </p:nvSpPr>
        <p:spPr>
          <a:xfrm>
            <a:off x="9301736"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4A6C90E9-756D-E86C-B3B0-ECF594AD7BF6}"/>
              </a:ext>
            </a:extLst>
          </p:cNvPr>
          <p:cNvCxnSpPr>
            <a:cxnSpLocks/>
          </p:cNvCxnSpPr>
          <p:nvPr/>
        </p:nvCxnSpPr>
        <p:spPr>
          <a:xfrm>
            <a:off x="8851681"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9DF8AC74-9300-43DD-9CBB-DD3493C4F79F}"/>
              </a:ext>
            </a:extLst>
          </p:cNvPr>
          <p:cNvSpPr txBox="1"/>
          <p:nvPr/>
        </p:nvSpPr>
        <p:spPr>
          <a:xfrm>
            <a:off x="9393617" y="3011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9" name="箭头: 下 78">
            <a:extLst>
              <a:ext uri="{FF2B5EF4-FFF2-40B4-BE49-F238E27FC236}">
                <a16:creationId xmlns:a16="http://schemas.microsoft.com/office/drawing/2014/main" id="{750C98A9-B2F0-4F28-7136-6BD19EEA5E3C}"/>
              </a:ext>
            </a:extLst>
          </p:cNvPr>
          <p:cNvSpPr/>
          <p:nvPr/>
        </p:nvSpPr>
        <p:spPr>
          <a:xfrm rot="16200000">
            <a:off x="5564231" y="2963002"/>
            <a:ext cx="551533" cy="7442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938E287D-F702-6DFC-488D-5930E9F87D2F}"/>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86" name="椭圆 85">
            <a:extLst>
              <a:ext uri="{FF2B5EF4-FFF2-40B4-BE49-F238E27FC236}">
                <a16:creationId xmlns:a16="http://schemas.microsoft.com/office/drawing/2014/main" id="{724443D1-A3EE-00E8-9830-32F30094ACEC}"/>
              </a:ext>
            </a:extLst>
          </p:cNvPr>
          <p:cNvSpPr/>
          <p:nvPr/>
        </p:nvSpPr>
        <p:spPr>
          <a:xfrm>
            <a:off x="6805744" y="1275063"/>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2658C0BA-E581-8F82-76DB-3B857B201A50}"/>
              </a:ext>
            </a:extLst>
          </p:cNvPr>
          <p:cNvSpPr txBox="1"/>
          <p:nvPr/>
        </p:nvSpPr>
        <p:spPr>
          <a:xfrm>
            <a:off x="1904596"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10" name="椭圆 9">
            <a:extLst>
              <a:ext uri="{FF2B5EF4-FFF2-40B4-BE49-F238E27FC236}">
                <a16:creationId xmlns:a16="http://schemas.microsoft.com/office/drawing/2014/main" id="{0926E254-F93D-B763-52F6-EC193FABFC4B}"/>
              </a:ext>
            </a:extLst>
          </p:cNvPr>
          <p:cNvSpPr/>
          <p:nvPr/>
        </p:nvSpPr>
        <p:spPr>
          <a:xfrm>
            <a:off x="6805744" y="187862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60BAAEE-8292-74BF-AB96-3E3B80B4B1E8}"/>
              </a:ext>
            </a:extLst>
          </p:cNvPr>
          <p:cNvSpPr txBox="1"/>
          <p:nvPr/>
        </p:nvSpPr>
        <p:spPr>
          <a:xfrm>
            <a:off x="2195695"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F1F25D20-60F6-FA15-E668-3526C7BE5D6E}"/>
              </a:ext>
            </a:extLst>
          </p:cNvPr>
          <p:cNvSpPr txBox="1"/>
          <p:nvPr/>
        </p:nvSpPr>
        <p:spPr>
          <a:xfrm>
            <a:off x="2486794"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8" name="椭圆 17">
            <a:extLst>
              <a:ext uri="{FF2B5EF4-FFF2-40B4-BE49-F238E27FC236}">
                <a16:creationId xmlns:a16="http://schemas.microsoft.com/office/drawing/2014/main" id="{70B7B5F6-44F4-49D4-F51D-E926E5DF2EF5}"/>
              </a:ext>
            </a:extLst>
          </p:cNvPr>
          <p:cNvSpPr/>
          <p:nvPr/>
        </p:nvSpPr>
        <p:spPr>
          <a:xfrm>
            <a:off x="6816393" y="317216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17207E6-E65C-3873-3E5F-7BC21CA1C96D}"/>
              </a:ext>
            </a:extLst>
          </p:cNvPr>
          <p:cNvSpPr txBox="1"/>
          <p:nvPr/>
        </p:nvSpPr>
        <p:spPr>
          <a:xfrm>
            <a:off x="5272762" y="4607511"/>
            <a:ext cx="646087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继续这样重复操作</a:t>
            </a:r>
            <a:endParaRPr lang="zh-CN" altLang="en-US" sz="2800" dirty="0">
              <a:latin typeface="宋体" panose="02010600030101010101" pitchFamily="2" charset="-122"/>
              <a:ea typeface="宋体" panose="02010600030101010101" pitchFamily="2" charset="-122"/>
            </a:endParaRPr>
          </a:p>
        </p:txBody>
      </p:sp>
      <p:sp>
        <p:nvSpPr>
          <p:cNvPr id="15" name="箭头: 下 14">
            <a:extLst>
              <a:ext uri="{FF2B5EF4-FFF2-40B4-BE49-F238E27FC236}">
                <a16:creationId xmlns:a16="http://schemas.microsoft.com/office/drawing/2014/main" id="{C8E6F5BF-A02F-6434-1B00-F60ED66DD1FB}"/>
              </a:ext>
            </a:extLst>
          </p:cNvPr>
          <p:cNvSpPr/>
          <p:nvPr/>
        </p:nvSpPr>
        <p:spPr>
          <a:xfrm>
            <a:off x="9494660" y="2602099"/>
            <a:ext cx="551533" cy="38743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6E0A7A4-4475-9D48-82B7-44931A3BEB57}"/>
              </a:ext>
            </a:extLst>
          </p:cNvPr>
          <p:cNvSpPr/>
          <p:nvPr/>
        </p:nvSpPr>
        <p:spPr>
          <a:xfrm>
            <a:off x="6816393" y="3788385"/>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56F3E59-3689-1DBF-CCBD-A422DFB0226D}"/>
              </a:ext>
            </a:extLst>
          </p:cNvPr>
          <p:cNvSpPr txBox="1"/>
          <p:nvPr/>
        </p:nvSpPr>
        <p:spPr>
          <a:xfrm>
            <a:off x="2777893" y="58418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8824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animBg="1"/>
      <p:bldP spid="16" grpId="0" animBg="1"/>
      <p:bldP spid="22"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2D775-293A-41FE-8982-19E440F39F54}"/>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F744A57B-CD6B-311A-7BA1-FFA35F66196E}"/>
              </a:ext>
            </a:extLst>
          </p:cNvPr>
          <p:cNvSpPr txBox="1"/>
          <p:nvPr/>
        </p:nvSpPr>
        <p:spPr>
          <a:xfrm>
            <a:off x="0" y="141159"/>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（深度优先搜索），遍历类似于树的先序遍历，是树的先序遍历的推广</a:t>
            </a:r>
          </a:p>
        </p:txBody>
      </p:sp>
      <p:sp>
        <p:nvSpPr>
          <p:cNvPr id="2" name="椭圆 1">
            <a:extLst>
              <a:ext uri="{FF2B5EF4-FFF2-40B4-BE49-F238E27FC236}">
                <a16:creationId xmlns:a16="http://schemas.microsoft.com/office/drawing/2014/main" id="{025B5346-E8E4-6B5F-C794-4246FAEE39B5}"/>
              </a:ext>
            </a:extLst>
          </p:cNvPr>
          <p:cNvSpPr/>
          <p:nvPr/>
        </p:nvSpPr>
        <p:spPr>
          <a:xfrm>
            <a:off x="1090716"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 name="椭圆 2">
            <a:extLst>
              <a:ext uri="{FF2B5EF4-FFF2-40B4-BE49-F238E27FC236}">
                <a16:creationId xmlns:a16="http://schemas.microsoft.com/office/drawing/2014/main" id="{CD787295-BF0A-C62C-AFDB-F7AC3257490D}"/>
              </a:ext>
            </a:extLst>
          </p:cNvPr>
          <p:cNvSpPr/>
          <p:nvPr/>
        </p:nvSpPr>
        <p:spPr>
          <a:xfrm>
            <a:off x="2371927" y="293587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椭圆 4">
            <a:extLst>
              <a:ext uri="{FF2B5EF4-FFF2-40B4-BE49-F238E27FC236}">
                <a16:creationId xmlns:a16="http://schemas.microsoft.com/office/drawing/2014/main" id="{7127B8D4-AB46-41C3-A86C-810BB72E0F68}"/>
              </a:ext>
            </a:extLst>
          </p:cNvPr>
          <p:cNvSpPr/>
          <p:nvPr/>
        </p:nvSpPr>
        <p:spPr>
          <a:xfrm>
            <a:off x="1070830"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 name="椭圆 5">
            <a:extLst>
              <a:ext uri="{FF2B5EF4-FFF2-40B4-BE49-F238E27FC236}">
                <a16:creationId xmlns:a16="http://schemas.microsoft.com/office/drawing/2014/main" id="{5D944EA5-2F3C-5ADD-FADA-C7B64EE319A5}"/>
              </a:ext>
            </a:extLst>
          </p:cNvPr>
          <p:cNvSpPr/>
          <p:nvPr/>
        </p:nvSpPr>
        <p:spPr>
          <a:xfrm>
            <a:off x="2371927"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7" name="直接连接符 6">
            <a:extLst>
              <a:ext uri="{FF2B5EF4-FFF2-40B4-BE49-F238E27FC236}">
                <a16:creationId xmlns:a16="http://schemas.microsoft.com/office/drawing/2014/main" id="{C2867824-D30C-E74C-8E94-F3AAD55238FA}"/>
              </a:ext>
            </a:extLst>
          </p:cNvPr>
          <p:cNvCxnSpPr>
            <a:cxnSpLocks/>
          </p:cNvCxnSpPr>
          <p:nvPr/>
        </p:nvCxnSpPr>
        <p:spPr>
          <a:xfrm>
            <a:off x="1613498" y="1865954"/>
            <a:ext cx="5821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DE15A25-85F0-F9A6-081D-22E782F5A02D}"/>
              </a:ext>
            </a:extLst>
          </p:cNvPr>
          <p:cNvCxnSpPr>
            <a:cxnSpLocks/>
          </p:cNvCxnSpPr>
          <p:nvPr/>
        </p:nvCxnSpPr>
        <p:spPr>
          <a:xfrm>
            <a:off x="2606477" y="2166893"/>
            <a:ext cx="0" cy="68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25DA4BC-7147-76D2-62E7-C53D8CADC73E}"/>
              </a:ext>
            </a:extLst>
          </p:cNvPr>
          <p:cNvCxnSpPr>
            <a:cxnSpLocks/>
          </p:cNvCxnSpPr>
          <p:nvPr/>
        </p:nvCxnSpPr>
        <p:spPr>
          <a:xfrm flipH="1">
            <a:off x="1540716" y="2127564"/>
            <a:ext cx="831211"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6355DA3C-5305-A707-C829-F87CDFFD0716}"/>
              </a:ext>
            </a:extLst>
          </p:cNvPr>
          <p:cNvSpPr/>
          <p:nvPr/>
        </p:nvSpPr>
        <p:spPr>
          <a:xfrm>
            <a:off x="3448024"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3" name="直接连接符 12">
            <a:extLst>
              <a:ext uri="{FF2B5EF4-FFF2-40B4-BE49-F238E27FC236}">
                <a16:creationId xmlns:a16="http://schemas.microsoft.com/office/drawing/2014/main" id="{05D3B673-BF4A-9186-4DD9-1BDED41B756F}"/>
              </a:ext>
            </a:extLst>
          </p:cNvPr>
          <p:cNvCxnSpPr>
            <a:cxnSpLocks/>
          </p:cNvCxnSpPr>
          <p:nvPr/>
        </p:nvCxnSpPr>
        <p:spPr>
          <a:xfrm>
            <a:off x="2890264" y="3164200"/>
            <a:ext cx="4544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78D3D41D-CE7B-6B9F-094B-5A53176E4218}"/>
              </a:ext>
            </a:extLst>
          </p:cNvPr>
          <p:cNvSpPr/>
          <p:nvPr/>
        </p:nvSpPr>
        <p:spPr>
          <a:xfrm>
            <a:off x="6747612" y="112939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5" name="矩形: 圆角 34">
            <a:extLst>
              <a:ext uri="{FF2B5EF4-FFF2-40B4-BE49-F238E27FC236}">
                <a16:creationId xmlns:a16="http://schemas.microsoft.com/office/drawing/2014/main" id="{A9D37BB7-C920-6425-9705-1AE6CF562E10}"/>
              </a:ext>
            </a:extLst>
          </p:cNvPr>
          <p:cNvSpPr/>
          <p:nvPr/>
        </p:nvSpPr>
        <p:spPr>
          <a:xfrm>
            <a:off x="8024674" y="112939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FDACAD0A-ACB6-3B14-9803-F7A1EA2C57AD}"/>
              </a:ext>
            </a:extLst>
          </p:cNvPr>
          <p:cNvCxnSpPr>
            <a:cxnSpLocks/>
          </p:cNvCxnSpPr>
          <p:nvPr/>
        </p:nvCxnSpPr>
        <p:spPr>
          <a:xfrm>
            <a:off x="7574653" y="139100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1A9CE177-619A-D911-5644-CADB35E8C9EC}"/>
              </a:ext>
            </a:extLst>
          </p:cNvPr>
          <p:cNvSpPr/>
          <p:nvPr/>
        </p:nvSpPr>
        <p:spPr>
          <a:xfrm>
            <a:off x="6747612" y="175804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0" name="矩形: 圆角 39">
            <a:extLst>
              <a:ext uri="{FF2B5EF4-FFF2-40B4-BE49-F238E27FC236}">
                <a16:creationId xmlns:a16="http://schemas.microsoft.com/office/drawing/2014/main" id="{8DE87C2B-7074-8364-422B-41D3D885B562}"/>
              </a:ext>
            </a:extLst>
          </p:cNvPr>
          <p:cNvSpPr/>
          <p:nvPr/>
        </p:nvSpPr>
        <p:spPr>
          <a:xfrm>
            <a:off x="8024674"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197ADF28-7ECC-B6DD-7272-FB23293E1BA4}"/>
              </a:ext>
            </a:extLst>
          </p:cNvPr>
          <p:cNvSpPr/>
          <p:nvPr/>
        </p:nvSpPr>
        <p:spPr>
          <a:xfrm>
            <a:off x="9301736"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2D98B3DF-F6A8-42D7-4D99-C117136E8D2B}"/>
              </a:ext>
            </a:extLst>
          </p:cNvPr>
          <p:cNvCxnSpPr>
            <a:cxnSpLocks/>
          </p:cNvCxnSpPr>
          <p:nvPr/>
        </p:nvCxnSpPr>
        <p:spPr>
          <a:xfrm>
            <a:off x="757465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FBFDD9B-48FC-756E-E1A1-AB76102DD1F8}"/>
              </a:ext>
            </a:extLst>
          </p:cNvPr>
          <p:cNvCxnSpPr>
            <a:cxnSpLocks/>
          </p:cNvCxnSpPr>
          <p:nvPr/>
        </p:nvCxnSpPr>
        <p:spPr>
          <a:xfrm>
            <a:off x="8851681"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7066A3BF-D64E-3AA1-29C2-DE8D51C9EA62}"/>
              </a:ext>
            </a:extLst>
          </p:cNvPr>
          <p:cNvSpPr/>
          <p:nvPr/>
        </p:nvSpPr>
        <p:spPr>
          <a:xfrm>
            <a:off x="6747612" y="238669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45" name="矩形: 圆角 44">
            <a:extLst>
              <a:ext uri="{FF2B5EF4-FFF2-40B4-BE49-F238E27FC236}">
                <a16:creationId xmlns:a16="http://schemas.microsoft.com/office/drawing/2014/main" id="{765A6D1F-F46A-89C1-B5FC-2BCA2039815A}"/>
              </a:ext>
            </a:extLst>
          </p:cNvPr>
          <p:cNvSpPr/>
          <p:nvPr/>
        </p:nvSpPr>
        <p:spPr>
          <a:xfrm>
            <a:off x="8024674" y="238669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DCC9EDCC-7F9A-3738-A1AB-74D5023672E2}"/>
              </a:ext>
            </a:extLst>
          </p:cNvPr>
          <p:cNvCxnSpPr>
            <a:cxnSpLocks/>
          </p:cNvCxnSpPr>
          <p:nvPr/>
        </p:nvCxnSpPr>
        <p:spPr>
          <a:xfrm>
            <a:off x="7574653" y="264830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618D97A2-0ED8-B0A9-7B14-D9885B38C742}"/>
              </a:ext>
            </a:extLst>
          </p:cNvPr>
          <p:cNvSpPr/>
          <p:nvPr/>
        </p:nvSpPr>
        <p:spPr>
          <a:xfrm>
            <a:off x="6747612" y="303312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0" name="矩形: 圆角 49">
            <a:extLst>
              <a:ext uri="{FF2B5EF4-FFF2-40B4-BE49-F238E27FC236}">
                <a16:creationId xmlns:a16="http://schemas.microsoft.com/office/drawing/2014/main" id="{E9DE53F3-BED3-1C9C-096F-22AFE5290AF5}"/>
              </a:ext>
            </a:extLst>
          </p:cNvPr>
          <p:cNvSpPr/>
          <p:nvPr/>
        </p:nvSpPr>
        <p:spPr>
          <a:xfrm>
            <a:off x="8024674"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40313A82-1094-9BD9-987A-0988CF65787A}"/>
              </a:ext>
            </a:extLst>
          </p:cNvPr>
          <p:cNvCxnSpPr>
            <a:cxnSpLocks/>
          </p:cNvCxnSpPr>
          <p:nvPr/>
        </p:nvCxnSpPr>
        <p:spPr>
          <a:xfrm>
            <a:off x="7574653"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9B9309B2-3C5C-5173-A8E3-6130694E53E2}"/>
              </a:ext>
            </a:extLst>
          </p:cNvPr>
          <p:cNvSpPr/>
          <p:nvPr/>
        </p:nvSpPr>
        <p:spPr>
          <a:xfrm>
            <a:off x="6747612" y="366177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3" name="矩形: 圆角 52">
            <a:extLst>
              <a:ext uri="{FF2B5EF4-FFF2-40B4-BE49-F238E27FC236}">
                <a16:creationId xmlns:a16="http://schemas.microsoft.com/office/drawing/2014/main" id="{8BBD0EF8-82EC-35A8-B9CB-5C93DE868DC9}"/>
              </a:ext>
            </a:extLst>
          </p:cNvPr>
          <p:cNvSpPr/>
          <p:nvPr/>
        </p:nvSpPr>
        <p:spPr>
          <a:xfrm>
            <a:off x="8024674" y="366177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BA9385A7-97A1-92ED-EB72-BFCF2D565D47}"/>
              </a:ext>
            </a:extLst>
          </p:cNvPr>
          <p:cNvCxnSpPr>
            <a:cxnSpLocks/>
          </p:cNvCxnSpPr>
          <p:nvPr/>
        </p:nvCxnSpPr>
        <p:spPr>
          <a:xfrm>
            <a:off x="7574653" y="392338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EF7B22C0-FACA-C59B-347A-B0CEF42A2B8E}"/>
              </a:ext>
            </a:extLst>
          </p:cNvPr>
          <p:cNvSpPr txBox="1"/>
          <p:nvPr/>
        </p:nvSpPr>
        <p:spPr>
          <a:xfrm>
            <a:off x="6338907" y="112939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8446B6A7-3AA7-0601-086C-8A0E486E8017}"/>
              </a:ext>
            </a:extLst>
          </p:cNvPr>
          <p:cNvSpPr txBox="1"/>
          <p:nvPr/>
        </p:nvSpPr>
        <p:spPr>
          <a:xfrm>
            <a:off x="6342228" y="175404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B4925DDD-0275-7699-2E6D-9A70CC8DB6C0}"/>
              </a:ext>
            </a:extLst>
          </p:cNvPr>
          <p:cNvSpPr txBox="1"/>
          <p:nvPr/>
        </p:nvSpPr>
        <p:spPr>
          <a:xfrm>
            <a:off x="6338907" y="237169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BFEDA776-2EEC-93FE-B304-9D102ED51220}"/>
              </a:ext>
            </a:extLst>
          </p:cNvPr>
          <p:cNvSpPr txBox="1"/>
          <p:nvPr/>
        </p:nvSpPr>
        <p:spPr>
          <a:xfrm>
            <a:off x="6339675" y="306212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19663E4A-912E-9008-3932-6B4450873D17}"/>
              </a:ext>
            </a:extLst>
          </p:cNvPr>
          <p:cNvSpPr txBox="1"/>
          <p:nvPr/>
        </p:nvSpPr>
        <p:spPr>
          <a:xfrm>
            <a:off x="6325500" y="366177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7A6DF97D-3DA7-DEEA-1214-D231400AF889}"/>
              </a:ext>
            </a:extLst>
          </p:cNvPr>
          <p:cNvSpPr txBox="1"/>
          <p:nvPr/>
        </p:nvSpPr>
        <p:spPr>
          <a:xfrm>
            <a:off x="8154855" y="110890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150B1122-F2DE-E235-4DCA-601FF086C4D8}"/>
              </a:ext>
            </a:extLst>
          </p:cNvPr>
          <p:cNvSpPr txBox="1"/>
          <p:nvPr/>
        </p:nvSpPr>
        <p:spPr>
          <a:xfrm>
            <a:off x="9393751" y="17484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0D50C88D-7808-7DB7-F648-ACA6BE19129A}"/>
              </a:ext>
            </a:extLst>
          </p:cNvPr>
          <p:cNvSpPr txBox="1"/>
          <p:nvPr/>
        </p:nvSpPr>
        <p:spPr>
          <a:xfrm>
            <a:off x="8136353"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40AB921C-C30A-6B48-2482-675E8A16E6F7}"/>
              </a:ext>
            </a:extLst>
          </p:cNvPr>
          <p:cNvSpPr txBox="1"/>
          <p:nvPr/>
        </p:nvSpPr>
        <p:spPr>
          <a:xfrm>
            <a:off x="8135093" y="238687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10F2EBC3-9BA6-271B-88EC-2931BB10CE08}"/>
              </a:ext>
            </a:extLst>
          </p:cNvPr>
          <p:cNvSpPr txBox="1"/>
          <p:nvPr/>
        </p:nvSpPr>
        <p:spPr>
          <a:xfrm>
            <a:off x="8135093" y="301534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32450FE0-3CFA-94F4-EC46-8EA34F8FDB68}"/>
              </a:ext>
            </a:extLst>
          </p:cNvPr>
          <p:cNvSpPr txBox="1"/>
          <p:nvPr/>
        </p:nvSpPr>
        <p:spPr>
          <a:xfrm>
            <a:off x="8135093" y="36438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3" name="矩形: 圆角 72">
            <a:extLst>
              <a:ext uri="{FF2B5EF4-FFF2-40B4-BE49-F238E27FC236}">
                <a16:creationId xmlns:a16="http://schemas.microsoft.com/office/drawing/2014/main" id="{6AB3C94A-1BD7-CBB6-BEFA-A4C18E6CAB89}"/>
              </a:ext>
            </a:extLst>
          </p:cNvPr>
          <p:cNvSpPr/>
          <p:nvPr/>
        </p:nvSpPr>
        <p:spPr>
          <a:xfrm>
            <a:off x="10578798"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a:extLst>
              <a:ext uri="{FF2B5EF4-FFF2-40B4-BE49-F238E27FC236}">
                <a16:creationId xmlns:a16="http://schemas.microsoft.com/office/drawing/2014/main" id="{D0C28EB4-1638-8B3B-F648-E94AD412799C}"/>
              </a:ext>
            </a:extLst>
          </p:cNvPr>
          <p:cNvCxnSpPr>
            <a:cxnSpLocks/>
          </p:cNvCxnSpPr>
          <p:nvPr/>
        </p:nvCxnSpPr>
        <p:spPr>
          <a:xfrm>
            <a:off x="1012874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E12F556E-1C8F-26F1-2220-B85708B7C714}"/>
              </a:ext>
            </a:extLst>
          </p:cNvPr>
          <p:cNvSpPr txBox="1"/>
          <p:nvPr/>
        </p:nvSpPr>
        <p:spPr>
          <a:xfrm>
            <a:off x="10578798"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6" name="矩形: 圆角 75">
            <a:extLst>
              <a:ext uri="{FF2B5EF4-FFF2-40B4-BE49-F238E27FC236}">
                <a16:creationId xmlns:a16="http://schemas.microsoft.com/office/drawing/2014/main" id="{41A943CC-3EEF-3008-1659-5141A9750712}"/>
              </a:ext>
            </a:extLst>
          </p:cNvPr>
          <p:cNvSpPr/>
          <p:nvPr/>
        </p:nvSpPr>
        <p:spPr>
          <a:xfrm>
            <a:off x="9301736"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CD2FE617-AD47-49EB-BDD2-1E4A9276010E}"/>
              </a:ext>
            </a:extLst>
          </p:cNvPr>
          <p:cNvCxnSpPr>
            <a:cxnSpLocks/>
          </p:cNvCxnSpPr>
          <p:nvPr/>
        </p:nvCxnSpPr>
        <p:spPr>
          <a:xfrm>
            <a:off x="8851681"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A2927A56-5015-8237-592B-E3B908898129}"/>
              </a:ext>
            </a:extLst>
          </p:cNvPr>
          <p:cNvSpPr txBox="1"/>
          <p:nvPr/>
        </p:nvSpPr>
        <p:spPr>
          <a:xfrm>
            <a:off x="9393617" y="3011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9" name="箭头: 下 78">
            <a:extLst>
              <a:ext uri="{FF2B5EF4-FFF2-40B4-BE49-F238E27FC236}">
                <a16:creationId xmlns:a16="http://schemas.microsoft.com/office/drawing/2014/main" id="{08F1B67B-3B3A-8D76-879F-0AB2383A154F}"/>
              </a:ext>
            </a:extLst>
          </p:cNvPr>
          <p:cNvSpPr/>
          <p:nvPr/>
        </p:nvSpPr>
        <p:spPr>
          <a:xfrm rot="16200000">
            <a:off x="5512361" y="3567817"/>
            <a:ext cx="551533" cy="7442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A54635C7-6B76-CBC9-7B49-76A65F65F68D}"/>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86" name="椭圆 85">
            <a:extLst>
              <a:ext uri="{FF2B5EF4-FFF2-40B4-BE49-F238E27FC236}">
                <a16:creationId xmlns:a16="http://schemas.microsoft.com/office/drawing/2014/main" id="{AF18B58D-B647-A6C6-C938-2A12F6768B2A}"/>
              </a:ext>
            </a:extLst>
          </p:cNvPr>
          <p:cNvSpPr/>
          <p:nvPr/>
        </p:nvSpPr>
        <p:spPr>
          <a:xfrm>
            <a:off x="6805744" y="1275063"/>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A8BE57EA-21CA-9ABD-2165-2857E1149D19}"/>
              </a:ext>
            </a:extLst>
          </p:cNvPr>
          <p:cNvSpPr txBox="1"/>
          <p:nvPr/>
        </p:nvSpPr>
        <p:spPr>
          <a:xfrm>
            <a:off x="1904596"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10" name="椭圆 9">
            <a:extLst>
              <a:ext uri="{FF2B5EF4-FFF2-40B4-BE49-F238E27FC236}">
                <a16:creationId xmlns:a16="http://schemas.microsoft.com/office/drawing/2014/main" id="{778B2B43-CF85-0E6F-9742-92766BB37B01}"/>
              </a:ext>
            </a:extLst>
          </p:cNvPr>
          <p:cNvSpPr/>
          <p:nvPr/>
        </p:nvSpPr>
        <p:spPr>
          <a:xfrm>
            <a:off x="6805744" y="187862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EF83778-F73B-3810-FE72-572CEA5FD2DF}"/>
              </a:ext>
            </a:extLst>
          </p:cNvPr>
          <p:cNvSpPr txBox="1"/>
          <p:nvPr/>
        </p:nvSpPr>
        <p:spPr>
          <a:xfrm>
            <a:off x="2195695"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847EBA74-9909-5CB0-0800-43E363F9D61F}"/>
              </a:ext>
            </a:extLst>
          </p:cNvPr>
          <p:cNvSpPr txBox="1"/>
          <p:nvPr/>
        </p:nvSpPr>
        <p:spPr>
          <a:xfrm>
            <a:off x="2486794"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8" name="椭圆 17">
            <a:extLst>
              <a:ext uri="{FF2B5EF4-FFF2-40B4-BE49-F238E27FC236}">
                <a16:creationId xmlns:a16="http://schemas.microsoft.com/office/drawing/2014/main" id="{0B6F3EBE-632E-6908-178D-D0ECDE656F32}"/>
              </a:ext>
            </a:extLst>
          </p:cNvPr>
          <p:cNvSpPr/>
          <p:nvPr/>
        </p:nvSpPr>
        <p:spPr>
          <a:xfrm>
            <a:off x="6816393" y="317216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393A84B-7EB2-B0A6-4485-D4F3CDE7D1F3}"/>
              </a:ext>
            </a:extLst>
          </p:cNvPr>
          <p:cNvSpPr txBox="1"/>
          <p:nvPr/>
        </p:nvSpPr>
        <p:spPr>
          <a:xfrm>
            <a:off x="5272762" y="4607511"/>
            <a:ext cx="646087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继续这样重复操作</a:t>
            </a:r>
            <a:endParaRPr lang="zh-CN" altLang="en-US" sz="2800" dirty="0">
              <a:latin typeface="宋体" panose="02010600030101010101" pitchFamily="2" charset="-122"/>
              <a:ea typeface="宋体" panose="02010600030101010101" pitchFamily="2" charset="-122"/>
            </a:endParaRPr>
          </a:p>
        </p:txBody>
      </p:sp>
      <p:sp>
        <p:nvSpPr>
          <p:cNvPr id="16" name="椭圆 15">
            <a:extLst>
              <a:ext uri="{FF2B5EF4-FFF2-40B4-BE49-F238E27FC236}">
                <a16:creationId xmlns:a16="http://schemas.microsoft.com/office/drawing/2014/main" id="{22CA0438-B5DA-2055-855A-AD1F3F606C0B}"/>
              </a:ext>
            </a:extLst>
          </p:cNvPr>
          <p:cNvSpPr/>
          <p:nvPr/>
        </p:nvSpPr>
        <p:spPr>
          <a:xfrm>
            <a:off x="6816393" y="3788385"/>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23706CC-28A8-FD73-238C-F3D4F575DF1D}"/>
              </a:ext>
            </a:extLst>
          </p:cNvPr>
          <p:cNvSpPr txBox="1"/>
          <p:nvPr/>
        </p:nvSpPr>
        <p:spPr>
          <a:xfrm>
            <a:off x="2777893" y="58418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84E0101-E89F-2ED0-70B8-AA66EF718216}"/>
              </a:ext>
            </a:extLst>
          </p:cNvPr>
          <p:cNvSpPr txBox="1"/>
          <p:nvPr/>
        </p:nvSpPr>
        <p:spPr>
          <a:xfrm>
            <a:off x="5272762" y="5038107"/>
            <a:ext cx="6703338"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现在我们发现这条路走到了末尾，开始进行回溯操作。</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78687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B73D-21EF-DC08-DE92-D9AAAAC59FE4}"/>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027E0FF2-AD60-53DD-BDD3-335C31AC37DB}"/>
              </a:ext>
            </a:extLst>
          </p:cNvPr>
          <p:cNvSpPr txBox="1"/>
          <p:nvPr/>
        </p:nvSpPr>
        <p:spPr>
          <a:xfrm>
            <a:off x="0" y="141159"/>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（深度优先搜索），遍历类似于树的先序遍历，是树的先序遍历的推广</a:t>
            </a:r>
          </a:p>
        </p:txBody>
      </p:sp>
      <p:sp>
        <p:nvSpPr>
          <p:cNvPr id="2" name="椭圆 1">
            <a:extLst>
              <a:ext uri="{FF2B5EF4-FFF2-40B4-BE49-F238E27FC236}">
                <a16:creationId xmlns:a16="http://schemas.microsoft.com/office/drawing/2014/main" id="{E7F30611-5BF7-7617-B446-7FC206CA337F}"/>
              </a:ext>
            </a:extLst>
          </p:cNvPr>
          <p:cNvSpPr/>
          <p:nvPr/>
        </p:nvSpPr>
        <p:spPr>
          <a:xfrm>
            <a:off x="1090716"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 name="椭圆 2">
            <a:extLst>
              <a:ext uri="{FF2B5EF4-FFF2-40B4-BE49-F238E27FC236}">
                <a16:creationId xmlns:a16="http://schemas.microsoft.com/office/drawing/2014/main" id="{7A49722E-686F-36D7-1995-9E1477E8CCF4}"/>
              </a:ext>
            </a:extLst>
          </p:cNvPr>
          <p:cNvSpPr/>
          <p:nvPr/>
        </p:nvSpPr>
        <p:spPr>
          <a:xfrm>
            <a:off x="2371927" y="293587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椭圆 4">
            <a:extLst>
              <a:ext uri="{FF2B5EF4-FFF2-40B4-BE49-F238E27FC236}">
                <a16:creationId xmlns:a16="http://schemas.microsoft.com/office/drawing/2014/main" id="{BAA9DD06-CDF5-934A-25CF-AEA7668D588F}"/>
              </a:ext>
            </a:extLst>
          </p:cNvPr>
          <p:cNvSpPr/>
          <p:nvPr/>
        </p:nvSpPr>
        <p:spPr>
          <a:xfrm>
            <a:off x="1070830"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 name="椭圆 5">
            <a:extLst>
              <a:ext uri="{FF2B5EF4-FFF2-40B4-BE49-F238E27FC236}">
                <a16:creationId xmlns:a16="http://schemas.microsoft.com/office/drawing/2014/main" id="{0A250EB2-253F-66D3-E96B-565A42A77619}"/>
              </a:ext>
            </a:extLst>
          </p:cNvPr>
          <p:cNvSpPr/>
          <p:nvPr/>
        </p:nvSpPr>
        <p:spPr>
          <a:xfrm>
            <a:off x="2371927"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7" name="直接连接符 6">
            <a:extLst>
              <a:ext uri="{FF2B5EF4-FFF2-40B4-BE49-F238E27FC236}">
                <a16:creationId xmlns:a16="http://schemas.microsoft.com/office/drawing/2014/main" id="{86E1DA7B-3202-A4C2-435A-BBE01589F3D6}"/>
              </a:ext>
            </a:extLst>
          </p:cNvPr>
          <p:cNvCxnSpPr>
            <a:cxnSpLocks/>
          </p:cNvCxnSpPr>
          <p:nvPr/>
        </p:nvCxnSpPr>
        <p:spPr>
          <a:xfrm>
            <a:off x="1613498" y="1865954"/>
            <a:ext cx="5821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FD095B1-E1BE-C5EE-560E-6633640375AA}"/>
              </a:ext>
            </a:extLst>
          </p:cNvPr>
          <p:cNvCxnSpPr>
            <a:cxnSpLocks/>
          </p:cNvCxnSpPr>
          <p:nvPr/>
        </p:nvCxnSpPr>
        <p:spPr>
          <a:xfrm>
            <a:off x="2606477" y="2166893"/>
            <a:ext cx="0" cy="68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6E38F57-04BB-CF5D-C4AA-ED20167480A5}"/>
              </a:ext>
            </a:extLst>
          </p:cNvPr>
          <p:cNvCxnSpPr>
            <a:cxnSpLocks/>
          </p:cNvCxnSpPr>
          <p:nvPr/>
        </p:nvCxnSpPr>
        <p:spPr>
          <a:xfrm flipH="1">
            <a:off x="1540716" y="2127564"/>
            <a:ext cx="831211"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6B9F3751-A0B7-2746-C700-FF1F858CD460}"/>
              </a:ext>
            </a:extLst>
          </p:cNvPr>
          <p:cNvSpPr/>
          <p:nvPr/>
        </p:nvSpPr>
        <p:spPr>
          <a:xfrm>
            <a:off x="3448024"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3" name="直接连接符 12">
            <a:extLst>
              <a:ext uri="{FF2B5EF4-FFF2-40B4-BE49-F238E27FC236}">
                <a16:creationId xmlns:a16="http://schemas.microsoft.com/office/drawing/2014/main" id="{E3433832-F25C-C8F6-67A9-0008FEF2846B}"/>
              </a:ext>
            </a:extLst>
          </p:cNvPr>
          <p:cNvCxnSpPr>
            <a:cxnSpLocks/>
          </p:cNvCxnSpPr>
          <p:nvPr/>
        </p:nvCxnSpPr>
        <p:spPr>
          <a:xfrm>
            <a:off x="2890264" y="3164200"/>
            <a:ext cx="4544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90C9BC66-0676-44AD-EF80-19FC2F11A1B2}"/>
              </a:ext>
            </a:extLst>
          </p:cNvPr>
          <p:cNvSpPr/>
          <p:nvPr/>
        </p:nvSpPr>
        <p:spPr>
          <a:xfrm>
            <a:off x="6747612" y="112939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5" name="矩形: 圆角 34">
            <a:extLst>
              <a:ext uri="{FF2B5EF4-FFF2-40B4-BE49-F238E27FC236}">
                <a16:creationId xmlns:a16="http://schemas.microsoft.com/office/drawing/2014/main" id="{725D0AB7-A9D8-662D-C4BE-5E208A95AE00}"/>
              </a:ext>
            </a:extLst>
          </p:cNvPr>
          <p:cNvSpPr/>
          <p:nvPr/>
        </p:nvSpPr>
        <p:spPr>
          <a:xfrm>
            <a:off x="8024674" y="112939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107F789B-B883-5324-D20B-FFF45AA88E3F}"/>
              </a:ext>
            </a:extLst>
          </p:cNvPr>
          <p:cNvCxnSpPr>
            <a:cxnSpLocks/>
          </p:cNvCxnSpPr>
          <p:nvPr/>
        </p:nvCxnSpPr>
        <p:spPr>
          <a:xfrm>
            <a:off x="7574653" y="139100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247F668E-6F9C-F39B-2914-488814E8036D}"/>
              </a:ext>
            </a:extLst>
          </p:cNvPr>
          <p:cNvSpPr/>
          <p:nvPr/>
        </p:nvSpPr>
        <p:spPr>
          <a:xfrm>
            <a:off x="6747612" y="175804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0" name="矩形: 圆角 39">
            <a:extLst>
              <a:ext uri="{FF2B5EF4-FFF2-40B4-BE49-F238E27FC236}">
                <a16:creationId xmlns:a16="http://schemas.microsoft.com/office/drawing/2014/main" id="{C9FC3F2C-23E3-2708-0476-83B0B2BBF47A}"/>
              </a:ext>
            </a:extLst>
          </p:cNvPr>
          <p:cNvSpPr/>
          <p:nvPr/>
        </p:nvSpPr>
        <p:spPr>
          <a:xfrm>
            <a:off x="8024674"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3F2707D2-9795-08E8-E923-4AC623DAB139}"/>
              </a:ext>
            </a:extLst>
          </p:cNvPr>
          <p:cNvSpPr/>
          <p:nvPr/>
        </p:nvSpPr>
        <p:spPr>
          <a:xfrm>
            <a:off x="9301736"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257B0F65-1009-4A87-9174-3C8688F89137}"/>
              </a:ext>
            </a:extLst>
          </p:cNvPr>
          <p:cNvCxnSpPr>
            <a:cxnSpLocks/>
          </p:cNvCxnSpPr>
          <p:nvPr/>
        </p:nvCxnSpPr>
        <p:spPr>
          <a:xfrm>
            <a:off x="757465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229ABB4-7B33-EDA6-B20F-26D771717AC3}"/>
              </a:ext>
            </a:extLst>
          </p:cNvPr>
          <p:cNvCxnSpPr>
            <a:cxnSpLocks/>
          </p:cNvCxnSpPr>
          <p:nvPr/>
        </p:nvCxnSpPr>
        <p:spPr>
          <a:xfrm>
            <a:off x="8851681"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B76FA0F0-1AFB-4D6B-7AE2-FBF99C0653B5}"/>
              </a:ext>
            </a:extLst>
          </p:cNvPr>
          <p:cNvSpPr/>
          <p:nvPr/>
        </p:nvSpPr>
        <p:spPr>
          <a:xfrm>
            <a:off x="6747612" y="238669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45" name="矩形: 圆角 44">
            <a:extLst>
              <a:ext uri="{FF2B5EF4-FFF2-40B4-BE49-F238E27FC236}">
                <a16:creationId xmlns:a16="http://schemas.microsoft.com/office/drawing/2014/main" id="{5F9E29D9-1654-F4D9-F647-54B49A69B3DB}"/>
              </a:ext>
            </a:extLst>
          </p:cNvPr>
          <p:cNvSpPr/>
          <p:nvPr/>
        </p:nvSpPr>
        <p:spPr>
          <a:xfrm>
            <a:off x="8024674" y="238669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4B7689F2-E77F-66B6-51FA-D1F0DCF1AABF}"/>
              </a:ext>
            </a:extLst>
          </p:cNvPr>
          <p:cNvCxnSpPr>
            <a:cxnSpLocks/>
          </p:cNvCxnSpPr>
          <p:nvPr/>
        </p:nvCxnSpPr>
        <p:spPr>
          <a:xfrm>
            <a:off x="7574653" y="264830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059A8E0C-8E01-D026-3AF5-E389DD88CA56}"/>
              </a:ext>
            </a:extLst>
          </p:cNvPr>
          <p:cNvSpPr/>
          <p:nvPr/>
        </p:nvSpPr>
        <p:spPr>
          <a:xfrm>
            <a:off x="6747612" y="303312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0" name="矩形: 圆角 49">
            <a:extLst>
              <a:ext uri="{FF2B5EF4-FFF2-40B4-BE49-F238E27FC236}">
                <a16:creationId xmlns:a16="http://schemas.microsoft.com/office/drawing/2014/main" id="{BA1142F9-9AFA-BE21-86D1-CA2591072E7E}"/>
              </a:ext>
            </a:extLst>
          </p:cNvPr>
          <p:cNvSpPr/>
          <p:nvPr/>
        </p:nvSpPr>
        <p:spPr>
          <a:xfrm>
            <a:off x="8024674"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C9F4BFB9-6037-F98A-0491-602562EE2933}"/>
              </a:ext>
            </a:extLst>
          </p:cNvPr>
          <p:cNvCxnSpPr>
            <a:cxnSpLocks/>
          </p:cNvCxnSpPr>
          <p:nvPr/>
        </p:nvCxnSpPr>
        <p:spPr>
          <a:xfrm>
            <a:off x="7574653"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7CF94335-16FC-D47B-9F64-A5328E8AA937}"/>
              </a:ext>
            </a:extLst>
          </p:cNvPr>
          <p:cNvSpPr/>
          <p:nvPr/>
        </p:nvSpPr>
        <p:spPr>
          <a:xfrm>
            <a:off x="6747612" y="366177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3" name="矩形: 圆角 52">
            <a:extLst>
              <a:ext uri="{FF2B5EF4-FFF2-40B4-BE49-F238E27FC236}">
                <a16:creationId xmlns:a16="http://schemas.microsoft.com/office/drawing/2014/main" id="{AFA89F0A-0F13-4917-839F-11856595F8B4}"/>
              </a:ext>
            </a:extLst>
          </p:cNvPr>
          <p:cNvSpPr/>
          <p:nvPr/>
        </p:nvSpPr>
        <p:spPr>
          <a:xfrm>
            <a:off x="8024674" y="366177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310C7BD5-6359-6011-6027-20EDF319496A}"/>
              </a:ext>
            </a:extLst>
          </p:cNvPr>
          <p:cNvCxnSpPr>
            <a:cxnSpLocks/>
          </p:cNvCxnSpPr>
          <p:nvPr/>
        </p:nvCxnSpPr>
        <p:spPr>
          <a:xfrm>
            <a:off x="7574653" y="392338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F3D1D1BC-25DE-6DB3-FE3B-3D8438646B03}"/>
              </a:ext>
            </a:extLst>
          </p:cNvPr>
          <p:cNvSpPr txBox="1"/>
          <p:nvPr/>
        </p:nvSpPr>
        <p:spPr>
          <a:xfrm>
            <a:off x="6338907" y="112939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375D3B55-412D-DB6E-4811-1CA95457D620}"/>
              </a:ext>
            </a:extLst>
          </p:cNvPr>
          <p:cNvSpPr txBox="1"/>
          <p:nvPr/>
        </p:nvSpPr>
        <p:spPr>
          <a:xfrm>
            <a:off x="6342228" y="175404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72F16B26-03D4-13ED-2022-24A2CF921945}"/>
              </a:ext>
            </a:extLst>
          </p:cNvPr>
          <p:cNvSpPr txBox="1"/>
          <p:nvPr/>
        </p:nvSpPr>
        <p:spPr>
          <a:xfrm>
            <a:off x="6338907" y="237169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7759A340-3730-B954-DD01-2348D39F79A1}"/>
              </a:ext>
            </a:extLst>
          </p:cNvPr>
          <p:cNvSpPr txBox="1"/>
          <p:nvPr/>
        </p:nvSpPr>
        <p:spPr>
          <a:xfrm>
            <a:off x="6339675" y="306212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6536F2F3-EC5E-BBB1-D630-2BA9DB227DB0}"/>
              </a:ext>
            </a:extLst>
          </p:cNvPr>
          <p:cNvSpPr txBox="1"/>
          <p:nvPr/>
        </p:nvSpPr>
        <p:spPr>
          <a:xfrm>
            <a:off x="6325500" y="366177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7DBA9410-FC9C-AC09-7EAD-C42B72DA7422}"/>
              </a:ext>
            </a:extLst>
          </p:cNvPr>
          <p:cNvSpPr txBox="1"/>
          <p:nvPr/>
        </p:nvSpPr>
        <p:spPr>
          <a:xfrm>
            <a:off x="8154855" y="110890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CC313DB5-B001-29CE-6028-AC946F3DD6B4}"/>
              </a:ext>
            </a:extLst>
          </p:cNvPr>
          <p:cNvSpPr txBox="1"/>
          <p:nvPr/>
        </p:nvSpPr>
        <p:spPr>
          <a:xfrm>
            <a:off x="9393751" y="17484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6D3278B5-EE35-3C73-A82B-24C8859C4108}"/>
              </a:ext>
            </a:extLst>
          </p:cNvPr>
          <p:cNvSpPr txBox="1"/>
          <p:nvPr/>
        </p:nvSpPr>
        <p:spPr>
          <a:xfrm>
            <a:off x="8136353"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504FF81F-EDBA-4671-F207-F311F04EC92A}"/>
              </a:ext>
            </a:extLst>
          </p:cNvPr>
          <p:cNvSpPr txBox="1"/>
          <p:nvPr/>
        </p:nvSpPr>
        <p:spPr>
          <a:xfrm>
            <a:off x="8135093" y="238687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68B801F5-318E-FFD0-64FF-9FFAC2A30C47}"/>
              </a:ext>
            </a:extLst>
          </p:cNvPr>
          <p:cNvSpPr txBox="1"/>
          <p:nvPr/>
        </p:nvSpPr>
        <p:spPr>
          <a:xfrm>
            <a:off x="8135093" y="301534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3F6030FB-A231-838F-2C36-A7608F4D05DF}"/>
              </a:ext>
            </a:extLst>
          </p:cNvPr>
          <p:cNvSpPr txBox="1"/>
          <p:nvPr/>
        </p:nvSpPr>
        <p:spPr>
          <a:xfrm>
            <a:off x="8135093" y="36438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3" name="矩形: 圆角 72">
            <a:extLst>
              <a:ext uri="{FF2B5EF4-FFF2-40B4-BE49-F238E27FC236}">
                <a16:creationId xmlns:a16="http://schemas.microsoft.com/office/drawing/2014/main" id="{2ECAAAD4-3CD3-31D1-B72C-0B9A605F89A5}"/>
              </a:ext>
            </a:extLst>
          </p:cNvPr>
          <p:cNvSpPr/>
          <p:nvPr/>
        </p:nvSpPr>
        <p:spPr>
          <a:xfrm>
            <a:off x="10578798"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a:extLst>
              <a:ext uri="{FF2B5EF4-FFF2-40B4-BE49-F238E27FC236}">
                <a16:creationId xmlns:a16="http://schemas.microsoft.com/office/drawing/2014/main" id="{15C4E409-4E73-D639-D13F-0B27707571C8}"/>
              </a:ext>
            </a:extLst>
          </p:cNvPr>
          <p:cNvCxnSpPr>
            <a:cxnSpLocks/>
          </p:cNvCxnSpPr>
          <p:nvPr/>
        </p:nvCxnSpPr>
        <p:spPr>
          <a:xfrm>
            <a:off x="1012874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E647BB44-41A1-2F8C-AADF-7479CEEB418B}"/>
              </a:ext>
            </a:extLst>
          </p:cNvPr>
          <p:cNvSpPr txBox="1"/>
          <p:nvPr/>
        </p:nvSpPr>
        <p:spPr>
          <a:xfrm>
            <a:off x="10578798"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6" name="矩形: 圆角 75">
            <a:extLst>
              <a:ext uri="{FF2B5EF4-FFF2-40B4-BE49-F238E27FC236}">
                <a16:creationId xmlns:a16="http://schemas.microsoft.com/office/drawing/2014/main" id="{7C713569-C462-EDF0-50B0-7E16591B1D12}"/>
              </a:ext>
            </a:extLst>
          </p:cNvPr>
          <p:cNvSpPr/>
          <p:nvPr/>
        </p:nvSpPr>
        <p:spPr>
          <a:xfrm>
            <a:off x="9301736"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06E2FB0A-E04A-7065-D511-4C2543AB41A0}"/>
              </a:ext>
            </a:extLst>
          </p:cNvPr>
          <p:cNvCxnSpPr>
            <a:cxnSpLocks/>
          </p:cNvCxnSpPr>
          <p:nvPr/>
        </p:nvCxnSpPr>
        <p:spPr>
          <a:xfrm>
            <a:off x="8851681"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E7FE6ECB-931E-8437-FD7D-031797E47E7D}"/>
              </a:ext>
            </a:extLst>
          </p:cNvPr>
          <p:cNvSpPr txBox="1"/>
          <p:nvPr/>
        </p:nvSpPr>
        <p:spPr>
          <a:xfrm>
            <a:off x="9393617" y="3011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9" name="箭头: 下 78">
            <a:extLst>
              <a:ext uri="{FF2B5EF4-FFF2-40B4-BE49-F238E27FC236}">
                <a16:creationId xmlns:a16="http://schemas.microsoft.com/office/drawing/2014/main" id="{BB2AFEE6-B9F8-41CD-5C34-0E5E214B2BE6}"/>
              </a:ext>
            </a:extLst>
          </p:cNvPr>
          <p:cNvSpPr/>
          <p:nvPr/>
        </p:nvSpPr>
        <p:spPr>
          <a:xfrm rot="16200000">
            <a:off x="5521630" y="2980008"/>
            <a:ext cx="551533" cy="7442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A9560E10-EA6C-84F7-7855-ACE3249DB0A9}"/>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86" name="椭圆 85">
            <a:extLst>
              <a:ext uri="{FF2B5EF4-FFF2-40B4-BE49-F238E27FC236}">
                <a16:creationId xmlns:a16="http://schemas.microsoft.com/office/drawing/2014/main" id="{77167EA5-FFBD-5F5C-1DF5-879E8B1045E5}"/>
              </a:ext>
            </a:extLst>
          </p:cNvPr>
          <p:cNvSpPr/>
          <p:nvPr/>
        </p:nvSpPr>
        <p:spPr>
          <a:xfrm>
            <a:off x="6805744" y="1275063"/>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BC8B7C8B-2BDC-4353-25E2-5FF075D06A1F}"/>
              </a:ext>
            </a:extLst>
          </p:cNvPr>
          <p:cNvSpPr txBox="1"/>
          <p:nvPr/>
        </p:nvSpPr>
        <p:spPr>
          <a:xfrm>
            <a:off x="1904596"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10" name="椭圆 9">
            <a:extLst>
              <a:ext uri="{FF2B5EF4-FFF2-40B4-BE49-F238E27FC236}">
                <a16:creationId xmlns:a16="http://schemas.microsoft.com/office/drawing/2014/main" id="{70757E9D-6EAE-211F-48E6-5879062C1617}"/>
              </a:ext>
            </a:extLst>
          </p:cNvPr>
          <p:cNvSpPr/>
          <p:nvPr/>
        </p:nvSpPr>
        <p:spPr>
          <a:xfrm>
            <a:off x="6805744" y="187862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21F2A78-F6E3-FD67-8C41-D4E5F9DC0751}"/>
              </a:ext>
            </a:extLst>
          </p:cNvPr>
          <p:cNvSpPr txBox="1"/>
          <p:nvPr/>
        </p:nvSpPr>
        <p:spPr>
          <a:xfrm>
            <a:off x="2195695"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9129E19C-45FE-15F8-122B-8E2917DEBCB2}"/>
              </a:ext>
            </a:extLst>
          </p:cNvPr>
          <p:cNvSpPr txBox="1"/>
          <p:nvPr/>
        </p:nvSpPr>
        <p:spPr>
          <a:xfrm>
            <a:off x="2486794"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8" name="椭圆 17">
            <a:extLst>
              <a:ext uri="{FF2B5EF4-FFF2-40B4-BE49-F238E27FC236}">
                <a16:creationId xmlns:a16="http://schemas.microsoft.com/office/drawing/2014/main" id="{1B7781F5-79D2-7090-EA06-B82FA08D3ECE}"/>
              </a:ext>
            </a:extLst>
          </p:cNvPr>
          <p:cNvSpPr/>
          <p:nvPr/>
        </p:nvSpPr>
        <p:spPr>
          <a:xfrm>
            <a:off x="6816393" y="317216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00241941-A44A-94E7-CE52-4E2B16E01071}"/>
              </a:ext>
            </a:extLst>
          </p:cNvPr>
          <p:cNvSpPr/>
          <p:nvPr/>
        </p:nvSpPr>
        <p:spPr>
          <a:xfrm>
            <a:off x="6816393" y="3788385"/>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0841F9F-7819-103A-F463-B1888B6C1481}"/>
              </a:ext>
            </a:extLst>
          </p:cNvPr>
          <p:cNvSpPr txBox="1"/>
          <p:nvPr/>
        </p:nvSpPr>
        <p:spPr>
          <a:xfrm>
            <a:off x="2777893" y="58418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1FD9976F-0FAC-A710-3344-2D0ABFB47393}"/>
              </a:ext>
            </a:extLst>
          </p:cNvPr>
          <p:cNvSpPr txBox="1"/>
          <p:nvPr/>
        </p:nvSpPr>
        <p:spPr>
          <a:xfrm>
            <a:off x="5285462" y="4411178"/>
            <a:ext cx="6703338"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现在我们发现这条路走到了末尾，开始进行回溯操作。</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ABE94AA5-0A08-BED8-BF31-F8CC97B1B389}"/>
              </a:ext>
            </a:extLst>
          </p:cNvPr>
          <p:cNvSpPr txBox="1"/>
          <p:nvPr/>
        </p:nvSpPr>
        <p:spPr>
          <a:xfrm>
            <a:off x="5284006" y="5237015"/>
            <a:ext cx="6703338"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我们发现现在这个链表还是走到了尽头，那继续回溯</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31696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EE08D-9354-D0F2-E908-D76CEF75B96D}"/>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0AF9B5AD-2605-B820-F6B7-6D722275C9FA}"/>
              </a:ext>
            </a:extLst>
          </p:cNvPr>
          <p:cNvSpPr txBox="1"/>
          <p:nvPr/>
        </p:nvSpPr>
        <p:spPr>
          <a:xfrm>
            <a:off x="0" y="141159"/>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（深度优先搜索），遍历类似于树的先序遍历，是树的先序遍历的推广</a:t>
            </a:r>
          </a:p>
        </p:txBody>
      </p:sp>
      <p:sp>
        <p:nvSpPr>
          <p:cNvPr id="2" name="椭圆 1">
            <a:extLst>
              <a:ext uri="{FF2B5EF4-FFF2-40B4-BE49-F238E27FC236}">
                <a16:creationId xmlns:a16="http://schemas.microsoft.com/office/drawing/2014/main" id="{2617757E-344F-DA82-1F44-7A30D41D195E}"/>
              </a:ext>
            </a:extLst>
          </p:cNvPr>
          <p:cNvSpPr/>
          <p:nvPr/>
        </p:nvSpPr>
        <p:spPr>
          <a:xfrm>
            <a:off x="1090716"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 name="椭圆 2">
            <a:extLst>
              <a:ext uri="{FF2B5EF4-FFF2-40B4-BE49-F238E27FC236}">
                <a16:creationId xmlns:a16="http://schemas.microsoft.com/office/drawing/2014/main" id="{F566161C-6A7C-2CDA-B1DE-27F2F795162B}"/>
              </a:ext>
            </a:extLst>
          </p:cNvPr>
          <p:cNvSpPr/>
          <p:nvPr/>
        </p:nvSpPr>
        <p:spPr>
          <a:xfrm>
            <a:off x="2371927" y="293587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椭圆 4">
            <a:extLst>
              <a:ext uri="{FF2B5EF4-FFF2-40B4-BE49-F238E27FC236}">
                <a16:creationId xmlns:a16="http://schemas.microsoft.com/office/drawing/2014/main" id="{AA66BDC9-EC14-7AE1-04D4-50AE9A8F86E4}"/>
              </a:ext>
            </a:extLst>
          </p:cNvPr>
          <p:cNvSpPr/>
          <p:nvPr/>
        </p:nvSpPr>
        <p:spPr>
          <a:xfrm>
            <a:off x="1070830"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 name="椭圆 5">
            <a:extLst>
              <a:ext uri="{FF2B5EF4-FFF2-40B4-BE49-F238E27FC236}">
                <a16:creationId xmlns:a16="http://schemas.microsoft.com/office/drawing/2014/main" id="{37342E30-15AC-9EA0-FF57-315920126BCC}"/>
              </a:ext>
            </a:extLst>
          </p:cNvPr>
          <p:cNvSpPr/>
          <p:nvPr/>
        </p:nvSpPr>
        <p:spPr>
          <a:xfrm>
            <a:off x="2371927"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7" name="直接连接符 6">
            <a:extLst>
              <a:ext uri="{FF2B5EF4-FFF2-40B4-BE49-F238E27FC236}">
                <a16:creationId xmlns:a16="http://schemas.microsoft.com/office/drawing/2014/main" id="{A66F6A0B-AE03-BED6-4462-C7AFB71C221D}"/>
              </a:ext>
            </a:extLst>
          </p:cNvPr>
          <p:cNvCxnSpPr>
            <a:cxnSpLocks/>
          </p:cNvCxnSpPr>
          <p:nvPr/>
        </p:nvCxnSpPr>
        <p:spPr>
          <a:xfrm>
            <a:off x="1613498" y="1865954"/>
            <a:ext cx="5821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CC3D815-E397-B604-8EAD-4E5F42E95379}"/>
              </a:ext>
            </a:extLst>
          </p:cNvPr>
          <p:cNvCxnSpPr>
            <a:cxnSpLocks/>
          </p:cNvCxnSpPr>
          <p:nvPr/>
        </p:nvCxnSpPr>
        <p:spPr>
          <a:xfrm>
            <a:off x="2606477" y="2166893"/>
            <a:ext cx="0" cy="68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DBE16BF-15F8-7D8D-193F-88436A0304C3}"/>
              </a:ext>
            </a:extLst>
          </p:cNvPr>
          <p:cNvCxnSpPr>
            <a:cxnSpLocks/>
          </p:cNvCxnSpPr>
          <p:nvPr/>
        </p:nvCxnSpPr>
        <p:spPr>
          <a:xfrm flipH="1">
            <a:off x="1540716" y="2127564"/>
            <a:ext cx="831211"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3A283EED-1A7C-02F7-864D-37172AF64FDC}"/>
              </a:ext>
            </a:extLst>
          </p:cNvPr>
          <p:cNvSpPr/>
          <p:nvPr/>
        </p:nvSpPr>
        <p:spPr>
          <a:xfrm>
            <a:off x="3448024"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3" name="直接连接符 12">
            <a:extLst>
              <a:ext uri="{FF2B5EF4-FFF2-40B4-BE49-F238E27FC236}">
                <a16:creationId xmlns:a16="http://schemas.microsoft.com/office/drawing/2014/main" id="{9213A8B3-DD3E-14A9-494F-0A6C79C781A1}"/>
              </a:ext>
            </a:extLst>
          </p:cNvPr>
          <p:cNvCxnSpPr>
            <a:cxnSpLocks/>
          </p:cNvCxnSpPr>
          <p:nvPr/>
        </p:nvCxnSpPr>
        <p:spPr>
          <a:xfrm>
            <a:off x="2890264" y="3164200"/>
            <a:ext cx="4544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CB321DFD-B10B-4C09-670D-04E7E8FF445C}"/>
              </a:ext>
            </a:extLst>
          </p:cNvPr>
          <p:cNvSpPr/>
          <p:nvPr/>
        </p:nvSpPr>
        <p:spPr>
          <a:xfrm>
            <a:off x="6747612" y="112939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5" name="矩形: 圆角 34">
            <a:extLst>
              <a:ext uri="{FF2B5EF4-FFF2-40B4-BE49-F238E27FC236}">
                <a16:creationId xmlns:a16="http://schemas.microsoft.com/office/drawing/2014/main" id="{D15DBBAE-7F3A-1792-D107-FE7E18CCA50E}"/>
              </a:ext>
            </a:extLst>
          </p:cNvPr>
          <p:cNvSpPr/>
          <p:nvPr/>
        </p:nvSpPr>
        <p:spPr>
          <a:xfrm>
            <a:off x="8024674" y="112939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A8095C5C-EDD3-321C-8059-335FD262A07A}"/>
              </a:ext>
            </a:extLst>
          </p:cNvPr>
          <p:cNvCxnSpPr>
            <a:cxnSpLocks/>
          </p:cNvCxnSpPr>
          <p:nvPr/>
        </p:nvCxnSpPr>
        <p:spPr>
          <a:xfrm>
            <a:off x="7574653" y="139100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1D901F42-97F5-019F-D523-0B4268692FDC}"/>
              </a:ext>
            </a:extLst>
          </p:cNvPr>
          <p:cNvSpPr/>
          <p:nvPr/>
        </p:nvSpPr>
        <p:spPr>
          <a:xfrm>
            <a:off x="6747612" y="175804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0" name="矩形: 圆角 39">
            <a:extLst>
              <a:ext uri="{FF2B5EF4-FFF2-40B4-BE49-F238E27FC236}">
                <a16:creationId xmlns:a16="http://schemas.microsoft.com/office/drawing/2014/main" id="{8B8420E7-EAC1-0C5C-74BD-C051720E7FE8}"/>
              </a:ext>
            </a:extLst>
          </p:cNvPr>
          <p:cNvSpPr/>
          <p:nvPr/>
        </p:nvSpPr>
        <p:spPr>
          <a:xfrm>
            <a:off x="8024674"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950A6C43-C8A4-ACD0-1FE5-4D5208703E5E}"/>
              </a:ext>
            </a:extLst>
          </p:cNvPr>
          <p:cNvSpPr/>
          <p:nvPr/>
        </p:nvSpPr>
        <p:spPr>
          <a:xfrm>
            <a:off x="9301736"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BC0F2FFE-23E4-E6FF-0C4F-665E98995969}"/>
              </a:ext>
            </a:extLst>
          </p:cNvPr>
          <p:cNvCxnSpPr>
            <a:cxnSpLocks/>
          </p:cNvCxnSpPr>
          <p:nvPr/>
        </p:nvCxnSpPr>
        <p:spPr>
          <a:xfrm>
            <a:off x="757465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1CA04411-DA0F-D987-B2C0-11A6AEFF27DB}"/>
              </a:ext>
            </a:extLst>
          </p:cNvPr>
          <p:cNvCxnSpPr>
            <a:cxnSpLocks/>
          </p:cNvCxnSpPr>
          <p:nvPr/>
        </p:nvCxnSpPr>
        <p:spPr>
          <a:xfrm>
            <a:off x="8851681"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DBE12B5E-AEB3-57C9-7483-CCEA036B50D8}"/>
              </a:ext>
            </a:extLst>
          </p:cNvPr>
          <p:cNvSpPr/>
          <p:nvPr/>
        </p:nvSpPr>
        <p:spPr>
          <a:xfrm>
            <a:off x="6747612" y="238669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45" name="矩形: 圆角 44">
            <a:extLst>
              <a:ext uri="{FF2B5EF4-FFF2-40B4-BE49-F238E27FC236}">
                <a16:creationId xmlns:a16="http://schemas.microsoft.com/office/drawing/2014/main" id="{668E5300-D8B0-5AD6-4F97-2E6F70967117}"/>
              </a:ext>
            </a:extLst>
          </p:cNvPr>
          <p:cNvSpPr/>
          <p:nvPr/>
        </p:nvSpPr>
        <p:spPr>
          <a:xfrm>
            <a:off x="8024674" y="238669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E7A90118-B303-1DFD-2309-DE3A9F77BC6E}"/>
              </a:ext>
            </a:extLst>
          </p:cNvPr>
          <p:cNvCxnSpPr>
            <a:cxnSpLocks/>
          </p:cNvCxnSpPr>
          <p:nvPr/>
        </p:nvCxnSpPr>
        <p:spPr>
          <a:xfrm>
            <a:off x="7574653" y="264830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CEFC37B6-BC9F-9479-339B-E88722F4555D}"/>
              </a:ext>
            </a:extLst>
          </p:cNvPr>
          <p:cNvSpPr/>
          <p:nvPr/>
        </p:nvSpPr>
        <p:spPr>
          <a:xfrm>
            <a:off x="6747612" y="303312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0" name="矩形: 圆角 49">
            <a:extLst>
              <a:ext uri="{FF2B5EF4-FFF2-40B4-BE49-F238E27FC236}">
                <a16:creationId xmlns:a16="http://schemas.microsoft.com/office/drawing/2014/main" id="{4A23B241-636B-6A90-ACB3-9E8486D24C14}"/>
              </a:ext>
            </a:extLst>
          </p:cNvPr>
          <p:cNvSpPr/>
          <p:nvPr/>
        </p:nvSpPr>
        <p:spPr>
          <a:xfrm>
            <a:off x="8024674"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86AE6FE4-A800-D718-8694-8D35AEAEF243}"/>
              </a:ext>
            </a:extLst>
          </p:cNvPr>
          <p:cNvCxnSpPr>
            <a:cxnSpLocks/>
          </p:cNvCxnSpPr>
          <p:nvPr/>
        </p:nvCxnSpPr>
        <p:spPr>
          <a:xfrm>
            <a:off x="7574653"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B6B3FB91-3746-4F87-FB5B-A2E3ACF79994}"/>
              </a:ext>
            </a:extLst>
          </p:cNvPr>
          <p:cNvSpPr/>
          <p:nvPr/>
        </p:nvSpPr>
        <p:spPr>
          <a:xfrm>
            <a:off x="6747612" y="366177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3" name="矩形: 圆角 52">
            <a:extLst>
              <a:ext uri="{FF2B5EF4-FFF2-40B4-BE49-F238E27FC236}">
                <a16:creationId xmlns:a16="http://schemas.microsoft.com/office/drawing/2014/main" id="{D8D92341-1F21-FB93-4973-D9E8D252CEF3}"/>
              </a:ext>
            </a:extLst>
          </p:cNvPr>
          <p:cNvSpPr/>
          <p:nvPr/>
        </p:nvSpPr>
        <p:spPr>
          <a:xfrm>
            <a:off x="8024674" y="366177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079AB1A3-392E-428D-E7A7-5639DEF2F502}"/>
              </a:ext>
            </a:extLst>
          </p:cNvPr>
          <p:cNvCxnSpPr>
            <a:cxnSpLocks/>
          </p:cNvCxnSpPr>
          <p:nvPr/>
        </p:nvCxnSpPr>
        <p:spPr>
          <a:xfrm>
            <a:off x="7574653" y="392338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7ED2494-C13B-9F61-F84E-9CA3BD54A8CF}"/>
              </a:ext>
            </a:extLst>
          </p:cNvPr>
          <p:cNvSpPr txBox="1"/>
          <p:nvPr/>
        </p:nvSpPr>
        <p:spPr>
          <a:xfrm>
            <a:off x="6338907" y="112939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42E65DF7-A330-C0F7-4B1A-72C8C2F529E8}"/>
              </a:ext>
            </a:extLst>
          </p:cNvPr>
          <p:cNvSpPr txBox="1"/>
          <p:nvPr/>
        </p:nvSpPr>
        <p:spPr>
          <a:xfrm>
            <a:off x="6342228" y="175404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1A8CAC93-8E25-A28D-3D45-57052025D94F}"/>
              </a:ext>
            </a:extLst>
          </p:cNvPr>
          <p:cNvSpPr txBox="1"/>
          <p:nvPr/>
        </p:nvSpPr>
        <p:spPr>
          <a:xfrm>
            <a:off x="6338907" y="237169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ADDFB9E3-B0E8-444B-1419-00328F5D78C2}"/>
              </a:ext>
            </a:extLst>
          </p:cNvPr>
          <p:cNvSpPr txBox="1"/>
          <p:nvPr/>
        </p:nvSpPr>
        <p:spPr>
          <a:xfrm>
            <a:off x="6339675" y="306212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63B860FF-C97A-37FA-F104-B3F3E1840AB3}"/>
              </a:ext>
            </a:extLst>
          </p:cNvPr>
          <p:cNvSpPr txBox="1"/>
          <p:nvPr/>
        </p:nvSpPr>
        <p:spPr>
          <a:xfrm>
            <a:off x="6325500" y="366177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51263769-AACF-F1CA-172F-C7ADEAE41888}"/>
              </a:ext>
            </a:extLst>
          </p:cNvPr>
          <p:cNvSpPr txBox="1"/>
          <p:nvPr/>
        </p:nvSpPr>
        <p:spPr>
          <a:xfrm>
            <a:off x="8154855" y="110890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EB661F48-56BB-0BD7-CBF7-FA8E45565E06}"/>
              </a:ext>
            </a:extLst>
          </p:cNvPr>
          <p:cNvSpPr txBox="1"/>
          <p:nvPr/>
        </p:nvSpPr>
        <p:spPr>
          <a:xfrm>
            <a:off x="9393751" y="17484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DD81BDD4-B761-DAF0-BE2B-9FD8BF394E0E}"/>
              </a:ext>
            </a:extLst>
          </p:cNvPr>
          <p:cNvSpPr txBox="1"/>
          <p:nvPr/>
        </p:nvSpPr>
        <p:spPr>
          <a:xfrm>
            <a:off x="8136353"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B945FB66-FE83-8E72-23D9-5992DC4F6FE9}"/>
              </a:ext>
            </a:extLst>
          </p:cNvPr>
          <p:cNvSpPr txBox="1"/>
          <p:nvPr/>
        </p:nvSpPr>
        <p:spPr>
          <a:xfrm>
            <a:off x="8135093" y="238687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1143652A-12BB-84C9-0C56-24325D26321C}"/>
              </a:ext>
            </a:extLst>
          </p:cNvPr>
          <p:cNvSpPr txBox="1"/>
          <p:nvPr/>
        </p:nvSpPr>
        <p:spPr>
          <a:xfrm>
            <a:off x="8135093" y="301534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F98B6E8A-3579-342E-32BC-F50C48A9A16B}"/>
              </a:ext>
            </a:extLst>
          </p:cNvPr>
          <p:cNvSpPr txBox="1"/>
          <p:nvPr/>
        </p:nvSpPr>
        <p:spPr>
          <a:xfrm>
            <a:off x="8135093" y="36438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3" name="矩形: 圆角 72">
            <a:extLst>
              <a:ext uri="{FF2B5EF4-FFF2-40B4-BE49-F238E27FC236}">
                <a16:creationId xmlns:a16="http://schemas.microsoft.com/office/drawing/2014/main" id="{A7E622C5-EB10-17EF-1151-FB561CE45275}"/>
              </a:ext>
            </a:extLst>
          </p:cNvPr>
          <p:cNvSpPr/>
          <p:nvPr/>
        </p:nvSpPr>
        <p:spPr>
          <a:xfrm>
            <a:off x="10578798"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a:extLst>
              <a:ext uri="{FF2B5EF4-FFF2-40B4-BE49-F238E27FC236}">
                <a16:creationId xmlns:a16="http://schemas.microsoft.com/office/drawing/2014/main" id="{C4DCD943-DF97-AE03-782E-2112D4296740}"/>
              </a:ext>
            </a:extLst>
          </p:cNvPr>
          <p:cNvCxnSpPr>
            <a:cxnSpLocks/>
          </p:cNvCxnSpPr>
          <p:nvPr/>
        </p:nvCxnSpPr>
        <p:spPr>
          <a:xfrm>
            <a:off x="1012874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15ABE456-E2DD-444B-C2D8-D931A8B98E4A}"/>
              </a:ext>
            </a:extLst>
          </p:cNvPr>
          <p:cNvSpPr txBox="1"/>
          <p:nvPr/>
        </p:nvSpPr>
        <p:spPr>
          <a:xfrm>
            <a:off x="10578798"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6" name="矩形: 圆角 75">
            <a:extLst>
              <a:ext uri="{FF2B5EF4-FFF2-40B4-BE49-F238E27FC236}">
                <a16:creationId xmlns:a16="http://schemas.microsoft.com/office/drawing/2014/main" id="{4E3A9AEC-3C71-447B-9492-E801C53C5F34}"/>
              </a:ext>
            </a:extLst>
          </p:cNvPr>
          <p:cNvSpPr/>
          <p:nvPr/>
        </p:nvSpPr>
        <p:spPr>
          <a:xfrm>
            <a:off x="9301736"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4EA446CD-406C-993B-5C5C-58EE00BAA5F0}"/>
              </a:ext>
            </a:extLst>
          </p:cNvPr>
          <p:cNvCxnSpPr>
            <a:cxnSpLocks/>
          </p:cNvCxnSpPr>
          <p:nvPr/>
        </p:nvCxnSpPr>
        <p:spPr>
          <a:xfrm>
            <a:off x="8851681"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78CF66BE-7850-E7EB-AF99-CFB4B6786988}"/>
              </a:ext>
            </a:extLst>
          </p:cNvPr>
          <p:cNvSpPr txBox="1"/>
          <p:nvPr/>
        </p:nvSpPr>
        <p:spPr>
          <a:xfrm>
            <a:off x="9393617" y="3011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9" name="箭头: 下 78">
            <a:extLst>
              <a:ext uri="{FF2B5EF4-FFF2-40B4-BE49-F238E27FC236}">
                <a16:creationId xmlns:a16="http://schemas.microsoft.com/office/drawing/2014/main" id="{11CAA39C-5B4B-D930-7A6E-705F869F6ACC}"/>
              </a:ext>
            </a:extLst>
          </p:cNvPr>
          <p:cNvSpPr/>
          <p:nvPr/>
        </p:nvSpPr>
        <p:spPr>
          <a:xfrm rot="16200000">
            <a:off x="5521630" y="1621108"/>
            <a:ext cx="551533" cy="7442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DF8CA21F-5335-1DC7-241A-4ED93D40927B}"/>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86" name="椭圆 85">
            <a:extLst>
              <a:ext uri="{FF2B5EF4-FFF2-40B4-BE49-F238E27FC236}">
                <a16:creationId xmlns:a16="http://schemas.microsoft.com/office/drawing/2014/main" id="{ABAB0A81-4F35-7819-4F9B-5D240887B2D7}"/>
              </a:ext>
            </a:extLst>
          </p:cNvPr>
          <p:cNvSpPr/>
          <p:nvPr/>
        </p:nvSpPr>
        <p:spPr>
          <a:xfrm>
            <a:off x="6805744" y="1275063"/>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819CF012-842A-BBB9-F792-9FF9D9463C6F}"/>
              </a:ext>
            </a:extLst>
          </p:cNvPr>
          <p:cNvSpPr txBox="1"/>
          <p:nvPr/>
        </p:nvSpPr>
        <p:spPr>
          <a:xfrm>
            <a:off x="1904596"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10" name="椭圆 9">
            <a:extLst>
              <a:ext uri="{FF2B5EF4-FFF2-40B4-BE49-F238E27FC236}">
                <a16:creationId xmlns:a16="http://schemas.microsoft.com/office/drawing/2014/main" id="{E854C55E-A66C-118B-83B0-050630057862}"/>
              </a:ext>
            </a:extLst>
          </p:cNvPr>
          <p:cNvSpPr/>
          <p:nvPr/>
        </p:nvSpPr>
        <p:spPr>
          <a:xfrm>
            <a:off x="6805744" y="187862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601EE69-1BDE-C9B1-7290-76E69733DA5C}"/>
              </a:ext>
            </a:extLst>
          </p:cNvPr>
          <p:cNvSpPr txBox="1"/>
          <p:nvPr/>
        </p:nvSpPr>
        <p:spPr>
          <a:xfrm>
            <a:off x="2195695"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9C89778D-9C8E-340E-2CB4-5AEB75DF4313}"/>
              </a:ext>
            </a:extLst>
          </p:cNvPr>
          <p:cNvSpPr txBox="1"/>
          <p:nvPr/>
        </p:nvSpPr>
        <p:spPr>
          <a:xfrm>
            <a:off x="2486794"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8" name="椭圆 17">
            <a:extLst>
              <a:ext uri="{FF2B5EF4-FFF2-40B4-BE49-F238E27FC236}">
                <a16:creationId xmlns:a16="http://schemas.microsoft.com/office/drawing/2014/main" id="{9A568AE5-8C13-29C8-8F85-6F801F8C0DE2}"/>
              </a:ext>
            </a:extLst>
          </p:cNvPr>
          <p:cNvSpPr/>
          <p:nvPr/>
        </p:nvSpPr>
        <p:spPr>
          <a:xfrm>
            <a:off x="6816393" y="317216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FB00967-F6C4-A559-F221-E547B5F9C9A8}"/>
              </a:ext>
            </a:extLst>
          </p:cNvPr>
          <p:cNvSpPr/>
          <p:nvPr/>
        </p:nvSpPr>
        <p:spPr>
          <a:xfrm>
            <a:off x="6816393" y="3788385"/>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80CD645-9889-E09C-3285-63D2113825A7}"/>
              </a:ext>
            </a:extLst>
          </p:cNvPr>
          <p:cNvSpPr txBox="1"/>
          <p:nvPr/>
        </p:nvSpPr>
        <p:spPr>
          <a:xfrm>
            <a:off x="2777893" y="58418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3082D0B2-4DA1-AA7D-421D-D5AAAA75E6A8}"/>
              </a:ext>
            </a:extLst>
          </p:cNvPr>
          <p:cNvSpPr txBox="1"/>
          <p:nvPr/>
        </p:nvSpPr>
        <p:spPr>
          <a:xfrm>
            <a:off x="5284006" y="4462315"/>
            <a:ext cx="6703338"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我们发现现在这个链表还是走到了尽头，那继续回溯</a:t>
            </a:r>
            <a:endParaRPr lang="zh-CN" altLang="en-US" sz="2800" dirty="0">
              <a:latin typeface="宋体" panose="02010600030101010101" pitchFamily="2" charset="-122"/>
              <a:ea typeface="宋体" panose="02010600030101010101" pitchFamily="2" charset="-122"/>
            </a:endParaRPr>
          </a:p>
        </p:txBody>
      </p:sp>
      <p:sp>
        <p:nvSpPr>
          <p:cNvPr id="15" name="箭头: 下 14">
            <a:extLst>
              <a:ext uri="{FF2B5EF4-FFF2-40B4-BE49-F238E27FC236}">
                <a16:creationId xmlns:a16="http://schemas.microsoft.com/office/drawing/2014/main" id="{764E8F0B-BBB3-EB2A-FB1F-A8B1A1F7A0C9}"/>
              </a:ext>
            </a:extLst>
          </p:cNvPr>
          <p:cNvSpPr/>
          <p:nvPr/>
        </p:nvSpPr>
        <p:spPr>
          <a:xfrm>
            <a:off x="9494660" y="1136629"/>
            <a:ext cx="551533" cy="5232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1CBF5E5-469A-5A9F-7FD5-5AA6226B3AE2}"/>
              </a:ext>
            </a:extLst>
          </p:cNvPr>
          <p:cNvSpPr txBox="1"/>
          <p:nvPr/>
        </p:nvSpPr>
        <p:spPr>
          <a:xfrm>
            <a:off x="5286826" y="5261948"/>
            <a:ext cx="6703338"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我们刚才是从</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进入的，从</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处继续遍历</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23382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8D4D6-CF16-945B-B3E1-F917D6BDA1B7}"/>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52343D4C-93D3-9F4C-8639-082F4AEEE15A}"/>
              </a:ext>
            </a:extLst>
          </p:cNvPr>
          <p:cNvSpPr txBox="1"/>
          <p:nvPr/>
        </p:nvSpPr>
        <p:spPr>
          <a:xfrm>
            <a:off x="0" y="141159"/>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（深度优先搜索），遍历类似于树的先序遍历，是树的先序遍历的推广</a:t>
            </a:r>
          </a:p>
        </p:txBody>
      </p:sp>
      <p:sp>
        <p:nvSpPr>
          <p:cNvPr id="2" name="椭圆 1">
            <a:extLst>
              <a:ext uri="{FF2B5EF4-FFF2-40B4-BE49-F238E27FC236}">
                <a16:creationId xmlns:a16="http://schemas.microsoft.com/office/drawing/2014/main" id="{645BAAAC-A25B-F0A2-715D-E0FB1FF30431}"/>
              </a:ext>
            </a:extLst>
          </p:cNvPr>
          <p:cNvSpPr/>
          <p:nvPr/>
        </p:nvSpPr>
        <p:spPr>
          <a:xfrm>
            <a:off x="1090716"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 name="椭圆 2">
            <a:extLst>
              <a:ext uri="{FF2B5EF4-FFF2-40B4-BE49-F238E27FC236}">
                <a16:creationId xmlns:a16="http://schemas.microsoft.com/office/drawing/2014/main" id="{1A40622F-FF0F-16F4-7701-EF8740616E56}"/>
              </a:ext>
            </a:extLst>
          </p:cNvPr>
          <p:cNvSpPr/>
          <p:nvPr/>
        </p:nvSpPr>
        <p:spPr>
          <a:xfrm>
            <a:off x="2371927" y="293587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 name="椭圆 4">
            <a:extLst>
              <a:ext uri="{FF2B5EF4-FFF2-40B4-BE49-F238E27FC236}">
                <a16:creationId xmlns:a16="http://schemas.microsoft.com/office/drawing/2014/main" id="{0DAE2853-8719-C704-6A06-8B3671A83ADB}"/>
              </a:ext>
            </a:extLst>
          </p:cNvPr>
          <p:cNvSpPr/>
          <p:nvPr/>
        </p:nvSpPr>
        <p:spPr>
          <a:xfrm>
            <a:off x="1070830"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 name="椭圆 5">
            <a:extLst>
              <a:ext uri="{FF2B5EF4-FFF2-40B4-BE49-F238E27FC236}">
                <a16:creationId xmlns:a16="http://schemas.microsoft.com/office/drawing/2014/main" id="{426DF4BC-DC1B-E007-061A-18B05227CF4E}"/>
              </a:ext>
            </a:extLst>
          </p:cNvPr>
          <p:cNvSpPr/>
          <p:nvPr/>
        </p:nvSpPr>
        <p:spPr>
          <a:xfrm>
            <a:off x="2371927" y="16409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7" name="直接连接符 6">
            <a:extLst>
              <a:ext uri="{FF2B5EF4-FFF2-40B4-BE49-F238E27FC236}">
                <a16:creationId xmlns:a16="http://schemas.microsoft.com/office/drawing/2014/main" id="{F3B33920-75BC-EEED-5430-1D019FE863F5}"/>
              </a:ext>
            </a:extLst>
          </p:cNvPr>
          <p:cNvCxnSpPr>
            <a:cxnSpLocks/>
          </p:cNvCxnSpPr>
          <p:nvPr/>
        </p:nvCxnSpPr>
        <p:spPr>
          <a:xfrm>
            <a:off x="1613498" y="1865954"/>
            <a:ext cx="5821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BA58677-24E7-7922-6D5E-E0A2E3CAD195}"/>
              </a:ext>
            </a:extLst>
          </p:cNvPr>
          <p:cNvCxnSpPr>
            <a:cxnSpLocks/>
          </p:cNvCxnSpPr>
          <p:nvPr/>
        </p:nvCxnSpPr>
        <p:spPr>
          <a:xfrm>
            <a:off x="2606477" y="2166893"/>
            <a:ext cx="0" cy="684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0DC3176-6EAC-2431-0A4F-F97FFF518390}"/>
              </a:ext>
            </a:extLst>
          </p:cNvPr>
          <p:cNvCxnSpPr>
            <a:cxnSpLocks/>
          </p:cNvCxnSpPr>
          <p:nvPr/>
        </p:nvCxnSpPr>
        <p:spPr>
          <a:xfrm flipH="1">
            <a:off x="1540716" y="2127564"/>
            <a:ext cx="831211"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DBEC07F2-F3EB-6C1D-7973-AD362EC1F9FD}"/>
              </a:ext>
            </a:extLst>
          </p:cNvPr>
          <p:cNvSpPr/>
          <p:nvPr/>
        </p:nvSpPr>
        <p:spPr>
          <a:xfrm>
            <a:off x="3448024" y="294902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3" name="直接连接符 12">
            <a:extLst>
              <a:ext uri="{FF2B5EF4-FFF2-40B4-BE49-F238E27FC236}">
                <a16:creationId xmlns:a16="http://schemas.microsoft.com/office/drawing/2014/main" id="{8341BC8A-A0F8-45C2-CB13-19B94E270CB2}"/>
              </a:ext>
            </a:extLst>
          </p:cNvPr>
          <p:cNvCxnSpPr>
            <a:cxnSpLocks/>
          </p:cNvCxnSpPr>
          <p:nvPr/>
        </p:nvCxnSpPr>
        <p:spPr>
          <a:xfrm>
            <a:off x="2890264" y="3164200"/>
            <a:ext cx="45449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D50A39EB-7A7D-96E6-7475-ED68BEE648EA}"/>
              </a:ext>
            </a:extLst>
          </p:cNvPr>
          <p:cNvSpPr/>
          <p:nvPr/>
        </p:nvSpPr>
        <p:spPr>
          <a:xfrm>
            <a:off x="6747612" y="112939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5" name="矩形: 圆角 34">
            <a:extLst>
              <a:ext uri="{FF2B5EF4-FFF2-40B4-BE49-F238E27FC236}">
                <a16:creationId xmlns:a16="http://schemas.microsoft.com/office/drawing/2014/main" id="{829E0541-09A7-6DC6-01DA-A9EA273E178D}"/>
              </a:ext>
            </a:extLst>
          </p:cNvPr>
          <p:cNvSpPr/>
          <p:nvPr/>
        </p:nvSpPr>
        <p:spPr>
          <a:xfrm>
            <a:off x="8024674" y="112939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CC2951AB-56DD-6119-CBE1-5B500263C4A9}"/>
              </a:ext>
            </a:extLst>
          </p:cNvPr>
          <p:cNvCxnSpPr>
            <a:cxnSpLocks/>
          </p:cNvCxnSpPr>
          <p:nvPr/>
        </p:nvCxnSpPr>
        <p:spPr>
          <a:xfrm>
            <a:off x="7574653" y="139100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D922ABD6-E0E4-9784-9169-73CD4B6D17AE}"/>
              </a:ext>
            </a:extLst>
          </p:cNvPr>
          <p:cNvSpPr/>
          <p:nvPr/>
        </p:nvSpPr>
        <p:spPr>
          <a:xfrm>
            <a:off x="6747612" y="175804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40" name="矩形: 圆角 39">
            <a:extLst>
              <a:ext uri="{FF2B5EF4-FFF2-40B4-BE49-F238E27FC236}">
                <a16:creationId xmlns:a16="http://schemas.microsoft.com/office/drawing/2014/main" id="{8B240438-1479-4ABC-ECE5-565C6A957A69}"/>
              </a:ext>
            </a:extLst>
          </p:cNvPr>
          <p:cNvSpPr/>
          <p:nvPr/>
        </p:nvSpPr>
        <p:spPr>
          <a:xfrm>
            <a:off x="8024674"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DF447A92-0254-5C4A-AA90-B2AA8339A679}"/>
              </a:ext>
            </a:extLst>
          </p:cNvPr>
          <p:cNvSpPr/>
          <p:nvPr/>
        </p:nvSpPr>
        <p:spPr>
          <a:xfrm>
            <a:off x="9301736"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D9D4E759-EB61-416C-0A16-43EC4EE4879B}"/>
              </a:ext>
            </a:extLst>
          </p:cNvPr>
          <p:cNvCxnSpPr>
            <a:cxnSpLocks/>
          </p:cNvCxnSpPr>
          <p:nvPr/>
        </p:nvCxnSpPr>
        <p:spPr>
          <a:xfrm>
            <a:off x="757465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A4E5472-8B97-52C5-DE4B-3CB125C0F320}"/>
              </a:ext>
            </a:extLst>
          </p:cNvPr>
          <p:cNvCxnSpPr>
            <a:cxnSpLocks/>
          </p:cNvCxnSpPr>
          <p:nvPr/>
        </p:nvCxnSpPr>
        <p:spPr>
          <a:xfrm>
            <a:off x="8851681"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BA2AAD75-4998-EA76-D4F0-7F3C5AE86021}"/>
              </a:ext>
            </a:extLst>
          </p:cNvPr>
          <p:cNvSpPr/>
          <p:nvPr/>
        </p:nvSpPr>
        <p:spPr>
          <a:xfrm>
            <a:off x="6747612" y="238669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45" name="矩形: 圆角 44">
            <a:extLst>
              <a:ext uri="{FF2B5EF4-FFF2-40B4-BE49-F238E27FC236}">
                <a16:creationId xmlns:a16="http://schemas.microsoft.com/office/drawing/2014/main" id="{13BB4C84-5F0A-A18C-59B8-41ACFF40EF3E}"/>
              </a:ext>
            </a:extLst>
          </p:cNvPr>
          <p:cNvSpPr/>
          <p:nvPr/>
        </p:nvSpPr>
        <p:spPr>
          <a:xfrm>
            <a:off x="8024674" y="238669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9B288DFF-DA48-BDD9-FE85-51544A38D0DE}"/>
              </a:ext>
            </a:extLst>
          </p:cNvPr>
          <p:cNvCxnSpPr>
            <a:cxnSpLocks/>
          </p:cNvCxnSpPr>
          <p:nvPr/>
        </p:nvCxnSpPr>
        <p:spPr>
          <a:xfrm>
            <a:off x="7574653" y="264830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243E7420-25E3-E0AF-B59B-CCFB3F0587AB}"/>
              </a:ext>
            </a:extLst>
          </p:cNvPr>
          <p:cNvSpPr/>
          <p:nvPr/>
        </p:nvSpPr>
        <p:spPr>
          <a:xfrm>
            <a:off x="6747612" y="3033126"/>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0" name="矩形: 圆角 49">
            <a:extLst>
              <a:ext uri="{FF2B5EF4-FFF2-40B4-BE49-F238E27FC236}">
                <a16:creationId xmlns:a16="http://schemas.microsoft.com/office/drawing/2014/main" id="{82D820B3-0729-D6C4-980F-6C46F2D1F66F}"/>
              </a:ext>
            </a:extLst>
          </p:cNvPr>
          <p:cNvSpPr/>
          <p:nvPr/>
        </p:nvSpPr>
        <p:spPr>
          <a:xfrm>
            <a:off x="8024674"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6F063A2D-219C-E5A9-D2D1-8777498D0FA6}"/>
              </a:ext>
            </a:extLst>
          </p:cNvPr>
          <p:cNvCxnSpPr>
            <a:cxnSpLocks/>
          </p:cNvCxnSpPr>
          <p:nvPr/>
        </p:nvCxnSpPr>
        <p:spPr>
          <a:xfrm>
            <a:off x="7574653"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261B5799-97FB-6DDB-C1A6-4755D803E505}"/>
              </a:ext>
            </a:extLst>
          </p:cNvPr>
          <p:cNvSpPr/>
          <p:nvPr/>
        </p:nvSpPr>
        <p:spPr>
          <a:xfrm>
            <a:off x="6747612" y="3661775"/>
            <a:ext cx="957046" cy="5232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3" name="矩形: 圆角 52">
            <a:extLst>
              <a:ext uri="{FF2B5EF4-FFF2-40B4-BE49-F238E27FC236}">
                <a16:creationId xmlns:a16="http://schemas.microsoft.com/office/drawing/2014/main" id="{6EEDB28C-4DC8-EC98-C9A8-C29764A12E8A}"/>
              </a:ext>
            </a:extLst>
          </p:cNvPr>
          <p:cNvSpPr/>
          <p:nvPr/>
        </p:nvSpPr>
        <p:spPr>
          <a:xfrm>
            <a:off x="8024674" y="3661775"/>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76EA6526-4E99-D27D-C575-A4155BB7060F}"/>
              </a:ext>
            </a:extLst>
          </p:cNvPr>
          <p:cNvCxnSpPr>
            <a:cxnSpLocks/>
          </p:cNvCxnSpPr>
          <p:nvPr/>
        </p:nvCxnSpPr>
        <p:spPr>
          <a:xfrm>
            <a:off x="7574653" y="3923385"/>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9E279D7A-D598-8C6A-0DB2-BFACC06A1E9E}"/>
              </a:ext>
            </a:extLst>
          </p:cNvPr>
          <p:cNvSpPr txBox="1"/>
          <p:nvPr/>
        </p:nvSpPr>
        <p:spPr>
          <a:xfrm>
            <a:off x="6338907" y="112939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E29654CB-FB32-BA78-901B-545033EC694F}"/>
              </a:ext>
            </a:extLst>
          </p:cNvPr>
          <p:cNvSpPr txBox="1"/>
          <p:nvPr/>
        </p:nvSpPr>
        <p:spPr>
          <a:xfrm>
            <a:off x="6342228" y="1754046"/>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8BA2ECC5-0992-D790-9D06-26B2483A4E41}"/>
              </a:ext>
            </a:extLst>
          </p:cNvPr>
          <p:cNvSpPr txBox="1"/>
          <p:nvPr/>
        </p:nvSpPr>
        <p:spPr>
          <a:xfrm>
            <a:off x="6338907" y="237169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21B23AA4-9B0E-7B80-B710-56AF372EA510}"/>
              </a:ext>
            </a:extLst>
          </p:cNvPr>
          <p:cNvSpPr txBox="1"/>
          <p:nvPr/>
        </p:nvSpPr>
        <p:spPr>
          <a:xfrm>
            <a:off x="6339675" y="306212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FC1FB780-B871-02B9-FB4F-9AB2D28B0E9A}"/>
              </a:ext>
            </a:extLst>
          </p:cNvPr>
          <p:cNvSpPr txBox="1"/>
          <p:nvPr/>
        </p:nvSpPr>
        <p:spPr>
          <a:xfrm>
            <a:off x="6325500" y="366177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90079E6C-FFCD-7C9C-755C-2F063A2C8180}"/>
              </a:ext>
            </a:extLst>
          </p:cNvPr>
          <p:cNvSpPr txBox="1"/>
          <p:nvPr/>
        </p:nvSpPr>
        <p:spPr>
          <a:xfrm>
            <a:off x="8154855" y="1108903"/>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CC644BF4-F9AD-FD4A-B4BB-CDCE298D01FA}"/>
              </a:ext>
            </a:extLst>
          </p:cNvPr>
          <p:cNvSpPr txBox="1"/>
          <p:nvPr/>
        </p:nvSpPr>
        <p:spPr>
          <a:xfrm>
            <a:off x="9393751" y="17484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E6CF09D9-7BA1-66B7-2E03-66CE1D91CA85}"/>
              </a:ext>
            </a:extLst>
          </p:cNvPr>
          <p:cNvSpPr txBox="1"/>
          <p:nvPr/>
        </p:nvSpPr>
        <p:spPr>
          <a:xfrm>
            <a:off x="8136353"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BE506B31-3822-CD0F-F5C1-D8000A0FC340}"/>
              </a:ext>
            </a:extLst>
          </p:cNvPr>
          <p:cNvSpPr txBox="1"/>
          <p:nvPr/>
        </p:nvSpPr>
        <p:spPr>
          <a:xfrm>
            <a:off x="8135093" y="2386877"/>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DA255899-6E0D-8A9C-079D-A1CB64DC67DC}"/>
              </a:ext>
            </a:extLst>
          </p:cNvPr>
          <p:cNvSpPr txBox="1"/>
          <p:nvPr/>
        </p:nvSpPr>
        <p:spPr>
          <a:xfrm>
            <a:off x="8135093" y="301534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7FFB907A-9D1E-21F1-479F-27F5BFE89F79}"/>
              </a:ext>
            </a:extLst>
          </p:cNvPr>
          <p:cNvSpPr txBox="1"/>
          <p:nvPr/>
        </p:nvSpPr>
        <p:spPr>
          <a:xfrm>
            <a:off x="8135093" y="3643811"/>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3" name="矩形: 圆角 72">
            <a:extLst>
              <a:ext uri="{FF2B5EF4-FFF2-40B4-BE49-F238E27FC236}">
                <a16:creationId xmlns:a16="http://schemas.microsoft.com/office/drawing/2014/main" id="{2CB0B705-2CB0-7E4B-630C-825B9DF57427}"/>
              </a:ext>
            </a:extLst>
          </p:cNvPr>
          <p:cNvSpPr/>
          <p:nvPr/>
        </p:nvSpPr>
        <p:spPr>
          <a:xfrm>
            <a:off x="10578798" y="175804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a:extLst>
              <a:ext uri="{FF2B5EF4-FFF2-40B4-BE49-F238E27FC236}">
                <a16:creationId xmlns:a16="http://schemas.microsoft.com/office/drawing/2014/main" id="{66B1001E-CA84-DD18-9C3E-ABE3B0673170}"/>
              </a:ext>
            </a:extLst>
          </p:cNvPr>
          <p:cNvCxnSpPr>
            <a:cxnSpLocks/>
          </p:cNvCxnSpPr>
          <p:nvPr/>
        </p:nvCxnSpPr>
        <p:spPr>
          <a:xfrm>
            <a:off x="10128743" y="201965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70A195BF-2F19-BE03-9D67-DC68F018BA10}"/>
              </a:ext>
            </a:extLst>
          </p:cNvPr>
          <p:cNvSpPr txBox="1"/>
          <p:nvPr/>
        </p:nvSpPr>
        <p:spPr>
          <a:xfrm>
            <a:off x="10578798" y="174026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6" name="矩形: 圆角 75">
            <a:extLst>
              <a:ext uri="{FF2B5EF4-FFF2-40B4-BE49-F238E27FC236}">
                <a16:creationId xmlns:a16="http://schemas.microsoft.com/office/drawing/2014/main" id="{25EAC03C-BE4D-DE54-A8A4-61C2DB14999C}"/>
              </a:ext>
            </a:extLst>
          </p:cNvPr>
          <p:cNvSpPr/>
          <p:nvPr/>
        </p:nvSpPr>
        <p:spPr>
          <a:xfrm>
            <a:off x="9301736" y="3033126"/>
            <a:ext cx="957046" cy="523220"/>
          </a:xfrm>
          <a:prstGeom prst="round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79B65076-4C7A-CC5A-C100-9234F7829414}"/>
              </a:ext>
            </a:extLst>
          </p:cNvPr>
          <p:cNvCxnSpPr>
            <a:cxnSpLocks/>
          </p:cNvCxnSpPr>
          <p:nvPr/>
        </p:nvCxnSpPr>
        <p:spPr>
          <a:xfrm>
            <a:off x="8851681" y="3294736"/>
            <a:ext cx="4214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ECE8E958-0D73-AF41-BE3D-C48A2E546C6A}"/>
              </a:ext>
            </a:extLst>
          </p:cNvPr>
          <p:cNvSpPr txBox="1"/>
          <p:nvPr/>
        </p:nvSpPr>
        <p:spPr>
          <a:xfrm>
            <a:off x="9393617" y="3011114"/>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9" name="箭头: 下 78">
            <a:extLst>
              <a:ext uri="{FF2B5EF4-FFF2-40B4-BE49-F238E27FC236}">
                <a16:creationId xmlns:a16="http://schemas.microsoft.com/office/drawing/2014/main" id="{28E0835A-B60F-A92B-BB4E-28EC54667DFD}"/>
              </a:ext>
            </a:extLst>
          </p:cNvPr>
          <p:cNvSpPr/>
          <p:nvPr/>
        </p:nvSpPr>
        <p:spPr>
          <a:xfrm rot="16200000">
            <a:off x="5521630" y="1621108"/>
            <a:ext cx="551533" cy="7442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784EABB2-3A58-1F2D-2419-80F03730386B}"/>
              </a:ext>
            </a:extLst>
          </p:cNvPr>
          <p:cNvSpPr txBox="1"/>
          <p:nvPr/>
        </p:nvSpPr>
        <p:spPr>
          <a:xfrm>
            <a:off x="535802" y="5885343"/>
            <a:ext cx="1662993"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遍历结果</a:t>
            </a:r>
          </a:p>
        </p:txBody>
      </p:sp>
      <p:sp>
        <p:nvSpPr>
          <p:cNvPr id="86" name="椭圆 85">
            <a:extLst>
              <a:ext uri="{FF2B5EF4-FFF2-40B4-BE49-F238E27FC236}">
                <a16:creationId xmlns:a16="http://schemas.microsoft.com/office/drawing/2014/main" id="{A0CDC6FB-1FDB-CB86-DB53-2982205F9AB9}"/>
              </a:ext>
            </a:extLst>
          </p:cNvPr>
          <p:cNvSpPr/>
          <p:nvPr/>
        </p:nvSpPr>
        <p:spPr>
          <a:xfrm>
            <a:off x="6805744" y="1275063"/>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22D558E6-1340-ECBE-C449-A0BEAE87AD9A}"/>
              </a:ext>
            </a:extLst>
          </p:cNvPr>
          <p:cNvSpPr txBox="1"/>
          <p:nvPr/>
        </p:nvSpPr>
        <p:spPr>
          <a:xfrm>
            <a:off x="1904596"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10" name="椭圆 9">
            <a:extLst>
              <a:ext uri="{FF2B5EF4-FFF2-40B4-BE49-F238E27FC236}">
                <a16:creationId xmlns:a16="http://schemas.microsoft.com/office/drawing/2014/main" id="{95BFB535-BDE5-2C01-6122-45C8A14E8AC1}"/>
              </a:ext>
            </a:extLst>
          </p:cNvPr>
          <p:cNvSpPr/>
          <p:nvPr/>
        </p:nvSpPr>
        <p:spPr>
          <a:xfrm>
            <a:off x="6805744" y="1878627"/>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BF1EFE8-89DB-841F-3FE8-0B7B5CF760DB}"/>
              </a:ext>
            </a:extLst>
          </p:cNvPr>
          <p:cNvSpPr txBox="1"/>
          <p:nvPr/>
        </p:nvSpPr>
        <p:spPr>
          <a:xfrm>
            <a:off x="2195695"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092F1DDC-6BC6-BB79-C850-358AD105A711}"/>
              </a:ext>
            </a:extLst>
          </p:cNvPr>
          <p:cNvSpPr txBox="1"/>
          <p:nvPr/>
        </p:nvSpPr>
        <p:spPr>
          <a:xfrm>
            <a:off x="2486794"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8" name="椭圆 17">
            <a:extLst>
              <a:ext uri="{FF2B5EF4-FFF2-40B4-BE49-F238E27FC236}">
                <a16:creationId xmlns:a16="http://schemas.microsoft.com/office/drawing/2014/main" id="{9F3F4EE6-1D23-B20C-A034-75CFC5B99B32}"/>
              </a:ext>
            </a:extLst>
          </p:cNvPr>
          <p:cNvSpPr/>
          <p:nvPr/>
        </p:nvSpPr>
        <p:spPr>
          <a:xfrm>
            <a:off x="6816393" y="3172168"/>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0B090CD-9D1E-32CD-C6B6-FF00910CB382}"/>
              </a:ext>
            </a:extLst>
          </p:cNvPr>
          <p:cNvSpPr/>
          <p:nvPr/>
        </p:nvSpPr>
        <p:spPr>
          <a:xfrm>
            <a:off x="6816393" y="3788385"/>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381374A5-C49D-183C-4E79-8F02B662C840}"/>
              </a:ext>
            </a:extLst>
          </p:cNvPr>
          <p:cNvSpPr txBox="1"/>
          <p:nvPr/>
        </p:nvSpPr>
        <p:spPr>
          <a:xfrm>
            <a:off x="2777893" y="58418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AB338DFB-D285-75FF-7AFB-C88A394BE706}"/>
              </a:ext>
            </a:extLst>
          </p:cNvPr>
          <p:cNvSpPr txBox="1"/>
          <p:nvPr/>
        </p:nvSpPr>
        <p:spPr>
          <a:xfrm>
            <a:off x="5284006" y="4462315"/>
            <a:ext cx="6703338"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我们发现现在这个链表还是走到了尽头，那继续回溯</a:t>
            </a:r>
            <a:endParaRPr lang="zh-CN" altLang="en-US" sz="2800" dirty="0">
              <a:latin typeface="宋体" panose="02010600030101010101" pitchFamily="2" charset="-122"/>
              <a:ea typeface="宋体" panose="02010600030101010101" pitchFamily="2" charset="-122"/>
            </a:endParaRPr>
          </a:p>
        </p:txBody>
      </p:sp>
      <p:sp>
        <p:nvSpPr>
          <p:cNvPr id="15" name="箭头: 下 14">
            <a:extLst>
              <a:ext uri="{FF2B5EF4-FFF2-40B4-BE49-F238E27FC236}">
                <a16:creationId xmlns:a16="http://schemas.microsoft.com/office/drawing/2014/main" id="{9F72B8DE-990F-1B5E-924F-C2442C5D4AC8}"/>
              </a:ext>
            </a:extLst>
          </p:cNvPr>
          <p:cNvSpPr/>
          <p:nvPr/>
        </p:nvSpPr>
        <p:spPr>
          <a:xfrm>
            <a:off x="10767203" y="1072844"/>
            <a:ext cx="551533" cy="5232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C523B55-FCBE-DF0D-57E0-5FC1C941EA34}"/>
              </a:ext>
            </a:extLst>
          </p:cNvPr>
          <p:cNvSpPr txBox="1"/>
          <p:nvPr/>
        </p:nvSpPr>
        <p:spPr>
          <a:xfrm>
            <a:off x="5286826" y="5261948"/>
            <a:ext cx="6703338"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我们刚才是从</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进入的，从</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处继续遍历</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6188961F-8B46-7AD0-3D9D-DA124F4464FB}"/>
              </a:ext>
            </a:extLst>
          </p:cNvPr>
          <p:cNvSpPr txBox="1"/>
          <p:nvPr/>
        </p:nvSpPr>
        <p:spPr>
          <a:xfrm>
            <a:off x="3051436" y="5854565"/>
            <a:ext cx="37681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DE9822C1-30DE-93CD-0E35-45EE089A6B55}"/>
              </a:ext>
            </a:extLst>
          </p:cNvPr>
          <p:cNvSpPr/>
          <p:nvPr/>
        </p:nvSpPr>
        <p:spPr>
          <a:xfrm>
            <a:off x="6816393" y="2513305"/>
            <a:ext cx="270000" cy="27000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77634B1-F27B-1D15-13F7-A14A5BEA3574}"/>
              </a:ext>
            </a:extLst>
          </p:cNvPr>
          <p:cNvSpPr txBox="1"/>
          <p:nvPr/>
        </p:nvSpPr>
        <p:spPr>
          <a:xfrm>
            <a:off x="5284006" y="5768171"/>
            <a:ext cx="6703338"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这个时候图中所有顶点都被访问，遍历结束</a:t>
            </a:r>
          </a:p>
        </p:txBody>
      </p:sp>
    </p:spTree>
    <p:extLst>
      <p:ext uri="{BB962C8B-B14F-4D97-AF65-F5344CB8AC3E}">
        <p14:creationId xmlns:p14="http://schemas.microsoft.com/office/powerpoint/2010/main" val="35419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A06E8-D36A-2D30-5BE5-E30F73F98D65}"/>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A6A45BCC-6217-4CDF-21E2-F72D0BA15971}"/>
              </a:ext>
            </a:extLst>
          </p:cNvPr>
          <p:cNvSpPr txBox="1"/>
          <p:nvPr/>
        </p:nvSpPr>
        <p:spPr>
          <a:xfrm>
            <a:off x="0" y="141159"/>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其实，可能，你观看刚才的动画还是有点不理解。</a:t>
            </a:r>
          </a:p>
        </p:txBody>
      </p:sp>
      <p:sp>
        <p:nvSpPr>
          <p:cNvPr id="25" name="文本框 24">
            <a:extLst>
              <a:ext uri="{FF2B5EF4-FFF2-40B4-BE49-F238E27FC236}">
                <a16:creationId xmlns:a16="http://schemas.microsoft.com/office/drawing/2014/main" id="{E25C370E-2883-127A-BD30-859D9F79CE11}"/>
              </a:ext>
            </a:extLst>
          </p:cNvPr>
          <p:cNvSpPr txBox="1"/>
          <p:nvPr/>
        </p:nvSpPr>
        <p:spPr>
          <a:xfrm>
            <a:off x="0" y="664379"/>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更通俗一点来讲，深度优先遍历（</a:t>
            </a:r>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），是一条路先走到尽头，在慢慢回溯，广度优先遍历（</a:t>
            </a:r>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）是在一层一层向外阔。</a:t>
            </a:r>
          </a:p>
        </p:txBody>
      </p:sp>
      <p:sp>
        <p:nvSpPr>
          <p:cNvPr id="26" name="文本框 25">
            <a:extLst>
              <a:ext uri="{FF2B5EF4-FFF2-40B4-BE49-F238E27FC236}">
                <a16:creationId xmlns:a16="http://schemas.microsoft.com/office/drawing/2014/main" id="{0DE9EEFE-F752-AD6D-87E0-6E700750435A}"/>
              </a:ext>
            </a:extLst>
          </p:cNvPr>
          <p:cNvSpPr txBox="1"/>
          <p:nvPr/>
        </p:nvSpPr>
        <p:spPr>
          <a:xfrm>
            <a:off x="0" y="1664652"/>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是先把某条路径走通，</a:t>
            </a:r>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是先把某个点的所有邻接走通。</a:t>
            </a:r>
          </a:p>
        </p:txBody>
      </p:sp>
      <p:sp>
        <p:nvSpPr>
          <p:cNvPr id="27" name="文本框 26">
            <a:extLst>
              <a:ext uri="{FF2B5EF4-FFF2-40B4-BE49-F238E27FC236}">
                <a16:creationId xmlns:a16="http://schemas.microsoft.com/office/drawing/2014/main" id="{655B3F6B-8128-40BE-8F6A-8D35A924FD27}"/>
              </a:ext>
            </a:extLst>
          </p:cNvPr>
          <p:cNvSpPr txBox="1"/>
          <p:nvPr/>
        </p:nvSpPr>
        <p:spPr>
          <a:xfrm>
            <a:off x="2716969" y="2255675"/>
            <a:ext cx="717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endParaRPr lang="zh-CN" altLang="en-US" sz="2800" dirty="0">
              <a:latin typeface="宋体" panose="02010600030101010101" pitchFamily="2" charset="-122"/>
              <a:ea typeface="宋体" panose="02010600030101010101" pitchFamily="2" charset="-122"/>
            </a:endParaRPr>
          </a:p>
        </p:txBody>
      </p:sp>
      <p:sp>
        <p:nvSpPr>
          <p:cNvPr id="48" name="椭圆 47">
            <a:extLst>
              <a:ext uri="{FF2B5EF4-FFF2-40B4-BE49-F238E27FC236}">
                <a16:creationId xmlns:a16="http://schemas.microsoft.com/office/drawing/2014/main" id="{5A3BDBDD-C8DB-8A96-645C-2474ECD2966F}"/>
              </a:ext>
            </a:extLst>
          </p:cNvPr>
          <p:cNvSpPr/>
          <p:nvPr/>
        </p:nvSpPr>
        <p:spPr>
          <a:xfrm>
            <a:off x="2831025" y="29571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cxnSp>
        <p:nvCxnSpPr>
          <p:cNvPr id="70" name="直接连接符 69">
            <a:extLst>
              <a:ext uri="{FF2B5EF4-FFF2-40B4-BE49-F238E27FC236}">
                <a16:creationId xmlns:a16="http://schemas.microsoft.com/office/drawing/2014/main" id="{23E9D3A5-7895-6921-7ADD-CE7E661D1C75}"/>
              </a:ext>
            </a:extLst>
          </p:cNvPr>
          <p:cNvCxnSpPr>
            <a:cxnSpLocks/>
          </p:cNvCxnSpPr>
          <p:nvPr/>
        </p:nvCxnSpPr>
        <p:spPr>
          <a:xfrm>
            <a:off x="1928930" y="4997288"/>
            <a:ext cx="228585" cy="38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AD2243B-985D-B481-8502-009E1343D71C}"/>
              </a:ext>
            </a:extLst>
          </p:cNvPr>
          <p:cNvCxnSpPr>
            <a:cxnSpLocks/>
          </p:cNvCxnSpPr>
          <p:nvPr/>
        </p:nvCxnSpPr>
        <p:spPr>
          <a:xfrm flipH="1">
            <a:off x="2606025" y="3392492"/>
            <a:ext cx="241443" cy="256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FD8BB32B-22F9-031C-71E2-0A4B1B6BE598}"/>
              </a:ext>
            </a:extLst>
          </p:cNvPr>
          <p:cNvSpPr/>
          <p:nvPr/>
        </p:nvSpPr>
        <p:spPr>
          <a:xfrm>
            <a:off x="2157515" y="36507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2" name="椭圆 81">
            <a:extLst>
              <a:ext uri="{FF2B5EF4-FFF2-40B4-BE49-F238E27FC236}">
                <a16:creationId xmlns:a16="http://schemas.microsoft.com/office/drawing/2014/main" id="{8EA4CC98-CD46-F4A4-C83C-886351087AF7}"/>
              </a:ext>
            </a:extLst>
          </p:cNvPr>
          <p:cNvSpPr/>
          <p:nvPr/>
        </p:nvSpPr>
        <p:spPr>
          <a:xfrm>
            <a:off x="3918632" y="36507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3" name="椭圆 82">
            <a:extLst>
              <a:ext uri="{FF2B5EF4-FFF2-40B4-BE49-F238E27FC236}">
                <a16:creationId xmlns:a16="http://schemas.microsoft.com/office/drawing/2014/main" id="{A837A604-2964-F9E4-9D9D-42935337248E}"/>
              </a:ext>
            </a:extLst>
          </p:cNvPr>
          <p:cNvSpPr/>
          <p:nvPr/>
        </p:nvSpPr>
        <p:spPr>
          <a:xfrm>
            <a:off x="1518418" y="44970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4" name="椭圆 83">
            <a:extLst>
              <a:ext uri="{FF2B5EF4-FFF2-40B4-BE49-F238E27FC236}">
                <a16:creationId xmlns:a16="http://schemas.microsoft.com/office/drawing/2014/main" id="{C24DCA9C-8E71-4979-6BDF-D95BFBB11FEF}"/>
              </a:ext>
            </a:extLst>
          </p:cNvPr>
          <p:cNvSpPr/>
          <p:nvPr/>
        </p:nvSpPr>
        <p:spPr>
          <a:xfrm>
            <a:off x="2606025" y="44970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9235E3B8-BD14-40F8-7B16-7598631B0BB1}"/>
              </a:ext>
            </a:extLst>
          </p:cNvPr>
          <p:cNvSpPr/>
          <p:nvPr/>
        </p:nvSpPr>
        <p:spPr>
          <a:xfrm>
            <a:off x="2114889" y="53868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89" name="椭圆 88">
            <a:extLst>
              <a:ext uri="{FF2B5EF4-FFF2-40B4-BE49-F238E27FC236}">
                <a16:creationId xmlns:a16="http://schemas.microsoft.com/office/drawing/2014/main" id="{61AC4627-1AEE-BDA7-2069-8A33E4187466}"/>
              </a:ext>
            </a:extLst>
          </p:cNvPr>
          <p:cNvSpPr/>
          <p:nvPr/>
        </p:nvSpPr>
        <p:spPr>
          <a:xfrm>
            <a:off x="3468632" y="44970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90" name="椭圆 89">
            <a:extLst>
              <a:ext uri="{FF2B5EF4-FFF2-40B4-BE49-F238E27FC236}">
                <a16:creationId xmlns:a16="http://schemas.microsoft.com/office/drawing/2014/main" id="{842B6239-1222-02A6-78C5-63A8364B12E2}"/>
              </a:ext>
            </a:extLst>
          </p:cNvPr>
          <p:cNvSpPr/>
          <p:nvPr/>
        </p:nvSpPr>
        <p:spPr>
          <a:xfrm>
            <a:off x="4387283" y="44970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2" name="直接连接符 91">
            <a:extLst>
              <a:ext uri="{FF2B5EF4-FFF2-40B4-BE49-F238E27FC236}">
                <a16:creationId xmlns:a16="http://schemas.microsoft.com/office/drawing/2014/main" id="{E479F1A7-904A-5D9E-814C-F9B952597326}"/>
              </a:ext>
            </a:extLst>
          </p:cNvPr>
          <p:cNvCxnSpPr>
            <a:cxnSpLocks/>
          </p:cNvCxnSpPr>
          <p:nvPr/>
        </p:nvCxnSpPr>
        <p:spPr>
          <a:xfrm>
            <a:off x="3382297" y="3294512"/>
            <a:ext cx="536335" cy="354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F314CD7-C94A-7BC4-272C-0BA665421998}"/>
              </a:ext>
            </a:extLst>
          </p:cNvPr>
          <p:cNvCxnSpPr>
            <a:cxnSpLocks/>
          </p:cNvCxnSpPr>
          <p:nvPr/>
        </p:nvCxnSpPr>
        <p:spPr>
          <a:xfrm flipH="1">
            <a:off x="3765755" y="4121751"/>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B99D2A0-1DBC-61A1-F6F8-4FD491F7ACF8}"/>
              </a:ext>
            </a:extLst>
          </p:cNvPr>
          <p:cNvCxnSpPr>
            <a:cxnSpLocks/>
          </p:cNvCxnSpPr>
          <p:nvPr/>
        </p:nvCxnSpPr>
        <p:spPr>
          <a:xfrm>
            <a:off x="4331239" y="4121751"/>
            <a:ext cx="170512"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B965571-30A9-8429-29BE-5F431E8E3ED4}"/>
              </a:ext>
            </a:extLst>
          </p:cNvPr>
          <p:cNvCxnSpPr>
            <a:cxnSpLocks/>
          </p:cNvCxnSpPr>
          <p:nvPr/>
        </p:nvCxnSpPr>
        <p:spPr>
          <a:xfrm flipH="1">
            <a:off x="1948594" y="4151072"/>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40270059-4ED2-6E40-7B05-9E25F4324B76}"/>
              </a:ext>
            </a:extLst>
          </p:cNvPr>
          <p:cNvCxnSpPr>
            <a:cxnSpLocks/>
          </p:cNvCxnSpPr>
          <p:nvPr/>
        </p:nvCxnSpPr>
        <p:spPr>
          <a:xfrm>
            <a:off x="2589946" y="4140568"/>
            <a:ext cx="127023" cy="3564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D5F33859-820C-7F01-C7CA-B1EE2AF2AABD}"/>
              </a:ext>
            </a:extLst>
          </p:cNvPr>
          <p:cNvCxnSpPr>
            <a:cxnSpLocks/>
          </p:cNvCxnSpPr>
          <p:nvPr/>
        </p:nvCxnSpPr>
        <p:spPr>
          <a:xfrm flipV="1">
            <a:off x="2467897" y="4988814"/>
            <a:ext cx="249072" cy="368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49E054A5-34A9-57B3-149E-48B0FA2938A9}"/>
              </a:ext>
            </a:extLst>
          </p:cNvPr>
          <p:cNvSpPr/>
          <p:nvPr/>
        </p:nvSpPr>
        <p:spPr>
          <a:xfrm>
            <a:off x="8186496" y="29551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cxnSp>
        <p:nvCxnSpPr>
          <p:cNvPr id="128" name="直接连接符 127">
            <a:extLst>
              <a:ext uri="{FF2B5EF4-FFF2-40B4-BE49-F238E27FC236}">
                <a16:creationId xmlns:a16="http://schemas.microsoft.com/office/drawing/2014/main" id="{A9DAEAEF-A825-39FB-F102-77DE9447A465}"/>
              </a:ext>
            </a:extLst>
          </p:cNvPr>
          <p:cNvCxnSpPr>
            <a:cxnSpLocks/>
          </p:cNvCxnSpPr>
          <p:nvPr/>
        </p:nvCxnSpPr>
        <p:spPr>
          <a:xfrm>
            <a:off x="7284401" y="4995301"/>
            <a:ext cx="228585" cy="38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30204ED1-11B0-3B1A-FFEF-4875B056080C}"/>
              </a:ext>
            </a:extLst>
          </p:cNvPr>
          <p:cNvCxnSpPr>
            <a:cxnSpLocks/>
          </p:cNvCxnSpPr>
          <p:nvPr/>
        </p:nvCxnSpPr>
        <p:spPr>
          <a:xfrm flipH="1">
            <a:off x="7961496" y="3390505"/>
            <a:ext cx="241443" cy="256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椭圆 129">
            <a:extLst>
              <a:ext uri="{FF2B5EF4-FFF2-40B4-BE49-F238E27FC236}">
                <a16:creationId xmlns:a16="http://schemas.microsoft.com/office/drawing/2014/main" id="{E79D429A-5D65-BF07-3BD3-01FE32F61EC3}"/>
              </a:ext>
            </a:extLst>
          </p:cNvPr>
          <p:cNvSpPr/>
          <p:nvPr/>
        </p:nvSpPr>
        <p:spPr>
          <a:xfrm>
            <a:off x="7512986" y="364875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31" name="椭圆 130">
            <a:extLst>
              <a:ext uri="{FF2B5EF4-FFF2-40B4-BE49-F238E27FC236}">
                <a16:creationId xmlns:a16="http://schemas.microsoft.com/office/drawing/2014/main" id="{99BEB85C-B9B1-6437-A84C-936B2FE2F519}"/>
              </a:ext>
            </a:extLst>
          </p:cNvPr>
          <p:cNvSpPr/>
          <p:nvPr/>
        </p:nvSpPr>
        <p:spPr>
          <a:xfrm>
            <a:off x="9274103" y="364875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2" name="椭圆 131">
            <a:extLst>
              <a:ext uri="{FF2B5EF4-FFF2-40B4-BE49-F238E27FC236}">
                <a16:creationId xmlns:a16="http://schemas.microsoft.com/office/drawing/2014/main" id="{C3AB2C6F-ECA0-BA37-5DDB-E0C030A304CA}"/>
              </a:ext>
            </a:extLst>
          </p:cNvPr>
          <p:cNvSpPr/>
          <p:nvPr/>
        </p:nvSpPr>
        <p:spPr>
          <a:xfrm>
            <a:off x="6873889" y="44950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3" name="椭圆 132">
            <a:extLst>
              <a:ext uri="{FF2B5EF4-FFF2-40B4-BE49-F238E27FC236}">
                <a16:creationId xmlns:a16="http://schemas.microsoft.com/office/drawing/2014/main" id="{34221B70-8C01-6444-9E9C-E0FE234A9C60}"/>
              </a:ext>
            </a:extLst>
          </p:cNvPr>
          <p:cNvSpPr/>
          <p:nvPr/>
        </p:nvSpPr>
        <p:spPr>
          <a:xfrm>
            <a:off x="7961496" y="44950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34" name="椭圆 133">
            <a:extLst>
              <a:ext uri="{FF2B5EF4-FFF2-40B4-BE49-F238E27FC236}">
                <a16:creationId xmlns:a16="http://schemas.microsoft.com/office/drawing/2014/main" id="{5A1473B8-F124-06DC-78E7-CB3F0E7DF298}"/>
              </a:ext>
            </a:extLst>
          </p:cNvPr>
          <p:cNvSpPr/>
          <p:nvPr/>
        </p:nvSpPr>
        <p:spPr>
          <a:xfrm>
            <a:off x="7470360" y="5384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35" name="椭圆 134">
            <a:extLst>
              <a:ext uri="{FF2B5EF4-FFF2-40B4-BE49-F238E27FC236}">
                <a16:creationId xmlns:a16="http://schemas.microsoft.com/office/drawing/2014/main" id="{834CB43B-C4C7-9F51-3023-07A7C9F8A612}"/>
              </a:ext>
            </a:extLst>
          </p:cNvPr>
          <p:cNvSpPr/>
          <p:nvPr/>
        </p:nvSpPr>
        <p:spPr>
          <a:xfrm>
            <a:off x="8824103" y="44950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36" name="椭圆 135">
            <a:extLst>
              <a:ext uri="{FF2B5EF4-FFF2-40B4-BE49-F238E27FC236}">
                <a16:creationId xmlns:a16="http://schemas.microsoft.com/office/drawing/2014/main" id="{D5CB4B0B-9161-7625-3B62-850EB017CACD}"/>
              </a:ext>
            </a:extLst>
          </p:cNvPr>
          <p:cNvSpPr/>
          <p:nvPr/>
        </p:nvSpPr>
        <p:spPr>
          <a:xfrm>
            <a:off x="9742754" y="44950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37" name="直接连接符 136">
            <a:extLst>
              <a:ext uri="{FF2B5EF4-FFF2-40B4-BE49-F238E27FC236}">
                <a16:creationId xmlns:a16="http://schemas.microsoft.com/office/drawing/2014/main" id="{71CCE1FC-D8EA-AA7F-DCB8-89847A54B212}"/>
              </a:ext>
            </a:extLst>
          </p:cNvPr>
          <p:cNvCxnSpPr>
            <a:cxnSpLocks/>
          </p:cNvCxnSpPr>
          <p:nvPr/>
        </p:nvCxnSpPr>
        <p:spPr>
          <a:xfrm>
            <a:off x="8737768" y="3292525"/>
            <a:ext cx="536335" cy="354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033EAC74-45B1-DDC3-8BE4-91CF383FD760}"/>
              </a:ext>
            </a:extLst>
          </p:cNvPr>
          <p:cNvCxnSpPr>
            <a:cxnSpLocks/>
          </p:cNvCxnSpPr>
          <p:nvPr/>
        </p:nvCxnSpPr>
        <p:spPr>
          <a:xfrm flipH="1">
            <a:off x="9121226" y="4119764"/>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DE79351-1991-97D5-7EEE-79FB545D6D53}"/>
              </a:ext>
            </a:extLst>
          </p:cNvPr>
          <p:cNvCxnSpPr>
            <a:cxnSpLocks/>
          </p:cNvCxnSpPr>
          <p:nvPr/>
        </p:nvCxnSpPr>
        <p:spPr>
          <a:xfrm>
            <a:off x="9686710" y="4119764"/>
            <a:ext cx="170512"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73618AFE-74E1-966C-74B8-E1FE12C900B5}"/>
              </a:ext>
            </a:extLst>
          </p:cNvPr>
          <p:cNvCxnSpPr>
            <a:cxnSpLocks/>
          </p:cNvCxnSpPr>
          <p:nvPr/>
        </p:nvCxnSpPr>
        <p:spPr>
          <a:xfrm flipH="1">
            <a:off x="7304065" y="4149085"/>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27CC4373-80A0-0E89-C63D-E87F5B8C6A58}"/>
              </a:ext>
            </a:extLst>
          </p:cNvPr>
          <p:cNvCxnSpPr>
            <a:cxnSpLocks/>
          </p:cNvCxnSpPr>
          <p:nvPr/>
        </p:nvCxnSpPr>
        <p:spPr>
          <a:xfrm>
            <a:off x="7945417" y="4138581"/>
            <a:ext cx="127023" cy="3564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F2A6E17E-1088-B6EB-1FC3-7FDE4A057FCD}"/>
              </a:ext>
            </a:extLst>
          </p:cNvPr>
          <p:cNvCxnSpPr>
            <a:cxnSpLocks/>
          </p:cNvCxnSpPr>
          <p:nvPr/>
        </p:nvCxnSpPr>
        <p:spPr>
          <a:xfrm flipV="1">
            <a:off x="7823368" y="4986827"/>
            <a:ext cx="249072" cy="368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48FB4B93-9298-27CB-F5D8-B97760492735}"/>
              </a:ext>
            </a:extLst>
          </p:cNvPr>
          <p:cNvSpPr txBox="1"/>
          <p:nvPr/>
        </p:nvSpPr>
        <p:spPr>
          <a:xfrm>
            <a:off x="8072440" y="2297899"/>
            <a:ext cx="717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010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par>
                                <p:cTn id="36" presetID="10" presetClass="entr" presetSubtype="0"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500"/>
                                        <p:tgtEl>
                                          <p:spTgt spid="8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500"/>
                                        <p:tgtEl>
                                          <p:spTgt spid="90"/>
                                        </p:tgtEl>
                                      </p:cBhvr>
                                    </p:animEffect>
                                  </p:childTnLst>
                                </p:cTn>
                              </p:par>
                              <p:par>
                                <p:cTn id="60" presetID="10" presetClass="entr" presetSubtype="0" fill="hold"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10" presetClass="entr" presetSubtype="0" fill="hold" nodeType="with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fade">
                                      <p:cBhvr>
                                        <p:cTn id="65" dur="500"/>
                                        <p:tgtEl>
                                          <p:spTgt spid="95"/>
                                        </p:tgtEl>
                                      </p:cBhvr>
                                    </p:animEffect>
                                  </p:childTnLst>
                                </p:cTn>
                              </p:par>
                              <p:par>
                                <p:cTn id="66" presetID="10" presetClass="entr" presetSubtype="0" fill="hold" nodeType="with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500"/>
                                        <p:tgtEl>
                                          <p:spTgt spid="98"/>
                                        </p:tgtEl>
                                      </p:cBhvr>
                                    </p:animEffect>
                                  </p:childTnLst>
                                </p:cTn>
                              </p:par>
                              <p:par>
                                <p:cTn id="69" presetID="10" presetClass="entr" presetSubtype="0" fill="hold" nodeType="withEffect">
                                  <p:stCondLst>
                                    <p:cond delay="0"/>
                                  </p:stCondLst>
                                  <p:childTnLst>
                                    <p:set>
                                      <p:cBhvr>
                                        <p:cTn id="70" dur="1" fill="hold">
                                          <p:stCondLst>
                                            <p:cond delay="0"/>
                                          </p:stCondLst>
                                        </p:cTn>
                                        <p:tgtEl>
                                          <p:spTgt spid="102"/>
                                        </p:tgtEl>
                                        <p:attrNameLst>
                                          <p:attrName>style.visibility</p:attrName>
                                        </p:attrNameLst>
                                      </p:cBhvr>
                                      <p:to>
                                        <p:strVal val="visible"/>
                                      </p:to>
                                    </p:set>
                                    <p:animEffect transition="in" filter="fade">
                                      <p:cBhvr>
                                        <p:cTn id="71" dur="500"/>
                                        <p:tgtEl>
                                          <p:spTgt spid="102"/>
                                        </p:tgtEl>
                                      </p:cBhvr>
                                    </p:animEffect>
                                  </p:childTnLst>
                                </p:cTn>
                              </p:par>
                              <p:par>
                                <p:cTn id="72" presetID="10" presetClass="entr" presetSubtype="0" fill="hold" nodeType="withEffect">
                                  <p:stCondLst>
                                    <p:cond delay="0"/>
                                  </p:stCondLst>
                                  <p:childTnLst>
                                    <p:set>
                                      <p:cBhvr>
                                        <p:cTn id="73" dur="1" fill="hold">
                                          <p:stCondLst>
                                            <p:cond delay="0"/>
                                          </p:stCondLst>
                                        </p:cTn>
                                        <p:tgtEl>
                                          <p:spTgt spid="103"/>
                                        </p:tgtEl>
                                        <p:attrNameLst>
                                          <p:attrName>style.visibility</p:attrName>
                                        </p:attrNameLst>
                                      </p:cBhvr>
                                      <p:to>
                                        <p:strVal val="visible"/>
                                      </p:to>
                                    </p:set>
                                    <p:animEffect transition="in" filter="fade">
                                      <p:cBhvr>
                                        <p:cTn id="74" dur="500"/>
                                        <p:tgtEl>
                                          <p:spTgt spid="103"/>
                                        </p:tgtEl>
                                      </p:cBhvr>
                                    </p:animEffect>
                                  </p:childTnLst>
                                </p:cTn>
                              </p:par>
                              <p:par>
                                <p:cTn id="75" presetID="10"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500"/>
                                        <p:tgtEl>
                                          <p:spTgt spid="10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7"/>
                                        </p:tgtEl>
                                        <p:attrNameLst>
                                          <p:attrName>style.visibility</p:attrName>
                                        </p:attrNameLst>
                                      </p:cBhvr>
                                      <p:to>
                                        <p:strVal val="visible"/>
                                      </p:to>
                                    </p:set>
                                    <p:animEffect transition="in" filter="fade">
                                      <p:cBhvr>
                                        <p:cTn id="80" dur="500"/>
                                        <p:tgtEl>
                                          <p:spTgt spid="127"/>
                                        </p:tgtEl>
                                      </p:cBhvr>
                                    </p:animEffect>
                                  </p:childTnLst>
                                </p:cTn>
                              </p:par>
                              <p:par>
                                <p:cTn id="81" presetID="10" presetClass="entr" presetSubtype="0" fill="hold" nodeType="withEffect">
                                  <p:stCondLst>
                                    <p:cond delay="0"/>
                                  </p:stCondLst>
                                  <p:childTnLst>
                                    <p:set>
                                      <p:cBhvr>
                                        <p:cTn id="82" dur="1" fill="hold">
                                          <p:stCondLst>
                                            <p:cond delay="0"/>
                                          </p:stCondLst>
                                        </p:cTn>
                                        <p:tgtEl>
                                          <p:spTgt spid="128"/>
                                        </p:tgtEl>
                                        <p:attrNameLst>
                                          <p:attrName>style.visibility</p:attrName>
                                        </p:attrNameLst>
                                      </p:cBhvr>
                                      <p:to>
                                        <p:strVal val="visible"/>
                                      </p:to>
                                    </p:set>
                                    <p:animEffect transition="in" filter="fade">
                                      <p:cBhvr>
                                        <p:cTn id="83" dur="500"/>
                                        <p:tgtEl>
                                          <p:spTgt spid="128"/>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31"/>
                                        </p:tgtEl>
                                        <p:attrNameLst>
                                          <p:attrName>style.visibility</p:attrName>
                                        </p:attrNameLst>
                                      </p:cBhvr>
                                      <p:to>
                                        <p:strVal val="visible"/>
                                      </p:to>
                                    </p:set>
                                    <p:animEffect transition="in" filter="fade">
                                      <p:cBhvr>
                                        <p:cTn id="92" dur="500"/>
                                        <p:tgtEl>
                                          <p:spTgt spid="13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animEffect transition="in" filter="fade">
                                      <p:cBhvr>
                                        <p:cTn id="95" dur="500"/>
                                        <p:tgtEl>
                                          <p:spTgt spid="1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3"/>
                                        </p:tgtEl>
                                        <p:attrNameLst>
                                          <p:attrName>style.visibility</p:attrName>
                                        </p:attrNameLst>
                                      </p:cBhvr>
                                      <p:to>
                                        <p:strVal val="visible"/>
                                      </p:to>
                                    </p:set>
                                    <p:animEffect transition="in" filter="fade">
                                      <p:cBhvr>
                                        <p:cTn id="98" dur="500"/>
                                        <p:tgtEl>
                                          <p:spTgt spid="13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34"/>
                                        </p:tgtEl>
                                        <p:attrNameLst>
                                          <p:attrName>style.visibility</p:attrName>
                                        </p:attrNameLst>
                                      </p:cBhvr>
                                      <p:to>
                                        <p:strVal val="visible"/>
                                      </p:to>
                                    </p:set>
                                    <p:animEffect transition="in" filter="fade">
                                      <p:cBhvr>
                                        <p:cTn id="101" dur="500"/>
                                        <p:tgtEl>
                                          <p:spTgt spid="13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5"/>
                                        </p:tgtEl>
                                        <p:attrNameLst>
                                          <p:attrName>style.visibility</p:attrName>
                                        </p:attrNameLst>
                                      </p:cBhvr>
                                      <p:to>
                                        <p:strVal val="visible"/>
                                      </p:to>
                                    </p:set>
                                    <p:animEffect transition="in" filter="fade">
                                      <p:cBhvr>
                                        <p:cTn id="104" dur="500"/>
                                        <p:tgtEl>
                                          <p:spTgt spid="13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animEffect transition="in" filter="fade">
                                      <p:cBhvr>
                                        <p:cTn id="107" dur="500"/>
                                        <p:tgtEl>
                                          <p:spTgt spid="136"/>
                                        </p:tgtEl>
                                      </p:cBhvr>
                                    </p:animEffect>
                                  </p:childTnLst>
                                </p:cTn>
                              </p:par>
                              <p:par>
                                <p:cTn id="108" presetID="10" presetClass="entr" presetSubtype="0" fill="hold" nodeType="withEffect">
                                  <p:stCondLst>
                                    <p:cond delay="0"/>
                                  </p:stCondLst>
                                  <p:childTnLst>
                                    <p:set>
                                      <p:cBhvr>
                                        <p:cTn id="109" dur="1" fill="hold">
                                          <p:stCondLst>
                                            <p:cond delay="0"/>
                                          </p:stCondLst>
                                        </p:cTn>
                                        <p:tgtEl>
                                          <p:spTgt spid="137"/>
                                        </p:tgtEl>
                                        <p:attrNameLst>
                                          <p:attrName>style.visibility</p:attrName>
                                        </p:attrNameLst>
                                      </p:cBhvr>
                                      <p:to>
                                        <p:strVal val="visible"/>
                                      </p:to>
                                    </p:set>
                                    <p:animEffect transition="in" filter="fade">
                                      <p:cBhvr>
                                        <p:cTn id="110" dur="500"/>
                                        <p:tgtEl>
                                          <p:spTgt spid="137"/>
                                        </p:tgtEl>
                                      </p:cBhvr>
                                    </p:animEffect>
                                  </p:childTnLst>
                                </p:cTn>
                              </p:par>
                              <p:par>
                                <p:cTn id="111" presetID="10" presetClass="entr" presetSubtype="0" fill="hold" nodeType="withEffect">
                                  <p:stCondLst>
                                    <p:cond delay="0"/>
                                  </p:stCondLst>
                                  <p:childTnLst>
                                    <p:set>
                                      <p:cBhvr>
                                        <p:cTn id="112" dur="1" fill="hold">
                                          <p:stCondLst>
                                            <p:cond delay="0"/>
                                          </p:stCondLst>
                                        </p:cTn>
                                        <p:tgtEl>
                                          <p:spTgt spid="138"/>
                                        </p:tgtEl>
                                        <p:attrNameLst>
                                          <p:attrName>style.visibility</p:attrName>
                                        </p:attrNameLst>
                                      </p:cBhvr>
                                      <p:to>
                                        <p:strVal val="visible"/>
                                      </p:to>
                                    </p:set>
                                    <p:animEffect transition="in" filter="fade">
                                      <p:cBhvr>
                                        <p:cTn id="113" dur="500"/>
                                        <p:tgtEl>
                                          <p:spTgt spid="138"/>
                                        </p:tgtEl>
                                      </p:cBhvr>
                                    </p:animEffect>
                                  </p:childTnLst>
                                </p:cTn>
                              </p:par>
                              <p:par>
                                <p:cTn id="114" presetID="10" presetClass="entr" presetSubtype="0" fill="hold" nodeType="withEffect">
                                  <p:stCondLst>
                                    <p:cond delay="0"/>
                                  </p:stCondLst>
                                  <p:childTnLst>
                                    <p:set>
                                      <p:cBhvr>
                                        <p:cTn id="115" dur="1" fill="hold">
                                          <p:stCondLst>
                                            <p:cond delay="0"/>
                                          </p:stCondLst>
                                        </p:cTn>
                                        <p:tgtEl>
                                          <p:spTgt spid="139"/>
                                        </p:tgtEl>
                                        <p:attrNameLst>
                                          <p:attrName>style.visibility</p:attrName>
                                        </p:attrNameLst>
                                      </p:cBhvr>
                                      <p:to>
                                        <p:strVal val="visible"/>
                                      </p:to>
                                    </p:set>
                                    <p:animEffect transition="in" filter="fade">
                                      <p:cBhvr>
                                        <p:cTn id="116" dur="500"/>
                                        <p:tgtEl>
                                          <p:spTgt spid="139"/>
                                        </p:tgtEl>
                                      </p:cBhvr>
                                    </p:animEffect>
                                  </p:childTnLst>
                                </p:cTn>
                              </p:par>
                              <p:par>
                                <p:cTn id="117" presetID="10" presetClass="entr" presetSubtype="0" fill="hold" nodeType="withEffect">
                                  <p:stCondLst>
                                    <p:cond delay="0"/>
                                  </p:stCondLst>
                                  <p:childTnLst>
                                    <p:set>
                                      <p:cBhvr>
                                        <p:cTn id="118" dur="1" fill="hold">
                                          <p:stCondLst>
                                            <p:cond delay="0"/>
                                          </p:stCondLst>
                                        </p:cTn>
                                        <p:tgtEl>
                                          <p:spTgt spid="140"/>
                                        </p:tgtEl>
                                        <p:attrNameLst>
                                          <p:attrName>style.visibility</p:attrName>
                                        </p:attrNameLst>
                                      </p:cBhvr>
                                      <p:to>
                                        <p:strVal val="visible"/>
                                      </p:to>
                                    </p:set>
                                    <p:animEffect transition="in" filter="fade">
                                      <p:cBhvr>
                                        <p:cTn id="119" dur="500"/>
                                        <p:tgtEl>
                                          <p:spTgt spid="140"/>
                                        </p:tgtEl>
                                      </p:cBhvr>
                                    </p:animEffect>
                                  </p:childTnLst>
                                </p:cTn>
                              </p:par>
                              <p:par>
                                <p:cTn id="120" presetID="10" presetClass="entr" presetSubtype="0" fill="hold" nodeType="withEffect">
                                  <p:stCondLst>
                                    <p:cond delay="0"/>
                                  </p:stCondLst>
                                  <p:childTnLst>
                                    <p:set>
                                      <p:cBhvr>
                                        <p:cTn id="121" dur="1" fill="hold">
                                          <p:stCondLst>
                                            <p:cond delay="0"/>
                                          </p:stCondLst>
                                        </p:cTn>
                                        <p:tgtEl>
                                          <p:spTgt spid="141"/>
                                        </p:tgtEl>
                                        <p:attrNameLst>
                                          <p:attrName>style.visibility</p:attrName>
                                        </p:attrNameLst>
                                      </p:cBhvr>
                                      <p:to>
                                        <p:strVal val="visible"/>
                                      </p:to>
                                    </p:set>
                                    <p:animEffect transition="in" filter="fade">
                                      <p:cBhvr>
                                        <p:cTn id="122" dur="500"/>
                                        <p:tgtEl>
                                          <p:spTgt spid="141"/>
                                        </p:tgtEl>
                                      </p:cBhvr>
                                    </p:animEffect>
                                  </p:childTnLst>
                                </p:cTn>
                              </p:par>
                              <p:par>
                                <p:cTn id="123" presetID="10" presetClass="entr" presetSubtype="0"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Effect transition="in" filter="fade">
                                      <p:cBhvr>
                                        <p:cTn id="125"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48" grpId="0" animBg="1"/>
      <p:bldP spid="81" grpId="0" animBg="1"/>
      <p:bldP spid="82" grpId="0" animBg="1"/>
      <p:bldP spid="83" grpId="0" animBg="1"/>
      <p:bldP spid="84" grpId="0" animBg="1"/>
      <p:bldP spid="88" grpId="0" animBg="1"/>
      <p:bldP spid="89" grpId="0" animBg="1"/>
      <p:bldP spid="90" grpId="0" animBg="1"/>
      <p:bldP spid="127" grpId="0" animBg="1"/>
      <p:bldP spid="130" grpId="0" animBg="1"/>
      <p:bldP spid="131" grpId="0" animBg="1"/>
      <p:bldP spid="132" grpId="0" animBg="1"/>
      <p:bldP spid="133" grpId="0" animBg="1"/>
      <p:bldP spid="134" grpId="0" animBg="1"/>
      <p:bldP spid="135" grpId="0" animBg="1"/>
      <p:bldP spid="136" grpId="0" animBg="1"/>
      <p:bldP spid="145"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77B4A-F5A3-5FC5-F91D-45531DB1B3D6}"/>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42F0D87A-C6F5-9B0C-DCC9-E6F55F5C5863}"/>
              </a:ext>
            </a:extLst>
          </p:cNvPr>
          <p:cNvSpPr txBox="1"/>
          <p:nvPr/>
        </p:nvSpPr>
        <p:spPr>
          <a:xfrm>
            <a:off x="2716969" y="909475"/>
            <a:ext cx="717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endParaRPr lang="zh-CN" altLang="en-US" sz="2800" dirty="0">
              <a:latin typeface="宋体" panose="02010600030101010101" pitchFamily="2" charset="-122"/>
              <a:ea typeface="宋体" panose="02010600030101010101" pitchFamily="2" charset="-122"/>
            </a:endParaRPr>
          </a:p>
        </p:txBody>
      </p:sp>
      <p:sp>
        <p:nvSpPr>
          <p:cNvPr id="48" name="椭圆 47">
            <a:extLst>
              <a:ext uri="{FF2B5EF4-FFF2-40B4-BE49-F238E27FC236}">
                <a16:creationId xmlns:a16="http://schemas.microsoft.com/office/drawing/2014/main" id="{1ABFB84B-3946-F957-33D8-6797CE46F049}"/>
              </a:ext>
            </a:extLst>
          </p:cNvPr>
          <p:cNvSpPr/>
          <p:nvPr/>
        </p:nvSpPr>
        <p:spPr>
          <a:xfrm>
            <a:off x="2831025" y="16109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cxnSp>
        <p:nvCxnSpPr>
          <p:cNvPr id="70" name="直接连接符 69">
            <a:extLst>
              <a:ext uri="{FF2B5EF4-FFF2-40B4-BE49-F238E27FC236}">
                <a16:creationId xmlns:a16="http://schemas.microsoft.com/office/drawing/2014/main" id="{FF08FA70-25AB-2B0A-4BFA-D43A31EFC3B2}"/>
              </a:ext>
            </a:extLst>
          </p:cNvPr>
          <p:cNvCxnSpPr>
            <a:cxnSpLocks/>
          </p:cNvCxnSpPr>
          <p:nvPr/>
        </p:nvCxnSpPr>
        <p:spPr>
          <a:xfrm>
            <a:off x="1928930" y="3651088"/>
            <a:ext cx="228585" cy="38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BED6B416-26C0-951C-9B59-26DB956C316F}"/>
              </a:ext>
            </a:extLst>
          </p:cNvPr>
          <p:cNvCxnSpPr>
            <a:cxnSpLocks/>
          </p:cNvCxnSpPr>
          <p:nvPr/>
        </p:nvCxnSpPr>
        <p:spPr>
          <a:xfrm flipH="1">
            <a:off x="2606025" y="2046292"/>
            <a:ext cx="241443" cy="256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1C081C3E-42B2-B4F3-5B6D-EE090533E3CE}"/>
              </a:ext>
            </a:extLst>
          </p:cNvPr>
          <p:cNvSpPr/>
          <p:nvPr/>
        </p:nvSpPr>
        <p:spPr>
          <a:xfrm>
            <a:off x="2157515" y="23045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2" name="椭圆 81">
            <a:extLst>
              <a:ext uri="{FF2B5EF4-FFF2-40B4-BE49-F238E27FC236}">
                <a16:creationId xmlns:a16="http://schemas.microsoft.com/office/drawing/2014/main" id="{83C43CC5-E977-9E24-FD5E-94E37ABE4DD1}"/>
              </a:ext>
            </a:extLst>
          </p:cNvPr>
          <p:cNvSpPr/>
          <p:nvPr/>
        </p:nvSpPr>
        <p:spPr>
          <a:xfrm>
            <a:off x="3918632" y="23045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3" name="椭圆 82">
            <a:extLst>
              <a:ext uri="{FF2B5EF4-FFF2-40B4-BE49-F238E27FC236}">
                <a16:creationId xmlns:a16="http://schemas.microsoft.com/office/drawing/2014/main" id="{599DB6A6-0112-579A-B837-255B355283A6}"/>
              </a:ext>
            </a:extLst>
          </p:cNvPr>
          <p:cNvSpPr/>
          <p:nvPr/>
        </p:nvSpPr>
        <p:spPr>
          <a:xfrm>
            <a:off x="1518418" y="31508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4" name="椭圆 83">
            <a:extLst>
              <a:ext uri="{FF2B5EF4-FFF2-40B4-BE49-F238E27FC236}">
                <a16:creationId xmlns:a16="http://schemas.microsoft.com/office/drawing/2014/main" id="{F2A55D8A-5BCF-CB2E-F42F-6528A9F47600}"/>
              </a:ext>
            </a:extLst>
          </p:cNvPr>
          <p:cNvSpPr/>
          <p:nvPr/>
        </p:nvSpPr>
        <p:spPr>
          <a:xfrm>
            <a:off x="2606025" y="31508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718419D9-45E9-32CA-DEA0-375037A060C7}"/>
              </a:ext>
            </a:extLst>
          </p:cNvPr>
          <p:cNvSpPr/>
          <p:nvPr/>
        </p:nvSpPr>
        <p:spPr>
          <a:xfrm>
            <a:off x="2114889" y="40406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89" name="椭圆 88">
            <a:extLst>
              <a:ext uri="{FF2B5EF4-FFF2-40B4-BE49-F238E27FC236}">
                <a16:creationId xmlns:a16="http://schemas.microsoft.com/office/drawing/2014/main" id="{550A2653-4B34-4475-5E7A-5193A242B07F}"/>
              </a:ext>
            </a:extLst>
          </p:cNvPr>
          <p:cNvSpPr/>
          <p:nvPr/>
        </p:nvSpPr>
        <p:spPr>
          <a:xfrm>
            <a:off x="3468632" y="31508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90" name="椭圆 89">
            <a:extLst>
              <a:ext uri="{FF2B5EF4-FFF2-40B4-BE49-F238E27FC236}">
                <a16:creationId xmlns:a16="http://schemas.microsoft.com/office/drawing/2014/main" id="{94104A2C-29A4-DF2E-74EE-93381AD80935}"/>
              </a:ext>
            </a:extLst>
          </p:cNvPr>
          <p:cNvSpPr/>
          <p:nvPr/>
        </p:nvSpPr>
        <p:spPr>
          <a:xfrm>
            <a:off x="4387283" y="31508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2" name="直接连接符 91">
            <a:extLst>
              <a:ext uri="{FF2B5EF4-FFF2-40B4-BE49-F238E27FC236}">
                <a16:creationId xmlns:a16="http://schemas.microsoft.com/office/drawing/2014/main" id="{9BDBB8B6-EA23-39B9-DD75-8A71DC84C668}"/>
              </a:ext>
            </a:extLst>
          </p:cNvPr>
          <p:cNvCxnSpPr>
            <a:cxnSpLocks/>
          </p:cNvCxnSpPr>
          <p:nvPr/>
        </p:nvCxnSpPr>
        <p:spPr>
          <a:xfrm>
            <a:off x="3382297" y="1948312"/>
            <a:ext cx="536335" cy="354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B25BBBB-143F-8B7B-D947-1AC9E67C281C}"/>
              </a:ext>
            </a:extLst>
          </p:cNvPr>
          <p:cNvCxnSpPr>
            <a:cxnSpLocks/>
          </p:cNvCxnSpPr>
          <p:nvPr/>
        </p:nvCxnSpPr>
        <p:spPr>
          <a:xfrm flipH="1">
            <a:off x="3765755" y="2775551"/>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AA1A39D-595F-6910-62F7-BD50CABB7736}"/>
              </a:ext>
            </a:extLst>
          </p:cNvPr>
          <p:cNvCxnSpPr>
            <a:cxnSpLocks/>
          </p:cNvCxnSpPr>
          <p:nvPr/>
        </p:nvCxnSpPr>
        <p:spPr>
          <a:xfrm>
            <a:off x="4331239" y="2775551"/>
            <a:ext cx="170512"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6D652F9B-CA6E-FE5B-7F18-45462FA31C36}"/>
              </a:ext>
            </a:extLst>
          </p:cNvPr>
          <p:cNvCxnSpPr>
            <a:cxnSpLocks/>
          </p:cNvCxnSpPr>
          <p:nvPr/>
        </p:nvCxnSpPr>
        <p:spPr>
          <a:xfrm flipH="1">
            <a:off x="1948594" y="2804872"/>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C1831EFD-847C-E54E-8136-DC073562D02C}"/>
              </a:ext>
            </a:extLst>
          </p:cNvPr>
          <p:cNvCxnSpPr>
            <a:cxnSpLocks/>
          </p:cNvCxnSpPr>
          <p:nvPr/>
        </p:nvCxnSpPr>
        <p:spPr>
          <a:xfrm>
            <a:off x="2589946" y="2794368"/>
            <a:ext cx="127023" cy="3564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36EAE1D-AC22-246F-690F-108BDF6B7F27}"/>
              </a:ext>
            </a:extLst>
          </p:cNvPr>
          <p:cNvCxnSpPr>
            <a:cxnSpLocks/>
          </p:cNvCxnSpPr>
          <p:nvPr/>
        </p:nvCxnSpPr>
        <p:spPr>
          <a:xfrm flipV="1">
            <a:off x="2467897" y="3642614"/>
            <a:ext cx="249072" cy="368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0BE6A3C6-CBEB-5C8F-A63C-1B6ECAE07B7E}"/>
              </a:ext>
            </a:extLst>
          </p:cNvPr>
          <p:cNvSpPr/>
          <p:nvPr/>
        </p:nvSpPr>
        <p:spPr>
          <a:xfrm>
            <a:off x="8186496" y="16089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cxnSp>
        <p:nvCxnSpPr>
          <p:cNvPr id="128" name="直接连接符 127">
            <a:extLst>
              <a:ext uri="{FF2B5EF4-FFF2-40B4-BE49-F238E27FC236}">
                <a16:creationId xmlns:a16="http://schemas.microsoft.com/office/drawing/2014/main" id="{134255AD-DF42-F3A7-C6FB-3C3BA39915CF}"/>
              </a:ext>
            </a:extLst>
          </p:cNvPr>
          <p:cNvCxnSpPr>
            <a:cxnSpLocks/>
          </p:cNvCxnSpPr>
          <p:nvPr/>
        </p:nvCxnSpPr>
        <p:spPr>
          <a:xfrm>
            <a:off x="7284401" y="3649101"/>
            <a:ext cx="228585" cy="38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40EB25B8-7ABE-4984-3277-B8B2F6C783A7}"/>
              </a:ext>
            </a:extLst>
          </p:cNvPr>
          <p:cNvCxnSpPr>
            <a:cxnSpLocks/>
          </p:cNvCxnSpPr>
          <p:nvPr/>
        </p:nvCxnSpPr>
        <p:spPr>
          <a:xfrm flipH="1">
            <a:off x="7961496" y="2044305"/>
            <a:ext cx="241443" cy="256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椭圆 129">
            <a:extLst>
              <a:ext uri="{FF2B5EF4-FFF2-40B4-BE49-F238E27FC236}">
                <a16:creationId xmlns:a16="http://schemas.microsoft.com/office/drawing/2014/main" id="{F654ADF6-8E46-434B-625B-1E953E5841AB}"/>
              </a:ext>
            </a:extLst>
          </p:cNvPr>
          <p:cNvSpPr/>
          <p:nvPr/>
        </p:nvSpPr>
        <p:spPr>
          <a:xfrm>
            <a:off x="7512986" y="230255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31" name="椭圆 130">
            <a:extLst>
              <a:ext uri="{FF2B5EF4-FFF2-40B4-BE49-F238E27FC236}">
                <a16:creationId xmlns:a16="http://schemas.microsoft.com/office/drawing/2014/main" id="{0A8DE82E-7DF3-636D-85AB-FDC5949C486D}"/>
              </a:ext>
            </a:extLst>
          </p:cNvPr>
          <p:cNvSpPr/>
          <p:nvPr/>
        </p:nvSpPr>
        <p:spPr>
          <a:xfrm>
            <a:off x="9274103" y="230255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2" name="椭圆 131">
            <a:extLst>
              <a:ext uri="{FF2B5EF4-FFF2-40B4-BE49-F238E27FC236}">
                <a16:creationId xmlns:a16="http://schemas.microsoft.com/office/drawing/2014/main" id="{FA478EDB-3645-37A8-DB3B-812C4CA23CB7}"/>
              </a:ext>
            </a:extLst>
          </p:cNvPr>
          <p:cNvSpPr/>
          <p:nvPr/>
        </p:nvSpPr>
        <p:spPr>
          <a:xfrm>
            <a:off x="6873889" y="31488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3" name="椭圆 132">
            <a:extLst>
              <a:ext uri="{FF2B5EF4-FFF2-40B4-BE49-F238E27FC236}">
                <a16:creationId xmlns:a16="http://schemas.microsoft.com/office/drawing/2014/main" id="{88172CD6-B7CC-D65A-0169-8E393B400F0A}"/>
              </a:ext>
            </a:extLst>
          </p:cNvPr>
          <p:cNvSpPr/>
          <p:nvPr/>
        </p:nvSpPr>
        <p:spPr>
          <a:xfrm>
            <a:off x="7961496" y="31488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34" name="椭圆 133">
            <a:extLst>
              <a:ext uri="{FF2B5EF4-FFF2-40B4-BE49-F238E27FC236}">
                <a16:creationId xmlns:a16="http://schemas.microsoft.com/office/drawing/2014/main" id="{06D8B09D-D1D6-F2B8-9727-3A85E9C8B20A}"/>
              </a:ext>
            </a:extLst>
          </p:cNvPr>
          <p:cNvSpPr/>
          <p:nvPr/>
        </p:nvSpPr>
        <p:spPr>
          <a:xfrm>
            <a:off x="7470360" y="40386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35" name="椭圆 134">
            <a:extLst>
              <a:ext uri="{FF2B5EF4-FFF2-40B4-BE49-F238E27FC236}">
                <a16:creationId xmlns:a16="http://schemas.microsoft.com/office/drawing/2014/main" id="{4F5A7F95-BB22-B653-59A3-6C8683CCBC48}"/>
              </a:ext>
            </a:extLst>
          </p:cNvPr>
          <p:cNvSpPr/>
          <p:nvPr/>
        </p:nvSpPr>
        <p:spPr>
          <a:xfrm>
            <a:off x="8824103" y="31488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36" name="椭圆 135">
            <a:extLst>
              <a:ext uri="{FF2B5EF4-FFF2-40B4-BE49-F238E27FC236}">
                <a16:creationId xmlns:a16="http://schemas.microsoft.com/office/drawing/2014/main" id="{437CDE8A-72C3-99CD-A13B-D82180A960FC}"/>
              </a:ext>
            </a:extLst>
          </p:cNvPr>
          <p:cNvSpPr/>
          <p:nvPr/>
        </p:nvSpPr>
        <p:spPr>
          <a:xfrm>
            <a:off x="9742754" y="31488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37" name="直接连接符 136">
            <a:extLst>
              <a:ext uri="{FF2B5EF4-FFF2-40B4-BE49-F238E27FC236}">
                <a16:creationId xmlns:a16="http://schemas.microsoft.com/office/drawing/2014/main" id="{EFFCD078-3C96-04CE-8269-3EE3EE9EB9EF}"/>
              </a:ext>
            </a:extLst>
          </p:cNvPr>
          <p:cNvCxnSpPr>
            <a:cxnSpLocks/>
          </p:cNvCxnSpPr>
          <p:nvPr/>
        </p:nvCxnSpPr>
        <p:spPr>
          <a:xfrm>
            <a:off x="8737768" y="1946325"/>
            <a:ext cx="536335" cy="354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C4771BB0-3799-1A04-7905-5B04005D27A1}"/>
              </a:ext>
            </a:extLst>
          </p:cNvPr>
          <p:cNvCxnSpPr>
            <a:cxnSpLocks/>
          </p:cNvCxnSpPr>
          <p:nvPr/>
        </p:nvCxnSpPr>
        <p:spPr>
          <a:xfrm flipH="1">
            <a:off x="9121226" y="2773564"/>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C68F720A-4B9E-F2D1-CD7D-ADAE82C36937}"/>
              </a:ext>
            </a:extLst>
          </p:cNvPr>
          <p:cNvCxnSpPr>
            <a:cxnSpLocks/>
          </p:cNvCxnSpPr>
          <p:nvPr/>
        </p:nvCxnSpPr>
        <p:spPr>
          <a:xfrm>
            <a:off x="9686710" y="2773564"/>
            <a:ext cx="170512"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05ED1660-07D0-150D-7EE1-1D25AD4EAA32}"/>
              </a:ext>
            </a:extLst>
          </p:cNvPr>
          <p:cNvCxnSpPr>
            <a:cxnSpLocks/>
          </p:cNvCxnSpPr>
          <p:nvPr/>
        </p:nvCxnSpPr>
        <p:spPr>
          <a:xfrm flipH="1">
            <a:off x="7304065" y="2802885"/>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70B70ABF-C2E1-95BA-6907-0C79AC7AEE27}"/>
              </a:ext>
            </a:extLst>
          </p:cNvPr>
          <p:cNvCxnSpPr>
            <a:cxnSpLocks/>
          </p:cNvCxnSpPr>
          <p:nvPr/>
        </p:nvCxnSpPr>
        <p:spPr>
          <a:xfrm>
            <a:off x="7945417" y="2792381"/>
            <a:ext cx="127023" cy="3564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55C225EB-5042-A5DB-D5AC-D90710036880}"/>
              </a:ext>
            </a:extLst>
          </p:cNvPr>
          <p:cNvCxnSpPr>
            <a:cxnSpLocks/>
          </p:cNvCxnSpPr>
          <p:nvPr/>
        </p:nvCxnSpPr>
        <p:spPr>
          <a:xfrm flipV="1">
            <a:off x="7823368" y="3640627"/>
            <a:ext cx="249072" cy="368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E6C52545-8BE9-D6B8-6E36-47F5A5296B8D}"/>
              </a:ext>
            </a:extLst>
          </p:cNvPr>
          <p:cNvSpPr txBox="1"/>
          <p:nvPr/>
        </p:nvSpPr>
        <p:spPr>
          <a:xfrm>
            <a:off x="0" y="5076021"/>
            <a:ext cx="9832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44" name="文本框 143">
            <a:extLst>
              <a:ext uri="{FF2B5EF4-FFF2-40B4-BE49-F238E27FC236}">
                <a16:creationId xmlns:a16="http://schemas.microsoft.com/office/drawing/2014/main" id="{DFB0E1B4-0CBC-58F4-FE3C-25DAF965D678}"/>
              </a:ext>
            </a:extLst>
          </p:cNvPr>
          <p:cNvSpPr txBox="1"/>
          <p:nvPr/>
        </p:nvSpPr>
        <p:spPr>
          <a:xfrm>
            <a:off x="6096000" y="5076021"/>
            <a:ext cx="9832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45" name="文本框 144">
            <a:extLst>
              <a:ext uri="{FF2B5EF4-FFF2-40B4-BE49-F238E27FC236}">
                <a16:creationId xmlns:a16="http://schemas.microsoft.com/office/drawing/2014/main" id="{BDBC6BFB-3637-0F68-63DC-5F222F86C87E}"/>
              </a:ext>
            </a:extLst>
          </p:cNvPr>
          <p:cNvSpPr txBox="1"/>
          <p:nvPr/>
        </p:nvSpPr>
        <p:spPr>
          <a:xfrm>
            <a:off x="8072440" y="951699"/>
            <a:ext cx="717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endParaRPr lang="zh-CN" altLang="en-US" sz="28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C199C081-0FB2-5D32-07B0-6CB1298DF301}"/>
              </a:ext>
            </a:extLst>
          </p:cNvPr>
          <p:cNvSpPr txBox="1"/>
          <p:nvPr/>
        </p:nvSpPr>
        <p:spPr>
          <a:xfrm>
            <a:off x="898001" y="50760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E4EDD489-BE8E-7386-8E3D-FC4852162B45}"/>
              </a:ext>
            </a:extLst>
          </p:cNvPr>
          <p:cNvSpPr txBox="1"/>
          <p:nvPr/>
        </p:nvSpPr>
        <p:spPr>
          <a:xfrm>
            <a:off x="1183897" y="50760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EF4F7A9D-F05E-53BE-27D1-DBBA057480C3}"/>
              </a:ext>
            </a:extLst>
          </p:cNvPr>
          <p:cNvSpPr txBox="1"/>
          <p:nvPr/>
        </p:nvSpPr>
        <p:spPr>
          <a:xfrm>
            <a:off x="1479318" y="50760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6D4857B5-B0E9-1B95-CCB5-23F30B3064F9}"/>
              </a:ext>
            </a:extLst>
          </p:cNvPr>
          <p:cNvSpPr txBox="1"/>
          <p:nvPr/>
        </p:nvSpPr>
        <p:spPr>
          <a:xfrm>
            <a:off x="1788558" y="5065089"/>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BD2A3090-7F7E-915D-C6CB-E4B47590775A}"/>
              </a:ext>
            </a:extLst>
          </p:cNvPr>
          <p:cNvSpPr txBox="1"/>
          <p:nvPr/>
        </p:nvSpPr>
        <p:spPr>
          <a:xfrm>
            <a:off x="2073369" y="50760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89942736-A7C6-43A5-4546-1C82F6F500A2}"/>
              </a:ext>
            </a:extLst>
          </p:cNvPr>
          <p:cNvSpPr txBox="1"/>
          <p:nvPr/>
        </p:nvSpPr>
        <p:spPr>
          <a:xfrm>
            <a:off x="2359447" y="50760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121C6BD3-0C7D-E828-1D06-CB46FE139E57}"/>
              </a:ext>
            </a:extLst>
          </p:cNvPr>
          <p:cNvSpPr txBox="1"/>
          <p:nvPr/>
        </p:nvSpPr>
        <p:spPr>
          <a:xfrm>
            <a:off x="2644258" y="50760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BB394637-B5F9-B71F-90A4-69BEFA01036B}"/>
              </a:ext>
            </a:extLst>
          </p:cNvPr>
          <p:cNvSpPr txBox="1"/>
          <p:nvPr/>
        </p:nvSpPr>
        <p:spPr>
          <a:xfrm>
            <a:off x="2930336" y="50760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8</a:t>
            </a:r>
            <a:endParaRPr lang="zh-CN" altLang="en-US" sz="28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04CD5269-4B89-44BD-2540-B1891091DF63}"/>
              </a:ext>
            </a:extLst>
          </p:cNvPr>
          <p:cNvSpPr txBox="1"/>
          <p:nvPr/>
        </p:nvSpPr>
        <p:spPr>
          <a:xfrm>
            <a:off x="7038756" y="50599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6571BFC0-7443-2FA0-5D76-EA5A29BA9292}"/>
              </a:ext>
            </a:extLst>
          </p:cNvPr>
          <p:cNvSpPr txBox="1"/>
          <p:nvPr/>
        </p:nvSpPr>
        <p:spPr>
          <a:xfrm>
            <a:off x="7324652" y="50599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6F94DC2E-ECFF-2D94-B638-9F399E240938}"/>
              </a:ext>
            </a:extLst>
          </p:cNvPr>
          <p:cNvSpPr txBox="1"/>
          <p:nvPr/>
        </p:nvSpPr>
        <p:spPr>
          <a:xfrm>
            <a:off x="7620073" y="50599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8A754EF8-7A71-4407-9EB1-8B8B0585EEE7}"/>
              </a:ext>
            </a:extLst>
          </p:cNvPr>
          <p:cNvSpPr txBox="1"/>
          <p:nvPr/>
        </p:nvSpPr>
        <p:spPr>
          <a:xfrm>
            <a:off x="7929313" y="504901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8</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631FA814-B462-4CF8-475F-A30B1E231D1C}"/>
              </a:ext>
            </a:extLst>
          </p:cNvPr>
          <p:cNvSpPr txBox="1"/>
          <p:nvPr/>
        </p:nvSpPr>
        <p:spPr>
          <a:xfrm>
            <a:off x="8214124" y="50599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FA5D6352-4BF7-0F97-C994-2C4334ECA772}"/>
              </a:ext>
            </a:extLst>
          </p:cNvPr>
          <p:cNvSpPr txBox="1"/>
          <p:nvPr/>
        </p:nvSpPr>
        <p:spPr>
          <a:xfrm>
            <a:off x="8500202" y="50599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8EAF14A4-5465-E94F-9EB4-0FA7B23C4273}"/>
              </a:ext>
            </a:extLst>
          </p:cNvPr>
          <p:cNvSpPr txBox="1"/>
          <p:nvPr/>
        </p:nvSpPr>
        <p:spPr>
          <a:xfrm>
            <a:off x="8785013" y="50599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36F29DE1-1603-B5B8-EE08-E40A9118BC99}"/>
              </a:ext>
            </a:extLst>
          </p:cNvPr>
          <p:cNvSpPr txBox="1"/>
          <p:nvPr/>
        </p:nvSpPr>
        <p:spPr>
          <a:xfrm>
            <a:off x="9071091" y="50599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59552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1000" fill="hold"/>
                                        <p:tgtEl>
                                          <p:spTgt spid="71"/>
                                        </p:tgtEl>
                                        <p:attrNameLst>
                                          <p:attrName>stroke.color</p:attrName>
                                        </p:attrNameLst>
                                      </p:cBhvr>
                                      <p:to>
                                        <a:schemeClr val="accent2"/>
                                      </p:to>
                                    </p:animClr>
                                    <p:set>
                                      <p:cBhvr>
                                        <p:cTn id="12" dur="1000" fill="hold"/>
                                        <p:tgtEl>
                                          <p:spTgt spid="71"/>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1000" fill="hold"/>
                                        <p:tgtEl>
                                          <p:spTgt spid="92"/>
                                        </p:tgtEl>
                                        <p:attrNameLst>
                                          <p:attrName>stroke.color</p:attrName>
                                        </p:attrNameLst>
                                      </p:cBhvr>
                                      <p:to>
                                        <a:schemeClr val="accent2"/>
                                      </p:to>
                                    </p:animClr>
                                    <p:set>
                                      <p:cBhvr>
                                        <p:cTn id="22" dur="1000" fill="hold"/>
                                        <p:tgtEl>
                                          <p:spTgt spid="92"/>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1000" fill="hold"/>
                                        <p:tgtEl>
                                          <p:spTgt spid="102"/>
                                        </p:tgtEl>
                                        <p:attrNameLst>
                                          <p:attrName>stroke.color</p:attrName>
                                        </p:attrNameLst>
                                      </p:cBhvr>
                                      <p:to>
                                        <a:schemeClr val="accent2"/>
                                      </p:to>
                                    </p:animClr>
                                    <p:set>
                                      <p:cBhvr>
                                        <p:cTn id="32" dur="1000" fill="hold"/>
                                        <p:tgtEl>
                                          <p:spTgt spid="102"/>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7" presetClass="emph" presetSubtype="2" fill="hold" nodeType="clickEffect">
                                  <p:stCondLst>
                                    <p:cond delay="0"/>
                                  </p:stCondLst>
                                  <p:childTnLst>
                                    <p:animClr clrSpc="rgb" dir="cw">
                                      <p:cBhvr>
                                        <p:cTn id="41" dur="1000" fill="hold"/>
                                        <p:tgtEl>
                                          <p:spTgt spid="103"/>
                                        </p:tgtEl>
                                        <p:attrNameLst>
                                          <p:attrName>stroke.color</p:attrName>
                                        </p:attrNameLst>
                                      </p:cBhvr>
                                      <p:to>
                                        <a:schemeClr val="accent2"/>
                                      </p:to>
                                    </p:animClr>
                                    <p:set>
                                      <p:cBhvr>
                                        <p:cTn id="42" dur="1000" fill="hold"/>
                                        <p:tgtEl>
                                          <p:spTgt spid="103"/>
                                        </p:tgtEl>
                                        <p:attrNameLst>
                                          <p:attrName>stroke.on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1000" fill="hold"/>
                                        <p:tgtEl>
                                          <p:spTgt spid="95"/>
                                        </p:tgtEl>
                                        <p:attrNameLst>
                                          <p:attrName>stroke.color</p:attrName>
                                        </p:attrNameLst>
                                      </p:cBhvr>
                                      <p:to>
                                        <a:schemeClr val="accent2"/>
                                      </p:to>
                                    </p:animClr>
                                    <p:set>
                                      <p:cBhvr>
                                        <p:cTn id="52" dur="1000" fill="hold"/>
                                        <p:tgtEl>
                                          <p:spTgt spid="95"/>
                                        </p:tgtEl>
                                        <p:attrNameLst>
                                          <p:attrName>stroke.on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7" presetClass="emph" presetSubtype="2" fill="hold" nodeType="clickEffect">
                                  <p:stCondLst>
                                    <p:cond delay="0"/>
                                  </p:stCondLst>
                                  <p:childTnLst>
                                    <p:animClr clrSpc="rgb" dir="cw">
                                      <p:cBhvr>
                                        <p:cTn id="61" dur="1000" fill="hold"/>
                                        <p:tgtEl>
                                          <p:spTgt spid="98"/>
                                        </p:tgtEl>
                                        <p:attrNameLst>
                                          <p:attrName>stroke.color</p:attrName>
                                        </p:attrNameLst>
                                      </p:cBhvr>
                                      <p:to>
                                        <a:schemeClr val="accent2"/>
                                      </p:to>
                                    </p:animClr>
                                    <p:set>
                                      <p:cBhvr>
                                        <p:cTn id="62" dur="1000" fill="hold"/>
                                        <p:tgtEl>
                                          <p:spTgt spid="98"/>
                                        </p:tgtEl>
                                        <p:attrNameLst>
                                          <p:attrName>stroke.on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7" presetClass="emph" presetSubtype="2" fill="hold" nodeType="clickEffect">
                                  <p:stCondLst>
                                    <p:cond delay="0"/>
                                  </p:stCondLst>
                                  <p:childTnLst>
                                    <p:animClr clrSpc="rgb" dir="cw">
                                      <p:cBhvr>
                                        <p:cTn id="71" dur="1000" fill="hold"/>
                                        <p:tgtEl>
                                          <p:spTgt spid="70"/>
                                        </p:tgtEl>
                                        <p:attrNameLst>
                                          <p:attrName>stroke.color</p:attrName>
                                        </p:attrNameLst>
                                      </p:cBhvr>
                                      <p:to>
                                        <a:schemeClr val="accent2"/>
                                      </p:to>
                                    </p:animClr>
                                    <p:set>
                                      <p:cBhvr>
                                        <p:cTn id="72" dur="1000" fill="hold"/>
                                        <p:tgtEl>
                                          <p:spTgt spid="70"/>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7" presetClass="emph" presetSubtype="2" fill="hold" nodeType="clickEffect">
                                  <p:stCondLst>
                                    <p:cond delay="0"/>
                                  </p:stCondLst>
                                  <p:childTnLst>
                                    <p:animClr clrSpc="rgb" dir="cw">
                                      <p:cBhvr>
                                        <p:cTn id="86" dur="1000" fill="hold"/>
                                        <p:tgtEl>
                                          <p:spTgt spid="129"/>
                                        </p:tgtEl>
                                        <p:attrNameLst>
                                          <p:attrName>stroke.color</p:attrName>
                                        </p:attrNameLst>
                                      </p:cBhvr>
                                      <p:to>
                                        <a:schemeClr val="accent2"/>
                                      </p:to>
                                    </p:animClr>
                                    <p:set>
                                      <p:cBhvr>
                                        <p:cTn id="87" dur="1000" fill="hold"/>
                                        <p:tgtEl>
                                          <p:spTgt spid="129"/>
                                        </p:tgtEl>
                                        <p:attrNameLst>
                                          <p:attrName>stroke.on</p:attrName>
                                        </p:attrNameLst>
                                      </p:cBhvr>
                                      <p:to>
                                        <p:strVal val="tru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7" presetClass="emph" presetSubtype="2" fill="hold" nodeType="clickEffect">
                                  <p:stCondLst>
                                    <p:cond delay="0"/>
                                  </p:stCondLst>
                                  <p:childTnLst>
                                    <p:animClr clrSpc="rgb" dir="cw">
                                      <p:cBhvr>
                                        <p:cTn id="96" dur="1000" fill="hold"/>
                                        <p:tgtEl>
                                          <p:spTgt spid="140"/>
                                        </p:tgtEl>
                                        <p:attrNameLst>
                                          <p:attrName>stroke.color</p:attrName>
                                        </p:attrNameLst>
                                      </p:cBhvr>
                                      <p:to>
                                        <a:schemeClr val="accent2"/>
                                      </p:to>
                                    </p:animClr>
                                    <p:set>
                                      <p:cBhvr>
                                        <p:cTn id="97" dur="1000" fill="hold"/>
                                        <p:tgtEl>
                                          <p:spTgt spid="140"/>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fade">
                                      <p:cBhvr>
                                        <p:cTn id="102" dur="500"/>
                                        <p:tgtEl>
                                          <p:spTgt spid="12"/>
                                        </p:tgtEl>
                                      </p:cBhvr>
                                    </p:animEffect>
                                  </p:childTnLst>
                                </p:cTn>
                              </p:par>
                            </p:childTnLst>
                          </p:cTn>
                        </p:par>
                      </p:childTnLst>
                    </p:cTn>
                  </p:par>
                  <p:par>
                    <p:cTn id="103" fill="hold">
                      <p:stCondLst>
                        <p:cond delay="indefinite"/>
                      </p:stCondLst>
                      <p:childTnLst>
                        <p:par>
                          <p:cTn id="104" fill="hold">
                            <p:stCondLst>
                              <p:cond delay="0"/>
                            </p:stCondLst>
                            <p:childTnLst>
                              <p:par>
                                <p:cTn id="105" presetID="7" presetClass="emph" presetSubtype="2" fill="hold" nodeType="clickEffect">
                                  <p:stCondLst>
                                    <p:cond delay="0"/>
                                  </p:stCondLst>
                                  <p:childTnLst>
                                    <p:animClr clrSpc="rgb" dir="cw">
                                      <p:cBhvr>
                                        <p:cTn id="106" dur="1000" fill="hold"/>
                                        <p:tgtEl>
                                          <p:spTgt spid="128"/>
                                        </p:tgtEl>
                                        <p:attrNameLst>
                                          <p:attrName>stroke.color</p:attrName>
                                        </p:attrNameLst>
                                      </p:cBhvr>
                                      <p:to>
                                        <a:schemeClr val="accent2"/>
                                      </p:to>
                                    </p:animClr>
                                    <p:set>
                                      <p:cBhvr>
                                        <p:cTn id="107" dur="1000" fill="hold"/>
                                        <p:tgtEl>
                                          <p:spTgt spid="128"/>
                                        </p:tgtEl>
                                        <p:attrNameLst>
                                          <p:attrName>stroke.on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childTnLst>
                          </p:cTn>
                        </p:par>
                      </p:childTnLst>
                    </p:cTn>
                  </p:par>
                  <p:par>
                    <p:cTn id="113" fill="hold">
                      <p:stCondLst>
                        <p:cond delay="indefinite"/>
                      </p:stCondLst>
                      <p:childTnLst>
                        <p:par>
                          <p:cTn id="114" fill="hold">
                            <p:stCondLst>
                              <p:cond delay="0"/>
                            </p:stCondLst>
                            <p:childTnLst>
                              <p:par>
                                <p:cTn id="115" presetID="7" presetClass="emph" presetSubtype="2" fill="hold" nodeType="clickEffect">
                                  <p:stCondLst>
                                    <p:cond delay="0"/>
                                  </p:stCondLst>
                                  <p:childTnLst>
                                    <p:animClr clrSpc="rgb" dir="cw">
                                      <p:cBhvr>
                                        <p:cTn id="116" dur="1000" fill="hold"/>
                                        <p:tgtEl>
                                          <p:spTgt spid="141"/>
                                        </p:tgtEl>
                                        <p:attrNameLst>
                                          <p:attrName>stroke.color</p:attrName>
                                        </p:attrNameLst>
                                      </p:cBhvr>
                                      <p:to>
                                        <a:schemeClr val="accent2"/>
                                      </p:to>
                                    </p:animClr>
                                    <p:set>
                                      <p:cBhvr>
                                        <p:cTn id="117" dur="1000" fill="hold"/>
                                        <p:tgtEl>
                                          <p:spTgt spid="141"/>
                                        </p:tgtEl>
                                        <p:attrNameLst>
                                          <p:attrName>stroke.on</p:attrName>
                                        </p:attrNameLst>
                                      </p:cBhvr>
                                      <p:to>
                                        <p:strVal val="true"/>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fade">
                                      <p:cBhvr>
                                        <p:cTn id="122" dur="500"/>
                                        <p:tgtEl>
                                          <p:spTgt spid="14"/>
                                        </p:tgtEl>
                                      </p:cBhvr>
                                    </p:animEffect>
                                  </p:childTnLst>
                                </p:cTn>
                              </p:par>
                            </p:childTnLst>
                          </p:cTn>
                        </p:par>
                      </p:childTnLst>
                    </p:cTn>
                  </p:par>
                  <p:par>
                    <p:cTn id="123" fill="hold">
                      <p:stCondLst>
                        <p:cond delay="indefinite"/>
                      </p:stCondLst>
                      <p:childTnLst>
                        <p:par>
                          <p:cTn id="124" fill="hold">
                            <p:stCondLst>
                              <p:cond delay="0"/>
                            </p:stCondLst>
                            <p:childTnLst>
                              <p:par>
                                <p:cTn id="125" presetID="7" presetClass="emph" presetSubtype="2" fill="hold" nodeType="clickEffect">
                                  <p:stCondLst>
                                    <p:cond delay="0"/>
                                  </p:stCondLst>
                                  <p:childTnLst>
                                    <p:animClr clrSpc="rgb" dir="cw">
                                      <p:cBhvr>
                                        <p:cTn id="126" dur="1000" fill="hold"/>
                                        <p:tgtEl>
                                          <p:spTgt spid="137"/>
                                        </p:tgtEl>
                                        <p:attrNameLst>
                                          <p:attrName>stroke.color</p:attrName>
                                        </p:attrNameLst>
                                      </p:cBhvr>
                                      <p:to>
                                        <a:schemeClr val="accent2"/>
                                      </p:to>
                                    </p:animClr>
                                    <p:set>
                                      <p:cBhvr>
                                        <p:cTn id="127" dur="1000" fill="hold"/>
                                        <p:tgtEl>
                                          <p:spTgt spid="137"/>
                                        </p:tgtEl>
                                        <p:attrNameLst>
                                          <p:attrName>stroke.on</p:attrName>
                                        </p:attrNameLst>
                                      </p:cBhvr>
                                      <p:to>
                                        <p:strVal val="true"/>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5"/>
                                        </p:tgtEl>
                                        <p:attrNameLst>
                                          <p:attrName>style.visibility</p:attrName>
                                        </p:attrNameLst>
                                      </p:cBhvr>
                                      <p:to>
                                        <p:strVal val="visible"/>
                                      </p:to>
                                    </p:set>
                                    <p:animEffect transition="in" filter="fade">
                                      <p:cBhvr>
                                        <p:cTn id="132" dur="500"/>
                                        <p:tgtEl>
                                          <p:spTgt spid="15"/>
                                        </p:tgtEl>
                                      </p:cBhvr>
                                    </p:animEffect>
                                  </p:childTnLst>
                                </p:cTn>
                              </p:par>
                            </p:childTnLst>
                          </p:cTn>
                        </p:par>
                      </p:childTnLst>
                    </p:cTn>
                  </p:par>
                  <p:par>
                    <p:cTn id="133" fill="hold">
                      <p:stCondLst>
                        <p:cond delay="indefinite"/>
                      </p:stCondLst>
                      <p:childTnLst>
                        <p:par>
                          <p:cTn id="134" fill="hold">
                            <p:stCondLst>
                              <p:cond delay="0"/>
                            </p:stCondLst>
                            <p:childTnLst>
                              <p:par>
                                <p:cTn id="135" presetID="7" presetClass="emph" presetSubtype="2" fill="hold" nodeType="clickEffect">
                                  <p:stCondLst>
                                    <p:cond delay="0"/>
                                  </p:stCondLst>
                                  <p:childTnLst>
                                    <p:animClr clrSpc="rgb" dir="cw">
                                      <p:cBhvr>
                                        <p:cTn id="136" dur="1000" fill="hold"/>
                                        <p:tgtEl>
                                          <p:spTgt spid="138"/>
                                        </p:tgtEl>
                                        <p:attrNameLst>
                                          <p:attrName>stroke.color</p:attrName>
                                        </p:attrNameLst>
                                      </p:cBhvr>
                                      <p:to>
                                        <a:schemeClr val="accent2"/>
                                      </p:to>
                                    </p:animClr>
                                    <p:set>
                                      <p:cBhvr>
                                        <p:cTn id="137" dur="1000" fill="hold"/>
                                        <p:tgtEl>
                                          <p:spTgt spid="138"/>
                                        </p:tgtEl>
                                        <p:attrNameLst>
                                          <p:attrName>stroke.on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fade">
                                      <p:cBhvr>
                                        <p:cTn id="142" dur="500"/>
                                        <p:tgtEl>
                                          <p:spTgt spid="16"/>
                                        </p:tgtEl>
                                      </p:cBhvr>
                                    </p:animEffect>
                                  </p:childTnLst>
                                </p:cTn>
                              </p:par>
                            </p:childTnLst>
                          </p:cTn>
                        </p:par>
                      </p:childTnLst>
                    </p:cTn>
                  </p:par>
                  <p:par>
                    <p:cTn id="143" fill="hold">
                      <p:stCondLst>
                        <p:cond delay="indefinite"/>
                      </p:stCondLst>
                      <p:childTnLst>
                        <p:par>
                          <p:cTn id="144" fill="hold">
                            <p:stCondLst>
                              <p:cond delay="0"/>
                            </p:stCondLst>
                            <p:childTnLst>
                              <p:par>
                                <p:cTn id="145" presetID="7" presetClass="emph" presetSubtype="2" fill="hold" nodeType="clickEffect">
                                  <p:stCondLst>
                                    <p:cond delay="0"/>
                                  </p:stCondLst>
                                  <p:childTnLst>
                                    <p:animClr clrSpc="rgb" dir="cw">
                                      <p:cBhvr>
                                        <p:cTn id="146" dur="1000" fill="hold"/>
                                        <p:tgtEl>
                                          <p:spTgt spid="139"/>
                                        </p:tgtEl>
                                        <p:attrNameLst>
                                          <p:attrName>stroke.color</p:attrName>
                                        </p:attrNameLst>
                                      </p:cBhvr>
                                      <p:to>
                                        <a:schemeClr val="accent2"/>
                                      </p:to>
                                    </p:animClr>
                                    <p:set>
                                      <p:cBhvr>
                                        <p:cTn id="147" dur="1000" fill="hold"/>
                                        <p:tgtEl>
                                          <p:spTgt spid="139"/>
                                        </p:tgtEl>
                                        <p:attrNameLst>
                                          <p:attrName>stroke.on</p:attrName>
                                        </p:attrNameLst>
                                      </p:cBhvr>
                                      <p:to>
                                        <p:strVal val="true"/>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7"/>
                                        </p:tgtEl>
                                        <p:attrNameLst>
                                          <p:attrName>style.visibility</p:attrName>
                                        </p:attrNameLst>
                                      </p:cBhvr>
                                      <p:to>
                                        <p:strVal val="visible"/>
                                      </p:to>
                                    </p:set>
                                    <p:animEffect transition="in" filter="fade">
                                      <p:cBhvr>
                                        <p:cTn id="1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D9934-CB1B-9205-B14C-06E1B2C24B31}"/>
            </a:ext>
          </a:extLst>
        </p:cNvPr>
        <p:cNvGrpSpPr/>
        <p:nvPr/>
      </p:nvGrpSpPr>
      <p:grpSpPr>
        <a:xfrm>
          <a:off x="0" y="0"/>
          <a:ext cx="0" cy="0"/>
          <a:chOff x="0" y="0"/>
          <a:chExt cx="0" cy="0"/>
        </a:xfrm>
      </p:grpSpPr>
      <p:sp>
        <p:nvSpPr>
          <p:cNvPr id="27" name="文本框 26">
            <a:extLst>
              <a:ext uri="{FF2B5EF4-FFF2-40B4-BE49-F238E27FC236}">
                <a16:creationId xmlns:a16="http://schemas.microsoft.com/office/drawing/2014/main" id="{18A289D3-51D9-9705-F24B-CAF8AE541893}"/>
              </a:ext>
            </a:extLst>
          </p:cNvPr>
          <p:cNvSpPr txBox="1"/>
          <p:nvPr/>
        </p:nvSpPr>
        <p:spPr>
          <a:xfrm>
            <a:off x="2716969" y="83975"/>
            <a:ext cx="717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BFS</a:t>
            </a:r>
            <a:endParaRPr lang="zh-CN" altLang="en-US" sz="2800" dirty="0">
              <a:latin typeface="宋体" panose="02010600030101010101" pitchFamily="2" charset="-122"/>
              <a:ea typeface="宋体" panose="02010600030101010101" pitchFamily="2" charset="-122"/>
            </a:endParaRPr>
          </a:p>
        </p:txBody>
      </p:sp>
      <p:sp>
        <p:nvSpPr>
          <p:cNvPr id="48" name="椭圆 47">
            <a:extLst>
              <a:ext uri="{FF2B5EF4-FFF2-40B4-BE49-F238E27FC236}">
                <a16:creationId xmlns:a16="http://schemas.microsoft.com/office/drawing/2014/main" id="{C96863A9-8A6A-A648-BD03-B8661FDCC4D5}"/>
              </a:ext>
            </a:extLst>
          </p:cNvPr>
          <p:cNvSpPr/>
          <p:nvPr/>
        </p:nvSpPr>
        <p:spPr>
          <a:xfrm>
            <a:off x="2831025" y="78541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cxnSp>
        <p:nvCxnSpPr>
          <p:cNvPr id="70" name="直接连接符 69">
            <a:extLst>
              <a:ext uri="{FF2B5EF4-FFF2-40B4-BE49-F238E27FC236}">
                <a16:creationId xmlns:a16="http://schemas.microsoft.com/office/drawing/2014/main" id="{D8B6DC34-2692-669E-5775-75B3AC6F34E9}"/>
              </a:ext>
            </a:extLst>
          </p:cNvPr>
          <p:cNvCxnSpPr>
            <a:cxnSpLocks/>
          </p:cNvCxnSpPr>
          <p:nvPr/>
        </p:nvCxnSpPr>
        <p:spPr>
          <a:xfrm>
            <a:off x="1928930" y="2825588"/>
            <a:ext cx="228585" cy="38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B00832B3-40BB-014C-07D4-6ABD233AD8E5}"/>
              </a:ext>
            </a:extLst>
          </p:cNvPr>
          <p:cNvCxnSpPr>
            <a:cxnSpLocks/>
          </p:cNvCxnSpPr>
          <p:nvPr/>
        </p:nvCxnSpPr>
        <p:spPr>
          <a:xfrm flipH="1">
            <a:off x="2606025" y="1220792"/>
            <a:ext cx="241443" cy="256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88D895B8-5EA3-47BF-72F2-3D548F109138}"/>
              </a:ext>
            </a:extLst>
          </p:cNvPr>
          <p:cNvSpPr/>
          <p:nvPr/>
        </p:nvSpPr>
        <p:spPr>
          <a:xfrm>
            <a:off x="2157515" y="14790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2" name="椭圆 81">
            <a:extLst>
              <a:ext uri="{FF2B5EF4-FFF2-40B4-BE49-F238E27FC236}">
                <a16:creationId xmlns:a16="http://schemas.microsoft.com/office/drawing/2014/main" id="{B9B57C4B-E2DE-2917-7A03-72D9D99D702A}"/>
              </a:ext>
            </a:extLst>
          </p:cNvPr>
          <p:cNvSpPr/>
          <p:nvPr/>
        </p:nvSpPr>
        <p:spPr>
          <a:xfrm>
            <a:off x="3918632" y="14790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3" name="椭圆 82">
            <a:extLst>
              <a:ext uri="{FF2B5EF4-FFF2-40B4-BE49-F238E27FC236}">
                <a16:creationId xmlns:a16="http://schemas.microsoft.com/office/drawing/2014/main" id="{EC69DE28-DEBF-E4D0-4D93-37B759F44E46}"/>
              </a:ext>
            </a:extLst>
          </p:cNvPr>
          <p:cNvSpPr/>
          <p:nvPr/>
        </p:nvSpPr>
        <p:spPr>
          <a:xfrm>
            <a:off x="1518418" y="23253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4" name="椭圆 83">
            <a:extLst>
              <a:ext uri="{FF2B5EF4-FFF2-40B4-BE49-F238E27FC236}">
                <a16:creationId xmlns:a16="http://schemas.microsoft.com/office/drawing/2014/main" id="{3DBB6909-A80A-31FB-967E-8A9F0ADD6C29}"/>
              </a:ext>
            </a:extLst>
          </p:cNvPr>
          <p:cNvSpPr/>
          <p:nvPr/>
        </p:nvSpPr>
        <p:spPr>
          <a:xfrm>
            <a:off x="2606025" y="23253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3D0FCD71-47B3-0A76-C68E-1844663B95A5}"/>
              </a:ext>
            </a:extLst>
          </p:cNvPr>
          <p:cNvSpPr/>
          <p:nvPr/>
        </p:nvSpPr>
        <p:spPr>
          <a:xfrm>
            <a:off x="2114889" y="32151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89" name="椭圆 88">
            <a:extLst>
              <a:ext uri="{FF2B5EF4-FFF2-40B4-BE49-F238E27FC236}">
                <a16:creationId xmlns:a16="http://schemas.microsoft.com/office/drawing/2014/main" id="{818EB19E-A707-C849-5BFA-29F5F95A1F98}"/>
              </a:ext>
            </a:extLst>
          </p:cNvPr>
          <p:cNvSpPr/>
          <p:nvPr/>
        </p:nvSpPr>
        <p:spPr>
          <a:xfrm>
            <a:off x="3468632" y="23253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90" name="椭圆 89">
            <a:extLst>
              <a:ext uri="{FF2B5EF4-FFF2-40B4-BE49-F238E27FC236}">
                <a16:creationId xmlns:a16="http://schemas.microsoft.com/office/drawing/2014/main" id="{606A4D71-999C-ED9D-71DB-522A3FC5FF89}"/>
              </a:ext>
            </a:extLst>
          </p:cNvPr>
          <p:cNvSpPr/>
          <p:nvPr/>
        </p:nvSpPr>
        <p:spPr>
          <a:xfrm>
            <a:off x="4387283" y="23253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2" name="直接连接符 91">
            <a:extLst>
              <a:ext uri="{FF2B5EF4-FFF2-40B4-BE49-F238E27FC236}">
                <a16:creationId xmlns:a16="http://schemas.microsoft.com/office/drawing/2014/main" id="{12E985B5-492E-24F2-A3C1-EDE157545F4C}"/>
              </a:ext>
            </a:extLst>
          </p:cNvPr>
          <p:cNvCxnSpPr>
            <a:cxnSpLocks/>
          </p:cNvCxnSpPr>
          <p:nvPr/>
        </p:nvCxnSpPr>
        <p:spPr>
          <a:xfrm>
            <a:off x="3382297" y="1122812"/>
            <a:ext cx="536335" cy="354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02817A5-0690-DFE2-2549-497AB283EBFE}"/>
              </a:ext>
            </a:extLst>
          </p:cNvPr>
          <p:cNvCxnSpPr>
            <a:cxnSpLocks/>
          </p:cNvCxnSpPr>
          <p:nvPr/>
        </p:nvCxnSpPr>
        <p:spPr>
          <a:xfrm flipH="1">
            <a:off x="3765755" y="1950051"/>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C956F9B-CE66-31AD-4B12-4DC3B5A382BE}"/>
              </a:ext>
            </a:extLst>
          </p:cNvPr>
          <p:cNvCxnSpPr>
            <a:cxnSpLocks/>
          </p:cNvCxnSpPr>
          <p:nvPr/>
        </p:nvCxnSpPr>
        <p:spPr>
          <a:xfrm>
            <a:off x="4331239" y="1950051"/>
            <a:ext cx="170512"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6027ECF4-A846-342F-10E8-B4C8DB0EB6A8}"/>
              </a:ext>
            </a:extLst>
          </p:cNvPr>
          <p:cNvCxnSpPr>
            <a:cxnSpLocks/>
          </p:cNvCxnSpPr>
          <p:nvPr/>
        </p:nvCxnSpPr>
        <p:spPr>
          <a:xfrm flipH="1">
            <a:off x="1948594" y="1979372"/>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CD2FB0D1-31F8-DC19-C3A2-F9CFDF0F6EC0}"/>
              </a:ext>
            </a:extLst>
          </p:cNvPr>
          <p:cNvCxnSpPr>
            <a:cxnSpLocks/>
          </p:cNvCxnSpPr>
          <p:nvPr/>
        </p:nvCxnSpPr>
        <p:spPr>
          <a:xfrm>
            <a:off x="2589946" y="1968868"/>
            <a:ext cx="127023" cy="3564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EB4792A0-FD9A-374A-B059-787ACC4748F3}"/>
              </a:ext>
            </a:extLst>
          </p:cNvPr>
          <p:cNvCxnSpPr>
            <a:cxnSpLocks/>
          </p:cNvCxnSpPr>
          <p:nvPr/>
        </p:nvCxnSpPr>
        <p:spPr>
          <a:xfrm flipV="1">
            <a:off x="2467897" y="2817114"/>
            <a:ext cx="249072" cy="368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B7B20F25-6D7F-E0E0-D198-DE8056205754}"/>
              </a:ext>
            </a:extLst>
          </p:cNvPr>
          <p:cNvSpPr/>
          <p:nvPr/>
        </p:nvSpPr>
        <p:spPr>
          <a:xfrm>
            <a:off x="8186496" y="7834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cxnSp>
        <p:nvCxnSpPr>
          <p:cNvPr id="128" name="直接连接符 127">
            <a:extLst>
              <a:ext uri="{FF2B5EF4-FFF2-40B4-BE49-F238E27FC236}">
                <a16:creationId xmlns:a16="http://schemas.microsoft.com/office/drawing/2014/main" id="{987EE56E-F265-9BAE-F13D-8CBF5BD28EC8}"/>
              </a:ext>
            </a:extLst>
          </p:cNvPr>
          <p:cNvCxnSpPr>
            <a:cxnSpLocks/>
          </p:cNvCxnSpPr>
          <p:nvPr/>
        </p:nvCxnSpPr>
        <p:spPr>
          <a:xfrm>
            <a:off x="7284401" y="2823601"/>
            <a:ext cx="228585" cy="3895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78A5A677-810C-D43B-B1D8-8CC393AA0B76}"/>
              </a:ext>
            </a:extLst>
          </p:cNvPr>
          <p:cNvCxnSpPr>
            <a:cxnSpLocks/>
          </p:cNvCxnSpPr>
          <p:nvPr/>
        </p:nvCxnSpPr>
        <p:spPr>
          <a:xfrm flipH="1">
            <a:off x="7961496" y="1218805"/>
            <a:ext cx="241443" cy="256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椭圆 129">
            <a:extLst>
              <a:ext uri="{FF2B5EF4-FFF2-40B4-BE49-F238E27FC236}">
                <a16:creationId xmlns:a16="http://schemas.microsoft.com/office/drawing/2014/main" id="{9A2DF192-2DCB-4DEE-8B2D-EC55EA759A33}"/>
              </a:ext>
            </a:extLst>
          </p:cNvPr>
          <p:cNvSpPr/>
          <p:nvPr/>
        </p:nvSpPr>
        <p:spPr>
          <a:xfrm>
            <a:off x="7512986" y="147705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31" name="椭圆 130">
            <a:extLst>
              <a:ext uri="{FF2B5EF4-FFF2-40B4-BE49-F238E27FC236}">
                <a16:creationId xmlns:a16="http://schemas.microsoft.com/office/drawing/2014/main" id="{6D122D28-AC70-475E-3270-7F67E5C6D7DD}"/>
              </a:ext>
            </a:extLst>
          </p:cNvPr>
          <p:cNvSpPr/>
          <p:nvPr/>
        </p:nvSpPr>
        <p:spPr>
          <a:xfrm>
            <a:off x="9274103" y="147705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2" name="椭圆 131">
            <a:extLst>
              <a:ext uri="{FF2B5EF4-FFF2-40B4-BE49-F238E27FC236}">
                <a16:creationId xmlns:a16="http://schemas.microsoft.com/office/drawing/2014/main" id="{C5BC79B8-30DC-117F-07F7-C96919875F8D}"/>
              </a:ext>
            </a:extLst>
          </p:cNvPr>
          <p:cNvSpPr/>
          <p:nvPr/>
        </p:nvSpPr>
        <p:spPr>
          <a:xfrm>
            <a:off x="6873889" y="23233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3" name="椭圆 132">
            <a:extLst>
              <a:ext uri="{FF2B5EF4-FFF2-40B4-BE49-F238E27FC236}">
                <a16:creationId xmlns:a16="http://schemas.microsoft.com/office/drawing/2014/main" id="{7CCABCF0-79BC-96A4-2578-2ED5E6B74955}"/>
              </a:ext>
            </a:extLst>
          </p:cNvPr>
          <p:cNvSpPr/>
          <p:nvPr/>
        </p:nvSpPr>
        <p:spPr>
          <a:xfrm>
            <a:off x="7961496" y="23233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34" name="椭圆 133">
            <a:extLst>
              <a:ext uri="{FF2B5EF4-FFF2-40B4-BE49-F238E27FC236}">
                <a16:creationId xmlns:a16="http://schemas.microsoft.com/office/drawing/2014/main" id="{819A2E9A-86B0-7D68-FB3A-D3B4BD64B9E5}"/>
              </a:ext>
            </a:extLst>
          </p:cNvPr>
          <p:cNvSpPr/>
          <p:nvPr/>
        </p:nvSpPr>
        <p:spPr>
          <a:xfrm>
            <a:off x="7470360" y="32131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35" name="椭圆 134">
            <a:extLst>
              <a:ext uri="{FF2B5EF4-FFF2-40B4-BE49-F238E27FC236}">
                <a16:creationId xmlns:a16="http://schemas.microsoft.com/office/drawing/2014/main" id="{77943840-809E-557F-41C1-811C20432628}"/>
              </a:ext>
            </a:extLst>
          </p:cNvPr>
          <p:cNvSpPr/>
          <p:nvPr/>
        </p:nvSpPr>
        <p:spPr>
          <a:xfrm>
            <a:off x="8824103" y="23233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36" name="椭圆 135">
            <a:extLst>
              <a:ext uri="{FF2B5EF4-FFF2-40B4-BE49-F238E27FC236}">
                <a16:creationId xmlns:a16="http://schemas.microsoft.com/office/drawing/2014/main" id="{5C609C8B-D900-33F3-15AA-538F5A723C8E}"/>
              </a:ext>
            </a:extLst>
          </p:cNvPr>
          <p:cNvSpPr/>
          <p:nvPr/>
        </p:nvSpPr>
        <p:spPr>
          <a:xfrm>
            <a:off x="9742754" y="23233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37" name="直接连接符 136">
            <a:extLst>
              <a:ext uri="{FF2B5EF4-FFF2-40B4-BE49-F238E27FC236}">
                <a16:creationId xmlns:a16="http://schemas.microsoft.com/office/drawing/2014/main" id="{65B0451A-375B-B443-E507-46A98C62A84E}"/>
              </a:ext>
            </a:extLst>
          </p:cNvPr>
          <p:cNvCxnSpPr>
            <a:cxnSpLocks/>
          </p:cNvCxnSpPr>
          <p:nvPr/>
        </p:nvCxnSpPr>
        <p:spPr>
          <a:xfrm>
            <a:off x="8737768" y="1120825"/>
            <a:ext cx="536335" cy="354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0CECE93B-253D-D4F0-D0D8-F9905896110C}"/>
              </a:ext>
            </a:extLst>
          </p:cNvPr>
          <p:cNvCxnSpPr>
            <a:cxnSpLocks/>
          </p:cNvCxnSpPr>
          <p:nvPr/>
        </p:nvCxnSpPr>
        <p:spPr>
          <a:xfrm flipH="1">
            <a:off x="9121226" y="1948064"/>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F23AC39E-4AD1-3A25-110F-112013A8000E}"/>
              </a:ext>
            </a:extLst>
          </p:cNvPr>
          <p:cNvCxnSpPr>
            <a:cxnSpLocks/>
          </p:cNvCxnSpPr>
          <p:nvPr/>
        </p:nvCxnSpPr>
        <p:spPr>
          <a:xfrm>
            <a:off x="9686710" y="1948064"/>
            <a:ext cx="170512"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9E68D876-275B-B3D1-1E72-9F1BE3A3C1D5}"/>
              </a:ext>
            </a:extLst>
          </p:cNvPr>
          <p:cNvCxnSpPr>
            <a:cxnSpLocks/>
          </p:cNvCxnSpPr>
          <p:nvPr/>
        </p:nvCxnSpPr>
        <p:spPr>
          <a:xfrm flipH="1">
            <a:off x="7304065" y="1977385"/>
            <a:ext cx="208921" cy="375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05F60E1A-DA75-1AB1-E59C-FD7E3C90A47E}"/>
              </a:ext>
            </a:extLst>
          </p:cNvPr>
          <p:cNvCxnSpPr>
            <a:cxnSpLocks/>
          </p:cNvCxnSpPr>
          <p:nvPr/>
        </p:nvCxnSpPr>
        <p:spPr>
          <a:xfrm>
            <a:off x="7945417" y="1966881"/>
            <a:ext cx="127023" cy="3564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9B00697C-38B2-3036-0505-EBFBC5608264}"/>
              </a:ext>
            </a:extLst>
          </p:cNvPr>
          <p:cNvCxnSpPr>
            <a:cxnSpLocks/>
          </p:cNvCxnSpPr>
          <p:nvPr/>
        </p:nvCxnSpPr>
        <p:spPr>
          <a:xfrm flipV="1">
            <a:off x="7823368" y="2815127"/>
            <a:ext cx="249072" cy="368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6EDBD92F-D028-111B-E3C1-829361DD4057}"/>
              </a:ext>
            </a:extLst>
          </p:cNvPr>
          <p:cNvSpPr txBox="1"/>
          <p:nvPr/>
        </p:nvSpPr>
        <p:spPr>
          <a:xfrm>
            <a:off x="0" y="4250521"/>
            <a:ext cx="9832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44" name="文本框 143">
            <a:extLst>
              <a:ext uri="{FF2B5EF4-FFF2-40B4-BE49-F238E27FC236}">
                <a16:creationId xmlns:a16="http://schemas.microsoft.com/office/drawing/2014/main" id="{C653F478-586F-3DDA-B527-5A10345F38D9}"/>
              </a:ext>
            </a:extLst>
          </p:cNvPr>
          <p:cNvSpPr txBox="1"/>
          <p:nvPr/>
        </p:nvSpPr>
        <p:spPr>
          <a:xfrm>
            <a:off x="6096000" y="4250521"/>
            <a:ext cx="9832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45" name="文本框 144">
            <a:extLst>
              <a:ext uri="{FF2B5EF4-FFF2-40B4-BE49-F238E27FC236}">
                <a16:creationId xmlns:a16="http://schemas.microsoft.com/office/drawing/2014/main" id="{BF799C1D-A228-45F0-6642-EDE95CAC4596}"/>
              </a:ext>
            </a:extLst>
          </p:cNvPr>
          <p:cNvSpPr txBox="1"/>
          <p:nvPr/>
        </p:nvSpPr>
        <p:spPr>
          <a:xfrm>
            <a:off x="8072440" y="126199"/>
            <a:ext cx="71775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DFS</a:t>
            </a:r>
            <a:endParaRPr lang="zh-CN" altLang="en-US" sz="28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09274078-FB31-50CE-D633-2F684512480D}"/>
              </a:ext>
            </a:extLst>
          </p:cNvPr>
          <p:cNvSpPr txBox="1"/>
          <p:nvPr/>
        </p:nvSpPr>
        <p:spPr>
          <a:xfrm>
            <a:off x="898001" y="42505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FDFC5ADE-5CEF-93CE-5B3C-1A2BC7D3E25D}"/>
              </a:ext>
            </a:extLst>
          </p:cNvPr>
          <p:cNvSpPr txBox="1"/>
          <p:nvPr/>
        </p:nvSpPr>
        <p:spPr>
          <a:xfrm>
            <a:off x="1183897" y="42505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3C11930-6CC3-B360-BC58-B395F564BA80}"/>
              </a:ext>
            </a:extLst>
          </p:cNvPr>
          <p:cNvSpPr txBox="1"/>
          <p:nvPr/>
        </p:nvSpPr>
        <p:spPr>
          <a:xfrm>
            <a:off x="1479318" y="42505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5DD8CDF7-0748-0695-760D-151BB8A77C6D}"/>
              </a:ext>
            </a:extLst>
          </p:cNvPr>
          <p:cNvSpPr txBox="1"/>
          <p:nvPr/>
        </p:nvSpPr>
        <p:spPr>
          <a:xfrm>
            <a:off x="1788558" y="4239589"/>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2131388B-9E07-E057-B314-3A8891E7104D}"/>
              </a:ext>
            </a:extLst>
          </p:cNvPr>
          <p:cNvSpPr txBox="1"/>
          <p:nvPr/>
        </p:nvSpPr>
        <p:spPr>
          <a:xfrm>
            <a:off x="2073369" y="42505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6CFB8253-4D4B-81C9-4879-300707686B4B}"/>
              </a:ext>
            </a:extLst>
          </p:cNvPr>
          <p:cNvSpPr txBox="1"/>
          <p:nvPr/>
        </p:nvSpPr>
        <p:spPr>
          <a:xfrm>
            <a:off x="2359447" y="42505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FE155C0A-E812-0315-F79D-E27D8DB2F30D}"/>
              </a:ext>
            </a:extLst>
          </p:cNvPr>
          <p:cNvSpPr txBox="1"/>
          <p:nvPr/>
        </p:nvSpPr>
        <p:spPr>
          <a:xfrm>
            <a:off x="2644258" y="42505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3B648F75-A4E8-5163-547A-6FD66E10CBF0}"/>
              </a:ext>
            </a:extLst>
          </p:cNvPr>
          <p:cNvSpPr txBox="1"/>
          <p:nvPr/>
        </p:nvSpPr>
        <p:spPr>
          <a:xfrm>
            <a:off x="2930336" y="425052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8</a:t>
            </a:r>
            <a:endParaRPr lang="zh-CN" altLang="en-US" sz="28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6F2421C6-2AF3-3F48-2ED7-4882F0EC7926}"/>
              </a:ext>
            </a:extLst>
          </p:cNvPr>
          <p:cNvSpPr txBox="1"/>
          <p:nvPr/>
        </p:nvSpPr>
        <p:spPr>
          <a:xfrm>
            <a:off x="7038756" y="42344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D900A659-C994-7B37-4E96-F9A37B7399CD}"/>
              </a:ext>
            </a:extLst>
          </p:cNvPr>
          <p:cNvSpPr txBox="1"/>
          <p:nvPr/>
        </p:nvSpPr>
        <p:spPr>
          <a:xfrm>
            <a:off x="7324652" y="42344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0AD6A6D7-5371-5AB7-F1A4-46079A3FC0E1}"/>
              </a:ext>
            </a:extLst>
          </p:cNvPr>
          <p:cNvSpPr txBox="1"/>
          <p:nvPr/>
        </p:nvSpPr>
        <p:spPr>
          <a:xfrm>
            <a:off x="7620073" y="42344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75B70683-6E58-D64B-7CFB-BC7FB8F01389}"/>
              </a:ext>
            </a:extLst>
          </p:cNvPr>
          <p:cNvSpPr txBox="1"/>
          <p:nvPr/>
        </p:nvSpPr>
        <p:spPr>
          <a:xfrm>
            <a:off x="7929313" y="4223511"/>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8</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AF49E158-C5C0-300F-95E0-B8D48746D71F}"/>
              </a:ext>
            </a:extLst>
          </p:cNvPr>
          <p:cNvSpPr txBox="1"/>
          <p:nvPr/>
        </p:nvSpPr>
        <p:spPr>
          <a:xfrm>
            <a:off x="8214124" y="42344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578F4FB5-1352-1B1E-43CE-61A63174B04F}"/>
              </a:ext>
            </a:extLst>
          </p:cNvPr>
          <p:cNvSpPr txBox="1"/>
          <p:nvPr/>
        </p:nvSpPr>
        <p:spPr>
          <a:xfrm>
            <a:off x="8500202" y="42344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901D8370-2DBB-AA42-C07A-F3898A028B34}"/>
              </a:ext>
            </a:extLst>
          </p:cNvPr>
          <p:cNvSpPr txBox="1"/>
          <p:nvPr/>
        </p:nvSpPr>
        <p:spPr>
          <a:xfrm>
            <a:off x="8785013" y="42344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3B1D4217-6309-C1BC-F061-5EFDBF59938E}"/>
              </a:ext>
            </a:extLst>
          </p:cNvPr>
          <p:cNvSpPr txBox="1"/>
          <p:nvPr/>
        </p:nvSpPr>
        <p:spPr>
          <a:xfrm>
            <a:off x="9071091" y="4234443"/>
            <a:ext cx="38114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EA2AEEF5-0FE7-4289-6E27-560ECB7098F3}"/>
              </a:ext>
            </a:extLst>
          </p:cNvPr>
          <p:cNvSpPr txBox="1"/>
          <p:nvPr/>
        </p:nvSpPr>
        <p:spPr>
          <a:xfrm>
            <a:off x="0" y="49565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通过刚才的演示，你就能理解</a:t>
            </a:r>
            <a:r>
              <a:rPr lang="en-US" altLang="zh-CN" sz="2800" dirty="0">
                <a:latin typeface="宋体" panose="02010600030101010101" pitchFamily="2" charset="-122"/>
                <a:ea typeface="宋体" panose="02010600030101010101" pitchFamily="2" charset="-122"/>
              </a:rPr>
              <a:t>BFS</a:t>
            </a:r>
            <a:r>
              <a:rPr lang="zh-CN" altLang="en-US" sz="2800" dirty="0">
                <a:latin typeface="宋体" panose="02010600030101010101" pitchFamily="2" charset="-122"/>
                <a:ea typeface="宋体" panose="02010600030101010101" pitchFamily="2" charset="-122"/>
              </a:rPr>
              <a:t>和</a:t>
            </a:r>
            <a:r>
              <a:rPr lang="en-US" altLang="zh-CN" sz="2800" dirty="0">
                <a:latin typeface="宋体" panose="02010600030101010101" pitchFamily="2" charset="-122"/>
                <a:ea typeface="宋体" panose="02010600030101010101" pitchFamily="2" charset="-122"/>
              </a:rPr>
              <a:t>DFS</a:t>
            </a:r>
            <a:r>
              <a:rPr lang="zh-CN" altLang="en-US" sz="2800" dirty="0">
                <a:latin typeface="宋体" panose="02010600030101010101" pitchFamily="2" charset="-122"/>
                <a:ea typeface="宋体" panose="02010600030101010101" pitchFamily="2" charset="-122"/>
              </a:rPr>
              <a:t>的区别。</a:t>
            </a:r>
          </a:p>
        </p:txBody>
      </p:sp>
      <p:sp>
        <p:nvSpPr>
          <p:cNvPr id="19" name="文本框 18">
            <a:extLst>
              <a:ext uri="{FF2B5EF4-FFF2-40B4-BE49-F238E27FC236}">
                <a16:creationId xmlns:a16="http://schemas.microsoft.com/office/drawing/2014/main" id="{7220DDE6-8BCB-D075-A2BE-D47A9C5EFA1F}"/>
              </a:ext>
            </a:extLst>
          </p:cNvPr>
          <p:cNvSpPr txBox="1"/>
          <p:nvPr/>
        </p:nvSpPr>
        <p:spPr>
          <a:xfrm>
            <a:off x="0" y="550643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我相信你已经掌握了。没有掌握的现在提问。评论区扣</a:t>
            </a:r>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3869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9D9C1-D436-7BE7-49FC-7BAA931E600B}"/>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C9AADA14-06C1-F62B-57D6-BDEF3BE8AB94}"/>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图的遍历掌握后，那么图就只剩几个比较唬人的高级概念了</a:t>
            </a:r>
          </a:p>
        </p:txBody>
      </p:sp>
      <p:sp>
        <p:nvSpPr>
          <p:cNvPr id="21" name="文本框 20">
            <a:extLst>
              <a:ext uri="{FF2B5EF4-FFF2-40B4-BE49-F238E27FC236}">
                <a16:creationId xmlns:a16="http://schemas.microsoft.com/office/drawing/2014/main" id="{2630F6EE-E663-D983-404B-7ED5F0991740}"/>
              </a:ext>
            </a:extLst>
          </p:cNvPr>
          <p:cNvSpPr txBox="1"/>
          <p:nvPr/>
        </p:nvSpPr>
        <p:spPr>
          <a:xfrm>
            <a:off x="0" y="62840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图的连通性</a:t>
            </a:r>
          </a:p>
        </p:txBody>
      </p:sp>
      <p:sp>
        <p:nvSpPr>
          <p:cNvPr id="22" name="文本框 21">
            <a:extLst>
              <a:ext uri="{FF2B5EF4-FFF2-40B4-BE49-F238E27FC236}">
                <a16:creationId xmlns:a16="http://schemas.microsoft.com/office/drawing/2014/main" id="{C75D8EFC-ED42-78DC-36F6-E7B54007051C}"/>
              </a:ext>
            </a:extLst>
          </p:cNvPr>
          <p:cNvSpPr txBox="1"/>
          <p:nvPr/>
        </p:nvSpPr>
        <p:spPr>
          <a:xfrm>
            <a:off x="0" y="115162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有向无环图及其应用</a:t>
            </a:r>
          </a:p>
        </p:txBody>
      </p:sp>
      <p:sp>
        <p:nvSpPr>
          <p:cNvPr id="23" name="文本框 22">
            <a:extLst>
              <a:ext uri="{FF2B5EF4-FFF2-40B4-BE49-F238E27FC236}">
                <a16:creationId xmlns:a16="http://schemas.microsoft.com/office/drawing/2014/main" id="{0C0D8B5B-4328-AFC1-9057-ED31345A9E90}"/>
              </a:ext>
            </a:extLst>
          </p:cNvPr>
          <p:cNvSpPr txBox="1"/>
          <p:nvPr/>
        </p:nvSpPr>
        <p:spPr>
          <a:xfrm>
            <a:off x="0" y="167484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最短路径</a:t>
            </a:r>
          </a:p>
        </p:txBody>
      </p:sp>
      <p:sp>
        <p:nvSpPr>
          <p:cNvPr id="2" name="文本框 1">
            <a:extLst>
              <a:ext uri="{FF2B5EF4-FFF2-40B4-BE49-F238E27FC236}">
                <a16:creationId xmlns:a16="http://schemas.microsoft.com/office/drawing/2014/main" id="{45945CE6-1892-DBC3-F11B-BF801E7C998A}"/>
              </a:ext>
            </a:extLst>
          </p:cNvPr>
          <p:cNvSpPr txBox="1"/>
          <p:nvPr/>
        </p:nvSpPr>
        <p:spPr>
          <a:xfrm>
            <a:off x="0" y="245967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在这些高级概念中，只需要掌握几个算法和名词</a:t>
            </a:r>
          </a:p>
        </p:txBody>
      </p:sp>
      <p:sp>
        <p:nvSpPr>
          <p:cNvPr id="3" name="文本框 2">
            <a:extLst>
              <a:ext uri="{FF2B5EF4-FFF2-40B4-BE49-F238E27FC236}">
                <a16:creationId xmlns:a16="http://schemas.microsoft.com/office/drawing/2014/main" id="{7612F7DC-BB47-50F8-7C82-8E82B2403016}"/>
              </a:ext>
            </a:extLst>
          </p:cNvPr>
          <p:cNvSpPr txBox="1"/>
          <p:nvPr/>
        </p:nvSpPr>
        <p:spPr>
          <a:xfrm>
            <a:off x="0" y="298289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让我们来看一下都有哪些算法和名词</a:t>
            </a:r>
          </a:p>
        </p:txBody>
      </p:sp>
      <p:sp>
        <p:nvSpPr>
          <p:cNvPr id="4" name="文本框 3">
            <a:extLst>
              <a:ext uri="{FF2B5EF4-FFF2-40B4-BE49-F238E27FC236}">
                <a16:creationId xmlns:a16="http://schemas.microsoft.com/office/drawing/2014/main" id="{1DBD7761-BB1B-AE27-71E5-187DA99FA687}"/>
              </a:ext>
            </a:extLst>
          </p:cNvPr>
          <p:cNvSpPr txBox="1"/>
          <p:nvPr/>
        </p:nvSpPr>
        <p:spPr>
          <a:xfrm>
            <a:off x="190500" y="3711834"/>
            <a:ext cx="4461478"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Prim</a:t>
            </a:r>
            <a:r>
              <a:rPr lang="zh-CN" altLang="en-US" sz="4800" dirty="0">
                <a:latin typeface="华文行楷" panose="02010800040101010101" pitchFamily="2" charset="-122"/>
                <a:ea typeface="华文行楷" panose="02010800040101010101" pitchFamily="2" charset="-122"/>
              </a:rPr>
              <a:t>（普利姆）</a:t>
            </a:r>
          </a:p>
        </p:txBody>
      </p:sp>
      <p:sp>
        <p:nvSpPr>
          <p:cNvPr id="5" name="文本框 4">
            <a:extLst>
              <a:ext uri="{FF2B5EF4-FFF2-40B4-BE49-F238E27FC236}">
                <a16:creationId xmlns:a16="http://schemas.microsoft.com/office/drawing/2014/main" id="{E06FB753-E5F4-E9D5-04F0-53B0B938F433}"/>
              </a:ext>
            </a:extLst>
          </p:cNvPr>
          <p:cNvSpPr txBox="1"/>
          <p:nvPr/>
        </p:nvSpPr>
        <p:spPr>
          <a:xfrm>
            <a:off x="4498089" y="3711834"/>
            <a:ext cx="6441187"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Kruskal</a:t>
            </a:r>
            <a:r>
              <a:rPr lang="zh-CN" altLang="en-US" sz="4800" dirty="0">
                <a:latin typeface="华文行楷" panose="02010800040101010101" pitchFamily="2" charset="-122"/>
                <a:ea typeface="华文行楷" panose="02010800040101010101" pitchFamily="2" charset="-122"/>
              </a:rPr>
              <a:t>（克鲁斯卡尔）</a:t>
            </a:r>
          </a:p>
        </p:txBody>
      </p:sp>
      <p:sp>
        <p:nvSpPr>
          <p:cNvPr id="6" name="文本框 5">
            <a:extLst>
              <a:ext uri="{FF2B5EF4-FFF2-40B4-BE49-F238E27FC236}">
                <a16:creationId xmlns:a16="http://schemas.microsoft.com/office/drawing/2014/main" id="{136C342C-E199-251A-AD45-CA9AA883EC53}"/>
              </a:ext>
            </a:extLst>
          </p:cNvPr>
          <p:cNvSpPr txBox="1"/>
          <p:nvPr/>
        </p:nvSpPr>
        <p:spPr>
          <a:xfrm>
            <a:off x="190500" y="4448434"/>
            <a:ext cx="2132315"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AOV</a:t>
            </a:r>
            <a:r>
              <a:rPr lang="zh-CN" altLang="en-US" sz="4800" dirty="0">
                <a:latin typeface="华文行楷" panose="02010800040101010101" pitchFamily="2" charset="-122"/>
                <a:ea typeface="华文行楷" panose="02010800040101010101" pitchFamily="2" charset="-122"/>
              </a:rPr>
              <a:t>网</a:t>
            </a:r>
          </a:p>
        </p:txBody>
      </p:sp>
      <p:sp>
        <p:nvSpPr>
          <p:cNvPr id="7" name="文本框 6">
            <a:extLst>
              <a:ext uri="{FF2B5EF4-FFF2-40B4-BE49-F238E27FC236}">
                <a16:creationId xmlns:a16="http://schemas.microsoft.com/office/drawing/2014/main" id="{BB107FC5-7901-8F2B-062C-C435F1987501}"/>
              </a:ext>
            </a:extLst>
          </p:cNvPr>
          <p:cNvSpPr txBox="1"/>
          <p:nvPr/>
        </p:nvSpPr>
        <p:spPr>
          <a:xfrm>
            <a:off x="2235200" y="4448433"/>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拓扑排序</a:t>
            </a:r>
          </a:p>
        </p:txBody>
      </p:sp>
      <p:sp>
        <p:nvSpPr>
          <p:cNvPr id="8" name="文本框 7">
            <a:extLst>
              <a:ext uri="{FF2B5EF4-FFF2-40B4-BE49-F238E27FC236}">
                <a16:creationId xmlns:a16="http://schemas.microsoft.com/office/drawing/2014/main" id="{24EB112E-CF72-D58A-60C2-50BF273D8B64}"/>
              </a:ext>
            </a:extLst>
          </p:cNvPr>
          <p:cNvSpPr txBox="1"/>
          <p:nvPr/>
        </p:nvSpPr>
        <p:spPr>
          <a:xfrm>
            <a:off x="5379637" y="4459880"/>
            <a:ext cx="2064989"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AOE</a:t>
            </a:r>
            <a:r>
              <a:rPr lang="zh-CN" altLang="en-US" sz="4800" dirty="0">
                <a:latin typeface="华文行楷" panose="02010800040101010101" pitchFamily="2" charset="-122"/>
                <a:ea typeface="华文行楷" panose="02010800040101010101" pitchFamily="2" charset="-122"/>
              </a:rPr>
              <a:t>网</a:t>
            </a:r>
          </a:p>
        </p:txBody>
      </p:sp>
      <p:sp>
        <p:nvSpPr>
          <p:cNvPr id="9" name="文本框 8">
            <a:extLst>
              <a:ext uri="{FF2B5EF4-FFF2-40B4-BE49-F238E27FC236}">
                <a16:creationId xmlns:a16="http://schemas.microsoft.com/office/drawing/2014/main" id="{1175C575-0316-E0DC-528F-804E297BA5E8}"/>
              </a:ext>
            </a:extLst>
          </p:cNvPr>
          <p:cNvSpPr txBox="1"/>
          <p:nvPr/>
        </p:nvSpPr>
        <p:spPr>
          <a:xfrm>
            <a:off x="7444626" y="4448432"/>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关键路径</a:t>
            </a:r>
          </a:p>
        </p:txBody>
      </p:sp>
      <p:sp>
        <p:nvSpPr>
          <p:cNvPr id="10" name="文本框 9">
            <a:extLst>
              <a:ext uri="{FF2B5EF4-FFF2-40B4-BE49-F238E27FC236}">
                <a16:creationId xmlns:a16="http://schemas.microsoft.com/office/drawing/2014/main" id="{68CCEACE-DA3C-529A-081E-9AB65A68C2DA}"/>
              </a:ext>
            </a:extLst>
          </p:cNvPr>
          <p:cNvSpPr txBox="1"/>
          <p:nvPr/>
        </p:nvSpPr>
        <p:spPr>
          <a:xfrm>
            <a:off x="190499" y="5290877"/>
            <a:ext cx="6476453"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Dijkstra</a:t>
            </a:r>
            <a:r>
              <a:rPr lang="zh-CN" altLang="en-US" sz="4800" dirty="0">
                <a:latin typeface="华文行楷" panose="02010800040101010101" pitchFamily="2" charset="-122"/>
                <a:ea typeface="华文行楷" panose="02010800040101010101" pitchFamily="2" charset="-122"/>
              </a:rPr>
              <a:t>（迪杰斯特拉）</a:t>
            </a:r>
          </a:p>
        </p:txBody>
      </p:sp>
      <p:sp>
        <p:nvSpPr>
          <p:cNvPr id="11" name="文本框 10">
            <a:extLst>
              <a:ext uri="{FF2B5EF4-FFF2-40B4-BE49-F238E27FC236}">
                <a16:creationId xmlns:a16="http://schemas.microsoft.com/office/drawing/2014/main" id="{D24EFFEC-8292-ACD5-D809-7D2CAF11D006}"/>
              </a:ext>
            </a:extLst>
          </p:cNvPr>
          <p:cNvSpPr txBox="1"/>
          <p:nvPr/>
        </p:nvSpPr>
        <p:spPr>
          <a:xfrm>
            <a:off x="6476999" y="5290877"/>
            <a:ext cx="5315879"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Floyd</a:t>
            </a:r>
            <a:r>
              <a:rPr lang="zh-CN" altLang="en-US" sz="4800" dirty="0">
                <a:latin typeface="华文行楷" panose="02010800040101010101" pitchFamily="2" charset="-122"/>
                <a:ea typeface="华文行楷" panose="02010800040101010101" pitchFamily="2" charset="-122"/>
              </a:rPr>
              <a:t>（弗罗伊德）</a:t>
            </a:r>
          </a:p>
        </p:txBody>
      </p:sp>
      <p:pic>
        <p:nvPicPr>
          <p:cNvPr id="12" name="图片 11">
            <a:extLst>
              <a:ext uri="{FF2B5EF4-FFF2-40B4-BE49-F238E27FC236}">
                <a16:creationId xmlns:a16="http://schemas.microsoft.com/office/drawing/2014/main" id="{41C6BD97-C070-B01F-B550-007B541B0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661" y="7223534"/>
            <a:ext cx="2581275" cy="1504950"/>
          </a:xfrm>
          <a:prstGeom prst="rect">
            <a:avLst/>
          </a:prstGeom>
        </p:spPr>
      </p:pic>
    </p:spTree>
    <p:extLst>
      <p:ext uri="{BB962C8B-B14F-4D97-AF65-F5344CB8AC3E}">
        <p14:creationId xmlns:p14="http://schemas.microsoft.com/office/powerpoint/2010/main" val="456903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 grpId="0"/>
      <p:bldP spid="3" grpId="0"/>
      <p:bldP spid="4" grpId="0"/>
      <p:bldP spid="5" grpId="0"/>
      <p:bldP spid="6" grpId="0"/>
      <p:bldP spid="7" grpId="0"/>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1EE45-5133-0CCA-7BF1-6AD7637443D8}"/>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6B3E88A0-040F-2A3D-6A51-5625FF77ADD9}"/>
              </a:ext>
            </a:extLst>
          </p:cNvPr>
          <p:cNvSpPr/>
          <p:nvPr/>
        </p:nvSpPr>
        <p:spPr>
          <a:xfrm rot="9229481">
            <a:off x="-4264826" y="4362557"/>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97837320-7ED0-A8A9-999E-5DAA7B264C1A}"/>
              </a:ext>
            </a:extLst>
          </p:cNvPr>
          <p:cNvSpPr/>
          <p:nvPr/>
        </p:nvSpPr>
        <p:spPr>
          <a:xfrm>
            <a:off x="-9170591"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1AF69EF8-DB93-35F4-A228-FD00C2446649}"/>
              </a:ext>
            </a:extLst>
          </p:cNvPr>
          <p:cNvSpPr/>
          <p:nvPr/>
        </p:nvSpPr>
        <p:spPr>
          <a:xfrm>
            <a:off x="-6116157"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9F2A8142-C2CF-7E9D-2A09-AC598DDE8440}"/>
              </a:ext>
            </a:extLst>
          </p:cNvPr>
          <p:cNvSpPr/>
          <p:nvPr/>
        </p:nvSpPr>
        <p:spPr>
          <a:xfrm>
            <a:off x="-2977878"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F7BCDE01-793E-6058-3BE7-E8E859B60603}"/>
              </a:ext>
            </a:extLst>
          </p:cNvPr>
          <p:cNvCxnSpPr>
            <a:cxnSpLocks/>
          </p:cNvCxnSpPr>
          <p:nvPr/>
        </p:nvCxnSpPr>
        <p:spPr>
          <a:xfrm>
            <a:off x="-6899383" y="32384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8DF68D1B-FFAB-6D10-6760-7D5753981561}"/>
              </a:ext>
            </a:extLst>
          </p:cNvPr>
          <p:cNvSpPr/>
          <p:nvPr/>
        </p:nvSpPr>
        <p:spPr>
          <a:xfrm>
            <a:off x="9655092" y="723082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连接符 2">
            <a:extLst>
              <a:ext uri="{FF2B5EF4-FFF2-40B4-BE49-F238E27FC236}">
                <a16:creationId xmlns:a16="http://schemas.microsoft.com/office/drawing/2014/main" id="{AA7353E5-C00B-F5E7-45EA-6D373E85EA0F}"/>
              </a:ext>
            </a:extLst>
          </p:cNvPr>
          <p:cNvCxnSpPr>
            <a:cxnSpLocks/>
          </p:cNvCxnSpPr>
          <p:nvPr/>
        </p:nvCxnSpPr>
        <p:spPr>
          <a:xfrm flipV="1">
            <a:off x="12709544" y="32311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箭头: 下 7">
            <a:extLst>
              <a:ext uri="{FF2B5EF4-FFF2-40B4-BE49-F238E27FC236}">
                <a16:creationId xmlns:a16="http://schemas.microsoft.com/office/drawing/2014/main" id="{168FFA8C-885B-08B5-9CE3-25FF0A4B1D12}"/>
              </a:ext>
            </a:extLst>
          </p:cNvPr>
          <p:cNvSpPr/>
          <p:nvPr/>
        </p:nvSpPr>
        <p:spPr>
          <a:xfrm rot="2543886">
            <a:off x="14220288" y="1741063"/>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B743BB4-438F-97EF-903E-014D35867132}"/>
              </a:ext>
            </a:extLst>
          </p:cNvPr>
          <p:cNvSpPr txBox="1"/>
          <p:nvPr/>
        </p:nvSpPr>
        <p:spPr>
          <a:xfrm>
            <a:off x="12661307" y="4897142"/>
            <a:ext cx="2884123" cy="584775"/>
          </a:xfrm>
          <a:prstGeom prst="rect">
            <a:avLst/>
          </a:prstGeom>
          <a:noFill/>
        </p:spPr>
        <p:txBody>
          <a:bodyPr wrap="none" rtlCol="0">
            <a:spAutoFit/>
          </a:bodyPr>
          <a:lstStyle/>
          <a:p>
            <a:r>
              <a:rPr lang="zh-CN" altLang="en-US" sz="3200" dirty="0"/>
              <a:t>我要和小</a:t>
            </a:r>
            <a:r>
              <a:rPr lang="en-US" altLang="zh-CN" sz="3200" dirty="0"/>
              <a:t>A</a:t>
            </a:r>
            <a:r>
              <a:rPr lang="zh-CN" altLang="en-US" sz="3200" dirty="0"/>
              <a:t>贴贴</a:t>
            </a:r>
          </a:p>
        </p:txBody>
      </p:sp>
      <p:cxnSp>
        <p:nvCxnSpPr>
          <p:cNvPr id="5" name="直接连接符 4">
            <a:extLst>
              <a:ext uri="{FF2B5EF4-FFF2-40B4-BE49-F238E27FC236}">
                <a16:creationId xmlns:a16="http://schemas.microsoft.com/office/drawing/2014/main" id="{CDD62955-03B0-F0AC-91D9-1D4565C47204}"/>
              </a:ext>
            </a:extLst>
          </p:cNvPr>
          <p:cNvCxnSpPr>
            <a:cxnSpLocks/>
          </p:cNvCxnSpPr>
          <p:nvPr/>
        </p:nvCxnSpPr>
        <p:spPr>
          <a:xfrm>
            <a:off x="-3765204" y="32384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1EE29A7-7739-42B3-5256-4AA2CEE2EDCC}"/>
              </a:ext>
            </a:extLst>
          </p:cNvPr>
          <p:cNvSpPr txBox="1"/>
          <p:nvPr/>
        </p:nvSpPr>
        <p:spPr>
          <a:xfrm>
            <a:off x="13667487" y="2715974"/>
            <a:ext cx="1563248" cy="1107996"/>
          </a:xfrm>
          <a:prstGeom prst="rect">
            <a:avLst/>
          </a:prstGeom>
          <a:noFill/>
        </p:spPr>
        <p:txBody>
          <a:bodyPr wrap="none" rtlCol="0">
            <a:spAutoFit/>
          </a:bodyPr>
          <a:lstStyle/>
          <a:p>
            <a:r>
              <a:rPr lang="en-US" altLang="zh-CN" sz="6600" dirty="0"/>
              <a:t>Null</a:t>
            </a:r>
            <a:endParaRPr lang="zh-CN" altLang="en-US" sz="6600" dirty="0"/>
          </a:p>
        </p:txBody>
      </p:sp>
      <p:sp>
        <p:nvSpPr>
          <p:cNvPr id="7" name="文本框 6">
            <a:extLst>
              <a:ext uri="{FF2B5EF4-FFF2-40B4-BE49-F238E27FC236}">
                <a16:creationId xmlns:a16="http://schemas.microsoft.com/office/drawing/2014/main" id="{75BCF4B1-62A7-5DBF-A765-A4ED753C3501}"/>
              </a:ext>
            </a:extLst>
          </p:cNvPr>
          <p:cNvSpPr txBox="1"/>
          <p:nvPr/>
        </p:nvSpPr>
        <p:spPr>
          <a:xfrm>
            <a:off x="271149" y="253194"/>
            <a:ext cx="12162151" cy="1569660"/>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刚才这个故事讲述的就是链表的</a:t>
            </a:r>
            <a:endParaRPr lang="en-US" altLang="zh-CN" sz="4800" dirty="0">
              <a:latin typeface="华文楷体" panose="02010600040101010101" pitchFamily="2" charset="-122"/>
              <a:ea typeface="华文楷体" panose="02010600040101010101" pitchFamily="2" charset="-122"/>
            </a:endParaRPr>
          </a:p>
          <a:p>
            <a:r>
              <a:rPr lang="zh-CN" altLang="en-US" sz="4800" dirty="0">
                <a:latin typeface="华文楷体" panose="02010600040101010101" pitchFamily="2" charset="-122"/>
                <a:ea typeface="华文楷体" panose="02010600040101010101" pitchFamily="2" charset="-122"/>
              </a:rPr>
              <a:t>新建、插入、删除</a:t>
            </a:r>
          </a:p>
        </p:txBody>
      </p:sp>
      <p:sp>
        <p:nvSpPr>
          <p:cNvPr id="9" name="文本框 8">
            <a:extLst>
              <a:ext uri="{FF2B5EF4-FFF2-40B4-BE49-F238E27FC236}">
                <a16:creationId xmlns:a16="http://schemas.microsoft.com/office/drawing/2014/main" id="{18B06CD9-1ED3-4498-EB82-548EC9F5C7A1}"/>
              </a:ext>
            </a:extLst>
          </p:cNvPr>
          <p:cNvSpPr txBox="1"/>
          <p:nvPr/>
        </p:nvSpPr>
        <p:spPr>
          <a:xfrm>
            <a:off x="271148" y="2283675"/>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链表并不像数组一样，可以通过下标访问</a:t>
            </a:r>
          </a:p>
        </p:txBody>
      </p:sp>
      <p:sp>
        <p:nvSpPr>
          <p:cNvPr id="10" name="文本框 9">
            <a:extLst>
              <a:ext uri="{FF2B5EF4-FFF2-40B4-BE49-F238E27FC236}">
                <a16:creationId xmlns:a16="http://schemas.microsoft.com/office/drawing/2014/main" id="{D0E9A6C9-A4AB-A1C2-BD6E-B39D21AD3EA0}"/>
              </a:ext>
            </a:extLst>
          </p:cNvPr>
          <p:cNvSpPr txBox="1"/>
          <p:nvPr/>
        </p:nvSpPr>
        <p:spPr>
          <a:xfrm>
            <a:off x="271148" y="3159994"/>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因为链表的每个节点的地址是随机的</a:t>
            </a:r>
          </a:p>
        </p:txBody>
      </p:sp>
      <p:sp>
        <p:nvSpPr>
          <p:cNvPr id="11" name="文本框 10">
            <a:extLst>
              <a:ext uri="{FF2B5EF4-FFF2-40B4-BE49-F238E27FC236}">
                <a16:creationId xmlns:a16="http://schemas.microsoft.com/office/drawing/2014/main" id="{AA20B321-1BA8-9500-8FCE-13CAE293AEAB}"/>
              </a:ext>
            </a:extLst>
          </p:cNvPr>
          <p:cNvSpPr txBox="1"/>
          <p:nvPr/>
        </p:nvSpPr>
        <p:spPr>
          <a:xfrm>
            <a:off x="271147" y="3990991"/>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所以在查找链表元素的时候不可以使用下标</a:t>
            </a:r>
          </a:p>
        </p:txBody>
      </p:sp>
      <p:sp>
        <p:nvSpPr>
          <p:cNvPr id="12" name="文本框 11">
            <a:extLst>
              <a:ext uri="{FF2B5EF4-FFF2-40B4-BE49-F238E27FC236}">
                <a16:creationId xmlns:a16="http://schemas.microsoft.com/office/drawing/2014/main" id="{32137E8E-A03B-54D8-1278-DF03B6AA68EE}"/>
              </a:ext>
            </a:extLst>
          </p:cNvPr>
          <p:cNvSpPr txBox="1"/>
          <p:nvPr/>
        </p:nvSpPr>
        <p:spPr>
          <a:xfrm>
            <a:off x="271147" y="4943309"/>
            <a:ext cx="1105725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也不可以直接访问哪个元素</a:t>
            </a:r>
          </a:p>
        </p:txBody>
      </p:sp>
      <p:sp>
        <p:nvSpPr>
          <p:cNvPr id="13" name="矩形: 圆角 12">
            <a:extLst>
              <a:ext uri="{FF2B5EF4-FFF2-40B4-BE49-F238E27FC236}">
                <a16:creationId xmlns:a16="http://schemas.microsoft.com/office/drawing/2014/main" id="{BFADFFF2-62EC-5BFE-4259-BFCD231AF7CC}"/>
              </a:ext>
            </a:extLst>
          </p:cNvPr>
          <p:cNvSpPr/>
          <p:nvPr/>
        </p:nvSpPr>
        <p:spPr>
          <a:xfrm>
            <a:off x="1526081" y="7747639"/>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5" name="矩形: 圆角 14">
            <a:extLst>
              <a:ext uri="{FF2B5EF4-FFF2-40B4-BE49-F238E27FC236}">
                <a16:creationId xmlns:a16="http://schemas.microsoft.com/office/drawing/2014/main" id="{CFBB9A19-18EA-2599-39AC-D8BFC245B18F}"/>
              </a:ext>
            </a:extLst>
          </p:cNvPr>
          <p:cNvSpPr/>
          <p:nvPr/>
        </p:nvSpPr>
        <p:spPr>
          <a:xfrm>
            <a:off x="4952802" y="774395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7" name="矩形: 圆角 16">
            <a:extLst>
              <a:ext uri="{FF2B5EF4-FFF2-40B4-BE49-F238E27FC236}">
                <a16:creationId xmlns:a16="http://schemas.microsoft.com/office/drawing/2014/main" id="{EBE3632C-C536-B25E-483A-D795D50FA2F4}"/>
              </a:ext>
            </a:extLst>
          </p:cNvPr>
          <p:cNvSpPr/>
          <p:nvPr/>
        </p:nvSpPr>
        <p:spPr>
          <a:xfrm>
            <a:off x="8399946" y="7743958"/>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8" name="直接连接符 17">
            <a:extLst>
              <a:ext uri="{FF2B5EF4-FFF2-40B4-BE49-F238E27FC236}">
                <a16:creationId xmlns:a16="http://schemas.microsoft.com/office/drawing/2014/main" id="{CE1F77D9-E0E5-ADFB-4CA6-C82D0A5ACCC2}"/>
              </a:ext>
            </a:extLst>
          </p:cNvPr>
          <p:cNvCxnSpPr>
            <a:cxnSpLocks/>
          </p:cNvCxnSpPr>
          <p:nvPr/>
        </p:nvCxnSpPr>
        <p:spPr>
          <a:xfrm>
            <a:off x="3717287" y="8266471"/>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D8E872E-CB27-9179-7D89-4E0490AAF7D8}"/>
              </a:ext>
            </a:extLst>
          </p:cNvPr>
          <p:cNvCxnSpPr>
            <a:cxnSpLocks/>
          </p:cNvCxnSpPr>
          <p:nvPr/>
        </p:nvCxnSpPr>
        <p:spPr>
          <a:xfrm>
            <a:off x="7172325" y="8261709"/>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05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A0292-F348-7426-8A0D-3D2BCE513EE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66BB63F-26D9-BED5-46DA-74E9ED2ED996}"/>
              </a:ext>
            </a:extLst>
          </p:cNvPr>
          <p:cNvSpPr txBox="1"/>
          <p:nvPr/>
        </p:nvSpPr>
        <p:spPr>
          <a:xfrm>
            <a:off x="3865261" y="2315001"/>
            <a:ext cx="4461478"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Prim</a:t>
            </a:r>
            <a:r>
              <a:rPr lang="zh-CN" altLang="en-US" sz="4800" dirty="0">
                <a:latin typeface="华文行楷" panose="02010800040101010101" pitchFamily="2" charset="-122"/>
                <a:ea typeface="华文行楷" panose="02010800040101010101" pitchFamily="2" charset="-122"/>
              </a:rPr>
              <a:t>（普利姆）</a:t>
            </a:r>
          </a:p>
        </p:txBody>
      </p:sp>
      <p:sp>
        <p:nvSpPr>
          <p:cNvPr id="3" name="文本框 2">
            <a:extLst>
              <a:ext uri="{FF2B5EF4-FFF2-40B4-BE49-F238E27FC236}">
                <a16:creationId xmlns:a16="http://schemas.microsoft.com/office/drawing/2014/main" id="{7C6E2E6D-FE52-396E-D958-DF8832E42F39}"/>
              </a:ext>
            </a:extLst>
          </p:cNvPr>
          <p:cNvSpPr txBox="1"/>
          <p:nvPr/>
        </p:nvSpPr>
        <p:spPr>
          <a:xfrm>
            <a:off x="2875406" y="3276600"/>
            <a:ext cx="6441187"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Kruskal</a:t>
            </a:r>
            <a:r>
              <a:rPr lang="zh-CN" altLang="en-US" sz="4800" dirty="0">
                <a:latin typeface="华文行楷" panose="02010800040101010101" pitchFamily="2" charset="-122"/>
                <a:ea typeface="华文行楷" panose="02010800040101010101" pitchFamily="2" charset="-122"/>
              </a:rPr>
              <a:t>（克鲁斯卡尔）</a:t>
            </a:r>
          </a:p>
        </p:txBody>
      </p:sp>
      <p:pic>
        <p:nvPicPr>
          <p:cNvPr id="4" name="图片 3">
            <a:extLst>
              <a:ext uri="{FF2B5EF4-FFF2-40B4-BE49-F238E27FC236}">
                <a16:creationId xmlns:a16="http://schemas.microsoft.com/office/drawing/2014/main" id="{C4A4CC4F-835B-84B6-2288-7A4F46FA6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Tree>
    <p:extLst>
      <p:ext uri="{BB962C8B-B14F-4D97-AF65-F5344CB8AC3E}">
        <p14:creationId xmlns:p14="http://schemas.microsoft.com/office/powerpoint/2010/main" val="3483254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24C13-40C9-9FDE-773B-693A62FCDA5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F3B6E99-D0DB-AF53-D04D-3CEBF1D88E4C}"/>
              </a:ext>
            </a:extLst>
          </p:cNvPr>
          <p:cNvSpPr txBox="1"/>
          <p:nvPr/>
        </p:nvSpPr>
        <p:spPr>
          <a:xfrm>
            <a:off x="-5901039" y="2505501"/>
            <a:ext cx="4461478"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Prim</a:t>
            </a:r>
            <a:r>
              <a:rPr lang="zh-CN" altLang="en-US" sz="4800" dirty="0">
                <a:latin typeface="华文行楷" panose="02010800040101010101" pitchFamily="2" charset="-122"/>
                <a:ea typeface="华文行楷" panose="02010800040101010101" pitchFamily="2" charset="-122"/>
              </a:rPr>
              <a:t>（普利姆）</a:t>
            </a:r>
          </a:p>
        </p:txBody>
      </p:sp>
      <p:sp>
        <p:nvSpPr>
          <p:cNvPr id="3" name="文本框 2">
            <a:extLst>
              <a:ext uri="{FF2B5EF4-FFF2-40B4-BE49-F238E27FC236}">
                <a16:creationId xmlns:a16="http://schemas.microsoft.com/office/drawing/2014/main" id="{5CB15901-96BD-36F5-4551-7315EE4F44C6}"/>
              </a:ext>
            </a:extLst>
          </p:cNvPr>
          <p:cNvSpPr txBox="1"/>
          <p:nvPr/>
        </p:nvSpPr>
        <p:spPr>
          <a:xfrm>
            <a:off x="-6890894" y="3467100"/>
            <a:ext cx="6441187"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Kruskal</a:t>
            </a:r>
            <a:r>
              <a:rPr lang="zh-CN" altLang="en-US" sz="4800" dirty="0">
                <a:latin typeface="华文行楷" panose="02010800040101010101" pitchFamily="2" charset="-122"/>
                <a:ea typeface="华文行楷" panose="02010800040101010101" pitchFamily="2" charset="-122"/>
              </a:rPr>
              <a:t>（克鲁斯卡尔）</a:t>
            </a:r>
          </a:p>
        </p:txBody>
      </p:sp>
      <p:pic>
        <p:nvPicPr>
          <p:cNvPr id="4" name="图片 3">
            <a:extLst>
              <a:ext uri="{FF2B5EF4-FFF2-40B4-BE49-F238E27FC236}">
                <a16:creationId xmlns:a16="http://schemas.microsoft.com/office/drawing/2014/main" id="{102B8A84-7A25-C875-A2D7-DC02C5421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2" y="7121934"/>
            <a:ext cx="2581275" cy="1504950"/>
          </a:xfrm>
          <a:prstGeom prst="rect">
            <a:avLst/>
          </a:prstGeom>
        </p:spPr>
      </p:pic>
      <p:sp>
        <p:nvSpPr>
          <p:cNvPr id="5" name="文本框 4">
            <a:extLst>
              <a:ext uri="{FF2B5EF4-FFF2-40B4-BE49-F238E27FC236}">
                <a16:creationId xmlns:a16="http://schemas.microsoft.com/office/drawing/2014/main" id="{3CF4610A-DD12-2536-AFC6-743EE0E56B53}"/>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在之前我们学习了生成树和生成森林的概念</a:t>
            </a:r>
          </a:p>
        </p:txBody>
      </p:sp>
      <p:sp>
        <p:nvSpPr>
          <p:cNvPr id="6" name="文本框 5">
            <a:extLst>
              <a:ext uri="{FF2B5EF4-FFF2-40B4-BE49-F238E27FC236}">
                <a16:creationId xmlns:a16="http://schemas.microsoft.com/office/drawing/2014/main" id="{651E35C6-793D-7049-DBF2-93646041E711}"/>
              </a:ext>
            </a:extLst>
          </p:cNvPr>
          <p:cNvSpPr txBox="1"/>
          <p:nvPr/>
        </p:nvSpPr>
        <p:spPr>
          <a:xfrm>
            <a:off x="0" y="62840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其实普利姆算法和克鲁斯卡尔算法是在无向图中构造最小生成树的算法</a:t>
            </a:r>
          </a:p>
        </p:txBody>
      </p:sp>
      <p:sp>
        <p:nvSpPr>
          <p:cNvPr id="7" name="文本框 6">
            <a:extLst>
              <a:ext uri="{FF2B5EF4-FFF2-40B4-BE49-F238E27FC236}">
                <a16:creationId xmlns:a16="http://schemas.microsoft.com/office/drawing/2014/main" id="{62DB0129-0BFF-AA03-8907-FB0B876507A5}"/>
              </a:ext>
            </a:extLst>
          </p:cNvPr>
          <p:cNvSpPr txBox="1"/>
          <p:nvPr/>
        </p:nvSpPr>
        <p:spPr>
          <a:xfrm>
            <a:off x="-1" y="115162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我们回忆一下什么是生成树</a:t>
            </a:r>
          </a:p>
        </p:txBody>
      </p:sp>
      <p:sp>
        <p:nvSpPr>
          <p:cNvPr id="8" name="文本框 7">
            <a:extLst>
              <a:ext uri="{FF2B5EF4-FFF2-40B4-BE49-F238E27FC236}">
                <a16:creationId xmlns:a16="http://schemas.microsoft.com/office/drawing/2014/main" id="{9213E752-EA20-9E54-FE4D-9DA0A7B4E9C3}"/>
              </a:ext>
            </a:extLst>
          </p:cNvPr>
          <p:cNvSpPr txBox="1"/>
          <p:nvPr/>
        </p:nvSpPr>
        <p:spPr>
          <a:xfrm>
            <a:off x="-1" y="1674844"/>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个节点和</a:t>
            </a:r>
            <a:r>
              <a:rPr lang="en-US" altLang="zh-CN" sz="2800" dirty="0">
                <a:latin typeface="宋体" panose="02010600030101010101" pitchFamily="2" charset="-122"/>
                <a:ea typeface="宋体" panose="02010600030101010101" pitchFamily="2" charset="-122"/>
              </a:rPr>
              <a:t>N-1</a:t>
            </a:r>
            <a:r>
              <a:rPr lang="zh-CN" altLang="en-US" sz="2800" dirty="0">
                <a:latin typeface="宋体" panose="02010600030101010101" pitchFamily="2" charset="-122"/>
                <a:ea typeface="宋体" panose="02010600030101010101" pitchFamily="2" charset="-122"/>
              </a:rPr>
              <a:t>条边，并且从任意节点都有到另一个节点的路径</a:t>
            </a:r>
          </a:p>
        </p:txBody>
      </p:sp>
      <p:sp>
        <p:nvSpPr>
          <p:cNvPr id="9" name="椭圆 8">
            <a:extLst>
              <a:ext uri="{FF2B5EF4-FFF2-40B4-BE49-F238E27FC236}">
                <a16:creationId xmlns:a16="http://schemas.microsoft.com/office/drawing/2014/main" id="{030969D4-3091-0940-9F2C-170DF35E5DCF}"/>
              </a:ext>
            </a:extLst>
          </p:cNvPr>
          <p:cNvSpPr/>
          <p:nvPr/>
        </p:nvSpPr>
        <p:spPr>
          <a:xfrm>
            <a:off x="1107663" y="33364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657EAB20-8311-5EB4-38F2-FC61B8AEFECC}"/>
              </a:ext>
            </a:extLst>
          </p:cNvPr>
          <p:cNvSpPr/>
          <p:nvPr/>
        </p:nvSpPr>
        <p:spPr>
          <a:xfrm>
            <a:off x="1712786" y="490473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8F0E2D5D-6942-34F5-CB3B-9FF9E28C527A}"/>
              </a:ext>
            </a:extLst>
          </p:cNvPr>
          <p:cNvSpPr/>
          <p:nvPr/>
        </p:nvSpPr>
        <p:spPr>
          <a:xfrm>
            <a:off x="488525" y="490473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6E7F5CE3-0A41-56D9-7EA9-AC48C6FA6283}"/>
              </a:ext>
            </a:extLst>
          </p:cNvPr>
          <p:cNvSpPr/>
          <p:nvPr/>
        </p:nvSpPr>
        <p:spPr>
          <a:xfrm>
            <a:off x="3017286" y="490473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A4AE68A4-4D85-FD5A-F065-37B12BD8A783}"/>
              </a:ext>
            </a:extLst>
          </p:cNvPr>
          <p:cNvSpPr/>
          <p:nvPr/>
        </p:nvSpPr>
        <p:spPr>
          <a:xfrm>
            <a:off x="2864886" y="33364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F176146A-CA41-576F-DE21-6DC183C0573E}"/>
              </a:ext>
            </a:extLst>
          </p:cNvPr>
          <p:cNvSpPr/>
          <p:nvPr/>
        </p:nvSpPr>
        <p:spPr>
          <a:xfrm>
            <a:off x="4250814" y="490473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62A90F31-9A09-F358-9C64-CA6170173F4D}"/>
              </a:ext>
            </a:extLst>
          </p:cNvPr>
          <p:cNvSpPr/>
          <p:nvPr/>
        </p:nvSpPr>
        <p:spPr>
          <a:xfrm>
            <a:off x="3865592" y="33364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6" name="直接连接符 15">
            <a:extLst>
              <a:ext uri="{FF2B5EF4-FFF2-40B4-BE49-F238E27FC236}">
                <a16:creationId xmlns:a16="http://schemas.microsoft.com/office/drawing/2014/main" id="{24CCB40F-0AD5-103E-2B33-E4AD25781F0E}"/>
              </a:ext>
            </a:extLst>
          </p:cNvPr>
          <p:cNvCxnSpPr>
            <a:cxnSpLocks/>
          </p:cNvCxnSpPr>
          <p:nvPr/>
        </p:nvCxnSpPr>
        <p:spPr>
          <a:xfrm flipV="1">
            <a:off x="820203" y="3786498"/>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0A7C7EE-B660-76BA-1C2F-26BBBDEE733E}"/>
              </a:ext>
            </a:extLst>
          </p:cNvPr>
          <p:cNvCxnSpPr>
            <a:cxnSpLocks/>
          </p:cNvCxnSpPr>
          <p:nvPr/>
        </p:nvCxnSpPr>
        <p:spPr>
          <a:xfrm flipV="1">
            <a:off x="2063533" y="3834902"/>
            <a:ext cx="801353" cy="973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426168C-8524-8C41-F433-9F4807D9BFFD}"/>
              </a:ext>
            </a:extLst>
          </p:cNvPr>
          <p:cNvCxnSpPr>
            <a:cxnSpLocks/>
          </p:cNvCxnSpPr>
          <p:nvPr/>
        </p:nvCxnSpPr>
        <p:spPr>
          <a:xfrm flipH="1" flipV="1">
            <a:off x="4155370" y="3834902"/>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8B5CACA-7EE2-96C9-5822-533A1ACD1A9E}"/>
              </a:ext>
            </a:extLst>
          </p:cNvPr>
          <p:cNvCxnSpPr>
            <a:cxnSpLocks/>
          </p:cNvCxnSpPr>
          <p:nvPr/>
        </p:nvCxnSpPr>
        <p:spPr>
          <a:xfrm flipH="1" flipV="1">
            <a:off x="3314886" y="3834902"/>
            <a:ext cx="935928" cy="1069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956F75D-42F9-F755-7017-D646A380CB40}"/>
              </a:ext>
            </a:extLst>
          </p:cNvPr>
          <p:cNvCxnSpPr>
            <a:cxnSpLocks/>
          </p:cNvCxnSpPr>
          <p:nvPr/>
        </p:nvCxnSpPr>
        <p:spPr>
          <a:xfrm flipH="1">
            <a:off x="2286776" y="5129735"/>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9F1B8BC-895D-EBC0-4485-CA5498260CA9}"/>
              </a:ext>
            </a:extLst>
          </p:cNvPr>
          <p:cNvCxnSpPr>
            <a:cxnSpLocks/>
          </p:cNvCxnSpPr>
          <p:nvPr/>
        </p:nvCxnSpPr>
        <p:spPr>
          <a:xfrm flipH="1">
            <a:off x="1043608" y="5129735"/>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0056E89F-EA83-E356-7C1B-96C98AC56C23}"/>
              </a:ext>
            </a:extLst>
          </p:cNvPr>
          <p:cNvSpPr/>
          <p:nvPr/>
        </p:nvSpPr>
        <p:spPr>
          <a:xfrm>
            <a:off x="6260663" y="33364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5" name="椭圆 24">
            <a:extLst>
              <a:ext uri="{FF2B5EF4-FFF2-40B4-BE49-F238E27FC236}">
                <a16:creationId xmlns:a16="http://schemas.microsoft.com/office/drawing/2014/main" id="{F85CECCC-828D-B644-EE39-E710F6E87D1A}"/>
              </a:ext>
            </a:extLst>
          </p:cNvPr>
          <p:cNvSpPr/>
          <p:nvPr/>
        </p:nvSpPr>
        <p:spPr>
          <a:xfrm>
            <a:off x="6865786" y="490473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6" name="椭圆 25">
            <a:extLst>
              <a:ext uri="{FF2B5EF4-FFF2-40B4-BE49-F238E27FC236}">
                <a16:creationId xmlns:a16="http://schemas.microsoft.com/office/drawing/2014/main" id="{BF967A4E-9AE0-40ED-91BD-E7750A0F479E}"/>
              </a:ext>
            </a:extLst>
          </p:cNvPr>
          <p:cNvSpPr/>
          <p:nvPr/>
        </p:nvSpPr>
        <p:spPr>
          <a:xfrm>
            <a:off x="5641525" y="490473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7" name="椭圆 26">
            <a:extLst>
              <a:ext uri="{FF2B5EF4-FFF2-40B4-BE49-F238E27FC236}">
                <a16:creationId xmlns:a16="http://schemas.microsoft.com/office/drawing/2014/main" id="{3FE1E9D4-1BF3-5E66-A81D-F6C19E59CD33}"/>
              </a:ext>
            </a:extLst>
          </p:cNvPr>
          <p:cNvSpPr/>
          <p:nvPr/>
        </p:nvSpPr>
        <p:spPr>
          <a:xfrm>
            <a:off x="8170286" y="490473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8" name="椭圆 27">
            <a:extLst>
              <a:ext uri="{FF2B5EF4-FFF2-40B4-BE49-F238E27FC236}">
                <a16:creationId xmlns:a16="http://schemas.microsoft.com/office/drawing/2014/main" id="{0883C665-94D2-25AD-A5DF-788A7BF4AD0A}"/>
              </a:ext>
            </a:extLst>
          </p:cNvPr>
          <p:cNvSpPr/>
          <p:nvPr/>
        </p:nvSpPr>
        <p:spPr>
          <a:xfrm>
            <a:off x="8017886" y="33364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9" name="椭圆 28">
            <a:extLst>
              <a:ext uri="{FF2B5EF4-FFF2-40B4-BE49-F238E27FC236}">
                <a16:creationId xmlns:a16="http://schemas.microsoft.com/office/drawing/2014/main" id="{943CB9A8-88B7-D215-7D5E-BBB74FDE6D8D}"/>
              </a:ext>
            </a:extLst>
          </p:cNvPr>
          <p:cNvSpPr/>
          <p:nvPr/>
        </p:nvSpPr>
        <p:spPr>
          <a:xfrm>
            <a:off x="9403814" y="490473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0" name="椭圆 29">
            <a:extLst>
              <a:ext uri="{FF2B5EF4-FFF2-40B4-BE49-F238E27FC236}">
                <a16:creationId xmlns:a16="http://schemas.microsoft.com/office/drawing/2014/main" id="{1C516310-B9BE-5C51-D370-65D50377C6B2}"/>
              </a:ext>
            </a:extLst>
          </p:cNvPr>
          <p:cNvSpPr/>
          <p:nvPr/>
        </p:nvSpPr>
        <p:spPr>
          <a:xfrm>
            <a:off x="9018592" y="33364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31" name="直接连接符 30">
            <a:extLst>
              <a:ext uri="{FF2B5EF4-FFF2-40B4-BE49-F238E27FC236}">
                <a16:creationId xmlns:a16="http://schemas.microsoft.com/office/drawing/2014/main" id="{E7FB7681-61CA-6449-5445-219E483AEE29}"/>
              </a:ext>
            </a:extLst>
          </p:cNvPr>
          <p:cNvCxnSpPr>
            <a:cxnSpLocks/>
          </p:cNvCxnSpPr>
          <p:nvPr/>
        </p:nvCxnSpPr>
        <p:spPr>
          <a:xfrm flipV="1">
            <a:off x="5973203" y="3786498"/>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6C825FF-9787-959C-9287-A62D6A54F612}"/>
              </a:ext>
            </a:extLst>
          </p:cNvPr>
          <p:cNvCxnSpPr>
            <a:cxnSpLocks/>
          </p:cNvCxnSpPr>
          <p:nvPr/>
        </p:nvCxnSpPr>
        <p:spPr>
          <a:xfrm flipH="1" flipV="1">
            <a:off x="6705564" y="3786498"/>
            <a:ext cx="320444" cy="1021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5E54B88-7F36-1ECD-83FD-1698CE8D8692}"/>
              </a:ext>
            </a:extLst>
          </p:cNvPr>
          <p:cNvCxnSpPr>
            <a:cxnSpLocks/>
          </p:cNvCxnSpPr>
          <p:nvPr/>
        </p:nvCxnSpPr>
        <p:spPr>
          <a:xfrm flipV="1">
            <a:off x="7216533" y="3834902"/>
            <a:ext cx="801353" cy="973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641B69-4AC0-044C-CF72-2DE4C245A029}"/>
              </a:ext>
            </a:extLst>
          </p:cNvPr>
          <p:cNvCxnSpPr>
            <a:cxnSpLocks/>
          </p:cNvCxnSpPr>
          <p:nvPr/>
        </p:nvCxnSpPr>
        <p:spPr>
          <a:xfrm flipH="1">
            <a:off x="8607586" y="3566941"/>
            <a:ext cx="30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194BEA6-B69B-2BED-1A4D-29D08B9FAD60}"/>
              </a:ext>
            </a:extLst>
          </p:cNvPr>
          <p:cNvCxnSpPr>
            <a:cxnSpLocks/>
          </p:cNvCxnSpPr>
          <p:nvPr/>
        </p:nvCxnSpPr>
        <p:spPr>
          <a:xfrm flipH="1">
            <a:off x="7439776" y="5129735"/>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E6DDA75-9739-2976-341A-43C1A405A19A}"/>
              </a:ext>
            </a:extLst>
          </p:cNvPr>
          <p:cNvCxnSpPr>
            <a:cxnSpLocks/>
          </p:cNvCxnSpPr>
          <p:nvPr/>
        </p:nvCxnSpPr>
        <p:spPr>
          <a:xfrm flipH="1">
            <a:off x="6196608" y="5129735"/>
            <a:ext cx="57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箭头: 右 38">
            <a:extLst>
              <a:ext uri="{FF2B5EF4-FFF2-40B4-BE49-F238E27FC236}">
                <a16:creationId xmlns:a16="http://schemas.microsoft.com/office/drawing/2014/main" id="{F32DC101-0195-73C6-9AA0-3DD028C50AFA}"/>
              </a:ext>
            </a:extLst>
          </p:cNvPr>
          <p:cNvSpPr/>
          <p:nvPr/>
        </p:nvSpPr>
        <p:spPr>
          <a:xfrm rot="18513463">
            <a:off x="8799367" y="5483102"/>
            <a:ext cx="756447" cy="555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753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par>
                                <p:cTn id="96" presetID="10" presetClass="entr" presetSubtype="0" fill="hold"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par>
                                <p:cTn id="102" presetID="10" presetClass="entr" presetSubtype="0" fill="hold"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fade">
                                      <p:cBhvr>
                                        <p:cTn id="104" dur="500"/>
                                        <p:tgtEl>
                                          <p:spTgt spid="3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P spid="11" grpId="0" animBg="1"/>
      <p:bldP spid="12" grpId="0" animBg="1"/>
      <p:bldP spid="13" grpId="0" animBg="1"/>
      <p:bldP spid="14" grpId="0" animBg="1"/>
      <p:bldP spid="15" grpId="0" animBg="1"/>
      <p:bldP spid="24" grpId="0" animBg="1"/>
      <p:bldP spid="25" grpId="0" animBg="1"/>
      <p:bldP spid="26" grpId="0" animBg="1"/>
      <p:bldP spid="27" grpId="0" animBg="1"/>
      <p:bldP spid="28" grpId="0" animBg="1"/>
      <p:bldP spid="29" grpId="0" animBg="1"/>
      <p:bldP spid="30" grpId="0" animBg="1"/>
      <p:bldP spid="39"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FECAF-FB7C-C6D8-15E3-68C5F829C9AD}"/>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6A4DB6BA-86E9-AAE8-3AF8-9C293A6FDB84}"/>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我们回忆了什么是生成树之后，我们来看最小生成树是什么</a:t>
            </a:r>
          </a:p>
        </p:txBody>
      </p:sp>
      <p:sp>
        <p:nvSpPr>
          <p:cNvPr id="17" name="文本框 16">
            <a:extLst>
              <a:ext uri="{FF2B5EF4-FFF2-40B4-BE49-F238E27FC236}">
                <a16:creationId xmlns:a16="http://schemas.microsoft.com/office/drawing/2014/main" id="{EDE62F67-382F-CCAF-BCA6-86513E3F4386}"/>
              </a:ext>
            </a:extLst>
          </p:cNvPr>
          <p:cNvSpPr txBox="1"/>
          <p:nvPr/>
        </p:nvSpPr>
        <p:spPr>
          <a:xfrm>
            <a:off x="0" y="62840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一般涉及最小最大这种名词，就一定是有数值的</a:t>
            </a:r>
          </a:p>
        </p:txBody>
      </p:sp>
      <p:sp>
        <p:nvSpPr>
          <p:cNvPr id="20" name="文本框 19">
            <a:extLst>
              <a:ext uri="{FF2B5EF4-FFF2-40B4-BE49-F238E27FC236}">
                <a16:creationId xmlns:a16="http://schemas.microsoft.com/office/drawing/2014/main" id="{41E07510-0F0C-12B1-2896-A4B9E7C77D5E}"/>
              </a:ext>
            </a:extLst>
          </p:cNvPr>
          <p:cNvSpPr txBox="1"/>
          <p:nvPr/>
        </p:nvSpPr>
        <p:spPr>
          <a:xfrm>
            <a:off x="0" y="115162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我们之前学习了一个图的概念叫权值，就是每条边的价值</a:t>
            </a:r>
          </a:p>
        </p:txBody>
      </p:sp>
      <p:sp>
        <p:nvSpPr>
          <p:cNvPr id="34" name="文本框 33">
            <a:extLst>
              <a:ext uri="{FF2B5EF4-FFF2-40B4-BE49-F238E27FC236}">
                <a16:creationId xmlns:a16="http://schemas.microsoft.com/office/drawing/2014/main" id="{9193D913-2D97-93BA-BD5E-10AC265EB57C}"/>
              </a:ext>
            </a:extLst>
          </p:cNvPr>
          <p:cNvSpPr txBox="1"/>
          <p:nvPr/>
        </p:nvSpPr>
        <p:spPr>
          <a:xfrm>
            <a:off x="0" y="167484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所以，最小生成树就是在满足生成树的条件上，所有边值和最少</a:t>
            </a:r>
          </a:p>
        </p:txBody>
      </p:sp>
      <p:sp>
        <p:nvSpPr>
          <p:cNvPr id="40" name="椭圆 39">
            <a:extLst>
              <a:ext uri="{FF2B5EF4-FFF2-40B4-BE49-F238E27FC236}">
                <a16:creationId xmlns:a16="http://schemas.microsoft.com/office/drawing/2014/main" id="{E4C77385-910A-08E8-2BAF-BFC56D40DF05}"/>
              </a:ext>
            </a:extLst>
          </p:cNvPr>
          <p:cNvSpPr/>
          <p:nvPr/>
        </p:nvSpPr>
        <p:spPr>
          <a:xfrm>
            <a:off x="1612697" y="34167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1" name="椭圆 40">
            <a:extLst>
              <a:ext uri="{FF2B5EF4-FFF2-40B4-BE49-F238E27FC236}">
                <a16:creationId xmlns:a16="http://schemas.microsoft.com/office/drawing/2014/main" id="{C47DE7A9-A791-D897-1345-AC01D1714439}"/>
              </a:ext>
            </a:extLst>
          </p:cNvPr>
          <p:cNvSpPr/>
          <p:nvPr/>
        </p:nvSpPr>
        <p:spPr>
          <a:xfrm>
            <a:off x="2962451" y="47247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42" name="椭圆 41">
            <a:extLst>
              <a:ext uri="{FF2B5EF4-FFF2-40B4-BE49-F238E27FC236}">
                <a16:creationId xmlns:a16="http://schemas.microsoft.com/office/drawing/2014/main" id="{610C4C28-4FBD-6683-26F7-DD1058F01E3F}"/>
              </a:ext>
            </a:extLst>
          </p:cNvPr>
          <p:cNvSpPr/>
          <p:nvPr/>
        </p:nvSpPr>
        <p:spPr>
          <a:xfrm>
            <a:off x="1592811" y="472478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3" name="椭圆 42">
            <a:extLst>
              <a:ext uri="{FF2B5EF4-FFF2-40B4-BE49-F238E27FC236}">
                <a16:creationId xmlns:a16="http://schemas.microsoft.com/office/drawing/2014/main" id="{71021E2D-82C8-9860-7E8B-F340AB26CCD4}"/>
              </a:ext>
            </a:extLst>
          </p:cNvPr>
          <p:cNvSpPr/>
          <p:nvPr/>
        </p:nvSpPr>
        <p:spPr>
          <a:xfrm>
            <a:off x="2962451" y="341671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44" name="直接连接符 43">
            <a:extLst>
              <a:ext uri="{FF2B5EF4-FFF2-40B4-BE49-F238E27FC236}">
                <a16:creationId xmlns:a16="http://schemas.microsoft.com/office/drawing/2014/main" id="{7A1B4AA3-CAB2-2DFE-29A5-B73EC643EC4B}"/>
              </a:ext>
            </a:extLst>
          </p:cNvPr>
          <p:cNvCxnSpPr>
            <a:cxnSpLocks/>
          </p:cNvCxnSpPr>
          <p:nvPr/>
        </p:nvCxnSpPr>
        <p:spPr>
          <a:xfrm>
            <a:off x="2135479" y="3641710"/>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C87FB23-C241-3F66-0842-5EFB68BCD344}"/>
              </a:ext>
            </a:extLst>
          </p:cNvPr>
          <p:cNvCxnSpPr>
            <a:cxnSpLocks/>
          </p:cNvCxnSpPr>
          <p:nvPr/>
        </p:nvCxnSpPr>
        <p:spPr>
          <a:xfrm>
            <a:off x="2135479" y="4949785"/>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5DBCACE-7EFF-C218-B8A2-4FEA416FBC4F}"/>
              </a:ext>
            </a:extLst>
          </p:cNvPr>
          <p:cNvCxnSpPr>
            <a:cxnSpLocks/>
          </p:cNvCxnSpPr>
          <p:nvPr/>
        </p:nvCxnSpPr>
        <p:spPr>
          <a:xfrm>
            <a:off x="1827754" y="3942045"/>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B109438-F1FE-9059-4CE8-5101E98A07D9}"/>
              </a:ext>
            </a:extLst>
          </p:cNvPr>
          <p:cNvCxnSpPr>
            <a:cxnSpLocks/>
          </p:cNvCxnSpPr>
          <p:nvPr/>
        </p:nvCxnSpPr>
        <p:spPr>
          <a:xfrm flipH="1">
            <a:off x="2062697" y="3903320"/>
            <a:ext cx="899754" cy="784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ABAC0235-92AB-8B2F-7685-D44F2A94F307}"/>
              </a:ext>
            </a:extLst>
          </p:cNvPr>
          <p:cNvSpPr txBox="1"/>
          <p:nvPr/>
        </p:nvSpPr>
        <p:spPr>
          <a:xfrm>
            <a:off x="1292948" y="394915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01D1C696-DD01-3E72-1F14-1F6EB4B10DC3}"/>
              </a:ext>
            </a:extLst>
          </p:cNvPr>
          <p:cNvSpPr txBox="1"/>
          <p:nvPr/>
        </p:nvSpPr>
        <p:spPr>
          <a:xfrm>
            <a:off x="2322493" y="4963569"/>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2226E177-0B4D-12AE-F7E0-0D79AEA03BEC}"/>
              </a:ext>
            </a:extLst>
          </p:cNvPr>
          <p:cNvSpPr txBox="1"/>
          <p:nvPr/>
        </p:nvSpPr>
        <p:spPr>
          <a:xfrm>
            <a:off x="2637793" y="4126230"/>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84C80008-AB1C-82E7-00CB-72343B9F9640}"/>
              </a:ext>
            </a:extLst>
          </p:cNvPr>
          <p:cNvSpPr txBox="1"/>
          <p:nvPr/>
        </p:nvSpPr>
        <p:spPr>
          <a:xfrm>
            <a:off x="2302850" y="3000508"/>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52" name="箭头: 右 51">
            <a:extLst>
              <a:ext uri="{FF2B5EF4-FFF2-40B4-BE49-F238E27FC236}">
                <a16:creationId xmlns:a16="http://schemas.microsoft.com/office/drawing/2014/main" id="{697AF3B1-7963-8B9C-842B-47A0F1706367}"/>
              </a:ext>
            </a:extLst>
          </p:cNvPr>
          <p:cNvSpPr/>
          <p:nvPr/>
        </p:nvSpPr>
        <p:spPr>
          <a:xfrm>
            <a:off x="5341650" y="3866710"/>
            <a:ext cx="1052052" cy="6056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4EEE9F6-A682-4D91-0DCB-7AE5060C08E2}"/>
              </a:ext>
            </a:extLst>
          </p:cNvPr>
          <p:cNvSpPr/>
          <p:nvPr/>
        </p:nvSpPr>
        <p:spPr>
          <a:xfrm>
            <a:off x="8097901" y="329872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54" name="椭圆 53">
            <a:extLst>
              <a:ext uri="{FF2B5EF4-FFF2-40B4-BE49-F238E27FC236}">
                <a16:creationId xmlns:a16="http://schemas.microsoft.com/office/drawing/2014/main" id="{D361BD14-10BF-9017-8DD7-32649C77E5FF}"/>
              </a:ext>
            </a:extLst>
          </p:cNvPr>
          <p:cNvSpPr/>
          <p:nvPr/>
        </p:nvSpPr>
        <p:spPr>
          <a:xfrm>
            <a:off x="9447655" y="460680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5" name="椭圆 54">
            <a:extLst>
              <a:ext uri="{FF2B5EF4-FFF2-40B4-BE49-F238E27FC236}">
                <a16:creationId xmlns:a16="http://schemas.microsoft.com/office/drawing/2014/main" id="{4114ADB4-CE6E-18CD-E64D-0A9299F030DC}"/>
              </a:ext>
            </a:extLst>
          </p:cNvPr>
          <p:cNvSpPr/>
          <p:nvPr/>
        </p:nvSpPr>
        <p:spPr>
          <a:xfrm>
            <a:off x="8078015" y="460680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6" name="椭圆 55">
            <a:extLst>
              <a:ext uri="{FF2B5EF4-FFF2-40B4-BE49-F238E27FC236}">
                <a16:creationId xmlns:a16="http://schemas.microsoft.com/office/drawing/2014/main" id="{28752194-7444-A169-A3F6-79104B70EE3D}"/>
              </a:ext>
            </a:extLst>
          </p:cNvPr>
          <p:cNvSpPr/>
          <p:nvPr/>
        </p:nvSpPr>
        <p:spPr>
          <a:xfrm>
            <a:off x="9447655" y="329872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cxnSp>
        <p:nvCxnSpPr>
          <p:cNvPr id="57" name="直接连接符 56">
            <a:extLst>
              <a:ext uri="{FF2B5EF4-FFF2-40B4-BE49-F238E27FC236}">
                <a16:creationId xmlns:a16="http://schemas.microsoft.com/office/drawing/2014/main" id="{FD9265BD-A0EA-48E0-36E6-2BFC126B2960}"/>
              </a:ext>
            </a:extLst>
          </p:cNvPr>
          <p:cNvCxnSpPr>
            <a:cxnSpLocks/>
          </p:cNvCxnSpPr>
          <p:nvPr/>
        </p:nvCxnSpPr>
        <p:spPr>
          <a:xfrm>
            <a:off x="8620683" y="3523728"/>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322608D-8368-BB2A-AB4E-35B4905948A7}"/>
              </a:ext>
            </a:extLst>
          </p:cNvPr>
          <p:cNvCxnSpPr>
            <a:cxnSpLocks/>
          </p:cNvCxnSpPr>
          <p:nvPr/>
        </p:nvCxnSpPr>
        <p:spPr>
          <a:xfrm>
            <a:off x="8620683" y="4831803"/>
            <a:ext cx="714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A1F6E07-2C56-8520-539F-468E730868F7}"/>
              </a:ext>
            </a:extLst>
          </p:cNvPr>
          <p:cNvCxnSpPr>
            <a:cxnSpLocks/>
          </p:cNvCxnSpPr>
          <p:nvPr/>
        </p:nvCxnSpPr>
        <p:spPr>
          <a:xfrm>
            <a:off x="8312958" y="3824063"/>
            <a:ext cx="19886" cy="707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B620DB46-BFA1-C1EE-D23B-390F44FE14BF}"/>
              </a:ext>
            </a:extLst>
          </p:cNvPr>
          <p:cNvSpPr txBox="1"/>
          <p:nvPr/>
        </p:nvSpPr>
        <p:spPr>
          <a:xfrm>
            <a:off x="7778152" y="383117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2104CD97-AD06-683A-6FEC-8375647CE11A}"/>
              </a:ext>
            </a:extLst>
          </p:cNvPr>
          <p:cNvSpPr txBox="1"/>
          <p:nvPr/>
        </p:nvSpPr>
        <p:spPr>
          <a:xfrm>
            <a:off x="8807697" y="4845587"/>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4" name="文本框 63">
            <a:extLst>
              <a:ext uri="{FF2B5EF4-FFF2-40B4-BE49-F238E27FC236}">
                <a16:creationId xmlns:a16="http://schemas.microsoft.com/office/drawing/2014/main" id="{B9D9E0F1-9F6F-01FF-583A-FE88D9E29645}"/>
              </a:ext>
            </a:extLst>
          </p:cNvPr>
          <p:cNvSpPr txBox="1"/>
          <p:nvPr/>
        </p:nvSpPr>
        <p:spPr>
          <a:xfrm>
            <a:off x="8788054" y="2882526"/>
            <a:ext cx="38016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89878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par>
                                <p:cTn id="80" presetID="10" presetClass="entr" presetSubtype="0"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10" presetClass="entr" presetSubtype="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fade">
                                      <p:cBhvr>
                                        <p:cTn id="85" dur="500"/>
                                        <p:tgtEl>
                                          <p:spTgt spid="58"/>
                                        </p:tgtEl>
                                      </p:cBhvr>
                                    </p:animEffect>
                                  </p:childTnLst>
                                </p:cTn>
                              </p:par>
                              <p:par>
                                <p:cTn id="86" presetID="10" presetClass="entr" presetSubtype="0" fill="hold"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fade">
                                      <p:cBhvr>
                                        <p:cTn id="88" dur="500"/>
                                        <p:tgtEl>
                                          <p:spTgt spid="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p:bldP spid="34" grpId="0"/>
      <p:bldP spid="40" grpId="0" animBg="1"/>
      <p:bldP spid="41" grpId="0" animBg="1"/>
      <p:bldP spid="42" grpId="0" animBg="1"/>
      <p:bldP spid="43" grpId="0" animBg="1"/>
      <p:bldP spid="48" grpId="0"/>
      <p:bldP spid="49" grpId="0"/>
      <p:bldP spid="50" grpId="0"/>
      <p:bldP spid="51" grpId="0"/>
      <p:bldP spid="52" grpId="0" animBg="1"/>
      <p:bldP spid="53" grpId="0" animBg="1"/>
      <p:bldP spid="54" grpId="0" animBg="1"/>
      <p:bldP spid="55" grpId="0" animBg="1"/>
      <p:bldP spid="56" grpId="0" animBg="1"/>
      <p:bldP spid="61" grpId="0"/>
      <p:bldP spid="62" grpId="0"/>
      <p:bldP spid="64"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8CC3C-6CC7-82F3-63B0-EBBE3A712CA2}"/>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AE6AB5DF-E5B8-5C70-1FD3-2BB0CD018653}"/>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6E6F90FF-A322-622B-13C0-BA9547B1AB89}"/>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268A58BD-DC6F-775E-88D9-9D6DC51E1D8C}"/>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A75B9CBA-CD8B-0ACB-2C68-5FCB44742ED6}"/>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3EDDF969-2D64-5FBF-6ECB-4DE90575040C}"/>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2BFF1763-1ECC-C1FD-2545-70D47831AC88}"/>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E59C10EA-17D3-03ED-D1D7-8C624EBD804D}"/>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D94D7550-BE54-31E5-094E-92F0DC74CD82}"/>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87D9D025-3523-EE8E-84AD-DC571177C51F}"/>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7EA89B12-1FDB-E1A5-8999-DBAD65EAB9C6}"/>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8356EFB-8E5A-AC36-DF0A-C68E85354821}"/>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B99E9E5-7BC5-E109-7696-5F1DF6A246D7}"/>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0A4527A-B066-36E2-1510-C17A662FC3E8}"/>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8D1FCA1-22D3-D3FC-0D8F-8001DBE4C343}"/>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85ABEF7-DCF3-7DE3-9336-673367EBCEE6}"/>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2B1F053-5CAF-9EC0-AD43-28CD1466880A}"/>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3EC76B9-0013-1808-AD1D-3B57FFDF8118}"/>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68572BF-BB8E-4631-B7B8-FE8DE0F85DD5}"/>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4BDDC45-4225-4705-FD57-B3EACA73EEDA}"/>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3C10FB55-F20F-83BE-7F89-485B2539BAF2}"/>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F78926FD-C755-312E-DE88-BF87F05C7EE6}"/>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22B7366E-4198-948E-AC63-136EE9426B4A}"/>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C29A12C4-6550-8B2B-2B57-47AF815FE4BA}"/>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97E655AB-ECC5-DA87-C033-FB3DC3DFB1FA}"/>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14FAC962-F189-D157-4B15-52A2784359D4}"/>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1F360B2D-9D2A-E9A0-138B-E526E7D06259}"/>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129C58C0-21D4-F263-0F22-A74C7CFA1E3B}"/>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4202F51A-1EC5-28F2-3B66-C66540BCB390}"/>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3EE53481-AE76-764B-E4B9-A493A270633A}"/>
              </a:ext>
            </a:extLst>
          </p:cNvPr>
          <p:cNvSpPr txBox="1"/>
          <p:nvPr/>
        </p:nvSpPr>
        <p:spPr>
          <a:xfrm>
            <a:off x="6959600" y="1610551"/>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普利姆算法的步骤</a:t>
            </a:r>
          </a:p>
        </p:txBody>
      </p:sp>
      <p:sp>
        <p:nvSpPr>
          <p:cNvPr id="72" name="文本框 71">
            <a:extLst>
              <a:ext uri="{FF2B5EF4-FFF2-40B4-BE49-F238E27FC236}">
                <a16:creationId xmlns:a16="http://schemas.microsoft.com/office/drawing/2014/main" id="{36CCC4CB-C372-EE3D-944D-CC33E78073D1}"/>
              </a:ext>
            </a:extLst>
          </p:cNvPr>
          <p:cNvSpPr txBox="1"/>
          <p:nvPr/>
        </p:nvSpPr>
        <p:spPr>
          <a:xfrm>
            <a:off x="6959600" y="2157399"/>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从某顶点出发</a:t>
            </a:r>
          </a:p>
        </p:txBody>
      </p:sp>
      <p:sp>
        <p:nvSpPr>
          <p:cNvPr id="73" name="文本框 72">
            <a:extLst>
              <a:ext uri="{FF2B5EF4-FFF2-40B4-BE49-F238E27FC236}">
                <a16:creationId xmlns:a16="http://schemas.microsoft.com/office/drawing/2014/main" id="{2CF6D291-674F-E809-770E-6BB25D8A532F}"/>
              </a:ext>
            </a:extLst>
          </p:cNvPr>
          <p:cNvSpPr txBox="1"/>
          <p:nvPr/>
        </p:nvSpPr>
        <p:spPr>
          <a:xfrm>
            <a:off x="6929680" y="2691465"/>
            <a:ext cx="434066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选择与这个顶点与之关联的最小权值的边</a:t>
            </a:r>
          </a:p>
        </p:txBody>
      </p:sp>
      <p:sp>
        <p:nvSpPr>
          <p:cNvPr id="74" name="文本框 73">
            <a:extLst>
              <a:ext uri="{FF2B5EF4-FFF2-40B4-BE49-F238E27FC236}">
                <a16:creationId xmlns:a16="http://schemas.microsoft.com/office/drawing/2014/main" id="{1618C707-E65D-DDF4-6346-97442BD384F5}"/>
              </a:ext>
            </a:extLst>
          </p:cNvPr>
          <p:cNvSpPr txBox="1"/>
          <p:nvPr/>
        </p:nvSpPr>
        <p:spPr>
          <a:xfrm>
            <a:off x="6959600" y="3680046"/>
            <a:ext cx="434066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继续下一个顶点</a:t>
            </a:r>
          </a:p>
        </p:txBody>
      </p:sp>
      <p:sp>
        <p:nvSpPr>
          <p:cNvPr id="75" name="文本框 74">
            <a:extLst>
              <a:ext uri="{FF2B5EF4-FFF2-40B4-BE49-F238E27FC236}">
                <a16:creationId xmlns:a16="http://schemas.microsoft.com/office/drawing/2014/main" id="{1F39BFC9-B466-2EA4-0681-6AD3A8770A04}"/>
              </a:ext>
            </a:extLst>
          </p:cNvPr>
          <p:cNvSpPr txBox="1"/>
          <p:nvPr/>
        </p:nvSpPr>
        <p:spPr>
          <a:xfrm>
            <a:off x="6959600" y="4237740"/>
            <a:ext cx="434066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直到所有顶点都加入到生成树中</a:t>
            </a:r>
          </a:p>
        </p:txBody>
      </p:sp>
    </p:spTree>
    <p:extLst>
      <p:ext uri="{BB962C8B-B14F-4D97-AF65-F5344CB8AC3E}">
        <p14:creationId xmlns:p14="http://schemas.microsoft.com/office/powerpoint/2010/main" val="509526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fade">
                                      <p:cBhvr>
                                        <p:cTn id="83" dur="500"/>
                                        <p:tgtEl>
                                          <p:spTgt spid="6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fade">
                                      <p:cBhvr>
                                        <p:cTn id="86" dur="500"/>
                                        <p:tgtEl>
                                          <p:spTgt spid="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500"/>
                                        <p:tgtEl>
                                          <p:spTgt spid="6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500"/>
                                        <p:tgtEl>
                                          <p:spTgt spid="7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fade">
                                      <p:cBhvr>
                                        <p:cTn id="99" dur="500"/>
                                        <p:tgtEl>
                                          <p:spTgt spid="7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72"/>
                                        </p:tgtEl>
                                        <p:attrNameLst>
                                          <p:attrName>style.visibility</p:attrName>
                                        </p:attrNameLst>
                                      </p:cBhvr>
                                      <p:to>
                                        <p:strVal val="visible"/>
                                      </p:to>
                                    </p:set>
                                    <p:animEffect transition="in" filter="fade">
                                      <p:cBhvr>
                                        <p:cTn id="104" dur="500"/>
                                        <p:tgtEl>
                                          <p:spTgt spid="7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73"/>
                                        </p:tgtEl>
                                        <p:attrNameLst>
                                          <p:attrName>style.visibility</p:attrName>
                                        </p:attrNameLst>
                                      </p:cBhvr>
                                      <p:to>
                                        <p:strVal val="visible"/>
                                      </p:to>
                                    </p:set>
                                    <p:animEffect transition="in" filter="fade">
                                      <p:cBhvr>
                                        <p:cTn id="109" dur="500"/>
                                        <p:tgtEl>
                                          <p:spTgt spid="7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74"/>
                                        </p:tgtEl>
                                        <p:attrNameLst>
                                          <p:attrName>style.visibility</p:attrName>
                                        </p:attrNameLst>
                                      </p:cBhvr>
                                      <p:to>
                                        <p:strVal val="visible"/>
                                      </p:to>
                                    </p:set>
                                    <p:animEffect transition="in" filter="fade">
                                      <p:cBhvr>
                                        <p:cTn id="114" dur="500"/>
                                        <p:tgtEl>
                                          <p:spTgt spid="7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fade">
                                      <p:cBhvr>
                                        <p:cTn id="11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animBg="1"/>
      <p:bldP spid="4" grpId="0" animBg="1"/>
      <p:bldP spid="6" grpId="0" animBg="1"/>
      <p:bldP spid="7" grpId="0" animBg="1"/>
      <p:bldP spid="8" grpId="0" animBg="1"/>
      <p:bldP spid="9" grpId="0" animBg="1"/>
      <p:bldP spid="10" grpId="0" animBg="1"/>
      <p:bldP spid="38" grpId="0"/>
      <p:bldP spid="39" grpId="0"/>
      <p:bldP spid="60" grpId="0"/>
      <p:bldP spid="63" grpId="0"/>
      <p:bldP spid="65" grpId="0"/>
      <p:bldP spid="66" grpId="0"/>
      <p:bldP spid="67" grpId="0"/>
      <p:bldP spid="68" grpId="0"/>
      <p:bldP spid="69" grpId="0"/>
      <p:bldP spid="70" grpId="0" animBg="1"/>
      <p:bldP spid="71" grpId="0"/>
      <p:bldP spid="72" grpId="0"/>
      <p:bldP spid="73" grpId="0"/>
      <p:bldP spid="74" grpId="0"/>
      <p:bldP spid="75"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F44AF-573D-0CB6-4278-46D87182119A}"/>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FBC84C3A-3D86-8D7B-B14A-3D4F27CB3373}"/>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B3CC8E4A-2642-D849-3EC4-AB4F141737DE}"/>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52022543-24F2-1214-2399-61B6C58B666B}"/>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133131E7-1822-AA80-787C-B22EFC31A2C7}"/>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C30DE000-A1F5-F024-ADEC-6C9E31DF0DEC}"/>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CBA5AF8D-5407-766F-4053-D140160ABFB2}"/>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C9EA2D84-7CCC-C74D-C3EE-A41ED0FDEF3C}"/>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2F636DDB-DA0F-B5D1-C651-9238CFC4CE76}"/>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B29C9C62-0B2D-5593-BC59-721EBFDE56E9}"/>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BEE6EFE7-FBB2-F4C3-B2DF-C76D385BCCF8}"/>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FC8DCB1-74E8-6D52-4D9A-E57823A6F841}"/>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045AADF-0049-7F8C-25A4-34F25A8D015E}"/>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8188FAE-EF68-0075-0D46-05F7AF76F627}"/>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B08642D-418C-99CC-8913-A0748377C247}"/>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DE2F112-7165-AB6D-5C90-07CB76733CDF}"/>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0C082D9-165F-CCA0-A6F6-8DDB106C1150}"/>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90454D6-2D67-D8DA-28E1-42F24D36BB8E}"/>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082DC50-4EFB-3E88-1DF6-3B9F27E65669}"/>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E42C6D8A-BEAE-CF3B-79AD-20665DC96D09}"/>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4E25D993-2E00-E26F-8BA0-C19B19370CA0}"/>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75E3302F-F53B-4743-1B5F-C99B1A148B6F}"/>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94E928B3-0C50-C5D1-51CE-BD67DF305790}"/>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69F28AEB-C8ED-07BA-8702-D8EF7D510B69}"/>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643EF7C9-90C1-78DF-2FB4-9154DA6443BA}"/>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2804E6BD-9B07-BFF3-4353-126C9D24F8CA}"/>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E9FA3477-D1B6-0092-6AE8-B94F76830C67}"/>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22D4F416-B74A-16F8-3023-A9AE58FDD93F}"/>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AC446CAB-28B7-6E52-9AA2-9EB7548F706D}"/>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AD067B68-34CB-2220-1F07-287585E15730}"/>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41C4E212-E238-4495-3880-B34BD43A75D4}"/>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238CEE37-1BC3-6828-C163-AACDC4F52B1F}"/>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46174C91-3297-EE5B-5B54-05C707A7346F}"/>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25E28694-F63E-D444-DA94-939C9A6F7618}"/>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423A9882-D960-442D-D420-A4472822BBD1}"/>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E8C93E35-BE8F-E245-B00C-46D6D4871F98}"/>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Tree>
    <p:extLst>
      <p:ext uri="{BB962C8B-B14F-4D97-AF65-F5344CB8AC3E}">
        <p14:creationId xmlns:p14="http://schemas.microsoft.com/office/powerpoint/2010/main" val="2832900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EE18D-79B5-D313-10F6-AC8DA6BDB5D4}"/>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FCFCA767-7DDB-B89B-0FE7-F46FC6118D82}"/>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0F5BA880-7311-17D3-118F-7BFA606DCC93}"/>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C6BE61F9-34D1-7BE0-16F7-AB843C9AE238}"/>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47E73D86-C642-6CE2-1947-8C2B58CC4A36}"/>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73749843-0139-DDC1-393F-A527718D7750}"/>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6AADC12B-53D9-8CB3-BBED-4D7EF6CEBF8D}"/>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609D2629-B42F-08DE-BC81-32BD15E8AF58}"/>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BE500453-F70A-9FCB-CA76-68DA553BC499}"/>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50FB4509-1D25-BBEF-8CE0-6DC580672CF5}"/>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22E1C80E-24E0-27A5-CA1B-A19519209168}"/>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84AC8C-EFE1-9375-3431-7A1954320EB5}"/>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C8F99D0-037F-7723-755F-7436319CA13F}"/>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F33857B-8893-3534-8389-DF587D6CC342}"/>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3477B22-BB7A-777F-4ECF-970AB2D69888}"/>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A1EAC83-4CF2-727F-C760-2F9BBAB8C245}"/>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F359D8D-0068-575E-3D1B-03791D687804}"/>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303E945-F96B-7633-DB38-CADCDF413998}"/>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4382A8F-09AD-9E18-C09C-0DB8629F5EED}"/>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A1CD6E1-9FA8-F213-4920-D006631917D5}"/>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AC1FD3D3-EE90-7F16-39AB-CF5341C209F6}"/>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CCA3048A-0008-DBAA-5F45-E84C126A2A24}"/>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E253C0D5-B04A-0ABD-5203-688674D7AF57}"/>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33C33B74-BA40-3C48-5162-B19C1947240C}"/>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4729829A-1431-02E9-974F-FF41EC7E57DF}"/>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D435C709-FC28-EBCA-3E02-5AB178BF134E}"/>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E62DFF9C-4D85-56DA-F362-F8D5603105F7}"/>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655685E7-56C6-AD9D-33FF-A5C7B55CECB8}"/>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7EF516B6-D692-127E-F406-342369457F5F}"/>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E203C9AE-3E39-2BAC-2EF1-7D20F2D19849}"/>
              </a:ext>
            </a:extLst>
          </p:cNvPr>
          <p:cNvSpPr/>
          <p:nvPr/>
        </p:nvSpPr>
        <p:spPr>
          <a:xfrm>
            <a:off x="8094954" y="219400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5C278E20-0EC6-EA0D-8C68-AF5055D1D938}"/>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0E142771-366A-421D-9F60-A6F04DD0171C}"/>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0F9BF0F7-0C2C-9E89-486D-87E2E476E693}"/>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1E0ADE49-A81A-E55C-5874-B8C9A85EE742}"/>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3196F272-6330-0623-176F-68A839100875}"/>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BF732123-D4DF-37DA-DFE1-324804DC117D}"/>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0" name="直接连接符 89">
            <a:extLst>
              <a:ext uri="{FF2B5EF4-FFF2-40B4-BE49-F238E27FC236}">
                <a16:creationId xmlns:a16="http://schemas.microsoft.com/office/drawing/2014/main" id="{E220FBB7-C461-974D-F570-216766AE1E99}"/>
              </a:ext>
            </a:extLst>
          </p:cNvPr>
          <p:cNvCxnSpPr>
            <a:cxnSpLocks/>
          </p:cNvCxnSpPr>
          <p:nvPr/>
        </p:nvCxnSpPr>
        <p:spPr>
          <a:xfrm flipH="1">
            <a:off x="8635554"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5CD89198-05F0-FC59-6758-BD77C3B7C1A0}"/>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60B36998-EE20-3525-9F41-BE730822457F}"/>
              </a:ext>
            </a:extLst>
          </p:cNvPr>
          <p:cNvSpPr txBox="1"/>
          <p:nvPr/>
        </p:nvSpPr>
        <p:spPr>
          <a:xfrm>
            <a:off x="8864831"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C0B67A9F-3147-BFF1-B2D9-9D45479EEB1B}"/>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28852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90"/>
                                        </p:tgtEl>
                                      </p:cBhvr>
                                    </p:animEffect>
                                    <p:set>
                                      <p:cBhvr>
                                        <p:cTn id="25" dur="1" fill="hold">
                                          <p:stCondLst>
                                            <p:cond delay="499"/>
                                          </p:stCondLst>
                                        </p:cTn>
                                        <p:tgtEl>
                                          <p:spTgt spid="90"/>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9"/>
                                        </p:tgtEl>
                                      </p:cBhvr>
                                    </p:animEffect>
                                    <p:set>
                                      <p:cBhvr>
                                        <p:cTn id="28" dur="1" fill="hold">
                                          <p:stCondLst>
                                            <p:cond delay="49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107"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8DF2F-6994-A481-692A-40535FFBAA7E}"/>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EC76C785-C778-6FC0-BBE5-0F7F599CBD38}"/>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524AA7A3-731A-3190-5418-3EB1E34A338F}"/>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7D434C6E-F953-5972-29C1-89063BB0865A}"/>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3BA48161-0233-50AD-55D2-A108D24BBD92}"/>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E2F98B45-28F4-A60A-5441-7B2DAF1D2721}"/>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7C039CE0-8B76-D707-5EB9-226B4A3D851A}"/>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C089D6FC-37F9-2A49-CAFE-B66A34BC499C}"/>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0CA24654-81C1-3936-8D19-86DC642C0BEB}"/>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EA3D7EDD-436C-0062-6F48-338A19260516}"/>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26283C63-9D1F-3312-C547-ADEEB7A72322}"/>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E8B047A-4F76-0279-5781-FEC7306E91FD}"/>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7D99F38-8320-A36E-CA5D-BF4BF521F9A1}"/>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870117C-2E68-A626-D61E-0AB059B6D862}"/>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5F7EAB6-94D4-D7AD-6FC4-F7EE45B20C94}"/>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531AAC6-F876-D6E7-F0EE-02CE7C58065D}"/>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D6678C9-CB6A-E85B-00C9-BF170AAE7FF8}"/>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856B3ED-32BE-FED8-30BB-FF114961AA1E}"/>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F2F0121-9356-6612-C826-BD8DD3148D6A}"/>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8522D091-CC19-E8A8-C40A-832E08C0DBB1}"/>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765C5D32-A417-1894-B179-CB8DFB677D1C}"/>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EB004877-DBF1-8DDD-2C05-3B45F1A57300}"/>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D7E30713-AF83-AAC5-08A2-1FDACCB2E64B}"/>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4C1CB505-D420-2467-AAEE-31F2446C2120}"/>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ABC9226B-5CE3-883D-6858-C1C6E3F4C9C5}"/>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C3027BC1-9668-160B-018B-42F135E242E0}"/>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B10A106A-5AD6-8E33-49BE-6D4313A7784D}"/>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F6231DD8-7D22-A834-4BCE-FE51515CA4AE}"/>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ADA2ED99-973B-F988-32B6-113E718C91DA}"/>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FB6575C4-A88D-E8FC-558B-09D0B47E0822}"/>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4D6B17CA-DCFE-A098-C0D7-87936341BBAE}"/>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3C4B85B0-0768-4D7D-64EF-3524E215D99F}"/>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46787FFA-6433-2D93-EBB7-60F6B95F5EB8}"/>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9763DB8A-27BD-008C-26EC-97CBB9B8F9DE}"/>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AD0616CF-0041-10AF-6F91-BE0AC501ABC2}"/>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560C245C-C6F0-5596-E8C3-6D58EED6EF4D}"/>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4" name="直接连接符 93">
            <a:extLst>
              <a:ext uri="{FF2B5EF4-FFF2-40B4-BE49-F238E27FC236}">
                <a16:creationId xmlns:a16="http://schemas.microsoft.com/office/drawing/2014/main" id="{703FEB99-511C-3255-07CE-1EE7550E21FE}"/>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171DF178-D263-22E2-5D69-899E76CBA4CB}"/>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286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F5172-7C9B-13AA-7E94-B7BFF0EEA5AC}"/>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CF796164-BF3D-3A6D-F40B-D1EC9C91C7EF}"/>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C94A90B3-3872-D1F9-5122-531378FFC248}"/>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AFF8D71E-DB02-C8D2-1C0D-2EC2CF0E5351}"/>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0F2EFAF3-3B2D-0200-E25F-1F9024739D54}"/>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AF50D1C4-0359-BC5E-CCD3-F21D716E370C}"/>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642B3F0F-C69C-A4BD-E5B1-AA08A3B0D686}"/>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66ED1F8F-D377-3822-AD2F-25F070EECBD4}"/>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EFE77334-671A-5B0A-6EA7-010B47A76C12}"/>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61E2AF28-1BA8-F589-0631-B7EC18BB0067}"/>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D3B68304-FDC9-F1D9-0BC2-D5A9F1EC2101}"/>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B93F5D1-CC6F-2D22-7282-73E2C011E850}"/>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4BD7BB1-BB1F-3742-5A12-269C80771B78}"/>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3F8C49F-2CD7-D7F0-722E-1CB1F8F06EF7}"/>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1DE14A6-DBC8-ED42-BF09-CCD69BDAE360}"/>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28875B9-1861-E195-C833-ACDAD90E6BD4}"/>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A417015-A49C-23F9-6FC1-CF10896949F1}"/>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785C22F-04BB-2C79-5BEA-450174B909E2}"/>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8B60931-D403-A909-74D0-8488BE788FEC}"/>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297BC54-944A-EBE4-6F46-840CBD623F8D}"/>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0B118287-5739-6125-E80E-1C2A31DD4100}"/>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8EEF6896-A9AD-4299-D3AE-66163440F415}"/>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55D63B4E-9262-AB1E-C2CC-9B23F86B36B0}"/>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400C5B9F-6500-D218-C323-759EBA8B61C0}"/>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B0F4D109-522A-36C4-6386-0FF40A49BC25}"/>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DE4AA886-2F38-4442-AAF2-CA4F253D32F1}"/>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1C3ED4E8-6450-C725-200B-A87E3EB40970}"/>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81ABCA0D-882D-31C5-05C4-61E377E17FBC}"/>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2F34C78A-E5FD-D24C-D470-9817F39428C0}"/>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BB3985AE-AE02-D7F1-C897-638AF2994E24}"/>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72637B2A-80E2-F161-86AE-10D62D8005B3}"/>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7170C395-DF0E-1DC0-2BE3-F8EB4D9D74CB}"/>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4DDE4D42-5638-CD31-FD09-70EA6948BC0D}"/>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2C8B55A2-A23E-627C-F9CA-480E7E6F222F}"/>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8808A14D-104C-0B38-CF50-0EE04E634AA6}"/>
              </a:ext>
            </a:extLst>
          </p:cNvPr>
          <p:cNvSpPr/>
          <p:nvPr/>
        </p:nvSpPr>
        <p:spPr>
          <a:xfrm>
            <a:off x="7031888" y="3498722"/>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BE4E1167-64BD-CF60-DE31-A5C5AA62AC03}"/>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3" name="直接连接符 92">
            <a:extLst>
              <a:ext uri="{FF2B5EF4-FFF2-40B4-BE49-F238E27FC236}">
                <a16:creationId xmlns:a16="http://schemas.microsoft.com/office/drawing/2014/main" id="{107AA80E-6EF6-D837-C675-6A136DAFC29F}"/>
              </a:ext>
            </a:extLst>
          </p:cNvPr>
          <p:cNvCxnSpPr>
            <a:cxnSpLocks/>
          </p:cNvCxnSpPr>
          <p:nvPr/>
        </p:nvCxnSpPr>
        <p:spPr>
          <a:xfrm flipH="1" flipV="1">
            <a:off x="7424606"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CE4AEEF-C4B3-9A84-331F-0D3F4177046C}"/>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55632B94-0D91-06F1-A8CB-38F560B63EEE}"/>
              </a:ext>
            </a:extLst>
          </p:cNvPr>
          <p:cNvSpPr txBox="1"/>
          <p:nvPr/>
        </p:nvSpPr>
        <p:spPr>
          <a:xfrm>
            <a:off x="7082727"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29D35CFA-F6A5-09BA-E3A4-AA9430950A92}"/>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11764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51B3C-C05F-5E3A-F7E4-EDC424928813}"/>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716E181-9BD1-F87C-B416-3505EFAEFBC2}"/>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CA57F57E-BFFB-9FB0-A270-70F4426BAD0D}"/>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5C2EF9E3-D573-7F37-3CDC-7631F8A2CFFA}"/>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BA8334F5-D97D-86AF-89A4-9613B441DC27}"/>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E04D4D85-2A3C-1F09-445B-DABCB95E5B00}"/>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68683FE8-8DB8-2B3F-258D-464682F2F5C4}"/>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EB9E8361-FCD8-873C-FCD6-AFC647B77451}"/>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47F21206-620A-03A0-0FE8-4DC8C5D18EA1}"/>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D1C1585B-4339-1E52-5952-7E7A7708F1A2}"/>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22D9CC5C-F0D3-0884-4B22-EC6C21E8EBD6}"/>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5D54AB9-964B-B425-2FED-FB5378C6C6C0}"/>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236EE41-B5C7-0BCE-AEBF-89E8D7F7BE72}"/>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ACC1296-363B-2575-2AD8-053499BBF89B}"/>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769B764-724C-BF6C-48FC-F307BC6AF8BE}"/>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75169DD-C9BC-3393-50CD-916B555D8422}"/>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A9BF10D-89A8-47D6-3F65-11F4EA7FE28B}"/>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C4294AA-B2E6-DA13-2E73-94ADEBC03F3E}"/>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C739CFD-DD9B-4B0E-4F72-02FA9F05BDE1}"/>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85CCB87F-4730-DFEB-4A2F-8E9DA28D138D}"/>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021BA693-4E9D-CEEC-E017-38B4F953B3E0}"/>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800D05AB-DC64-3EA8-544A-9B8589F038D6}"/>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D3BFB3EA-588F-A3A5-1BF0-0950C0334732}"/>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43FD02A4-AA48-A63B-666B-6B8C578F4FF2}"/>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E9CD083C-993E-01FA-4FD7-C6522A2F2720}"/>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1798D192-6CFE-38F8-BE8B-4DD6F87B7C79}"/>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2593A85F-A593-C608-090C-A57DCFD2D094}"/>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76A245D3-F38D-4E75-8E4A-CBFA4204155C}"/>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FB193982-8B7E-F43E-75AE-C4E616D085AC}"/>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9A96AAF2-35E8-A3CB-1488-C20EA1ABBA69}"/>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DE7D071A-E40B-D911-417C-3F39CFC806E0}"/>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E560D915-465B-8611-6566-FFD53DEB8667}"/>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9294826D-BD13-787A-3592-4C20A632DEC7}"/>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07CCF277-9168-0691-8420-5895B9088F3E}"/>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4B3408C3-C899-67E2-4A27-D1356A6D1797}"/>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BBC7A54C-97DD-4C17-B08A-E862493BD55C}"/>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3" name="直接连接符 92">
            <a:extLst>
              <a:ext uri="{FF2B5EF4-FFF2-40B4-BE49-F238E27FC236}">
                <a16:creationId xmlns:a16="http://schemas.microsoft.com/office/drawing/2014/main" id="{8D542B5C-EF98-500D-981E-E3613FED0EA4}"/>
              </a:ext>
            </a:extLst>
          </p:cNvPr>
          <p:cNvCxnSpPr>
            <a:cxnSpLocks/>
          </p:cNvCxnSpPr>
          <p:nvPr/>
        </p:nvCxnSpPr>
        <p:spPr>
          <a:xfrm flipH="1" flipV="1">
            <a:off x="7424606"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C47D2D5-3304-5D83-9256-F764B874F8DC}"/>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2961A832-50C8-8A6F-431E-F6FE441C834C}"/>
              </a:ext>
            </a:extLst>
          </p:cNvPr>
          <p:cNvSpPr txBox="1"/>
          <p:nvPr/>
        </p:nvSpPr>
        <p:spPr>
          <a:xfrm>
            <a:off x="7082727"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6845C979-48D4-47E3-CB25-5B5455871A65}"/>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1674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1CCB-404D-4B6F-9B5C-881540B5A486}"/>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D50AABFC-18DE-3FFD-1DBE-D61EBD5D955D}"/>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03D4E9D8-88B0-C03E-3ADE-8FFDB90AD84C}"/>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2251C0CD-8A84-1E1F-5645-C95BBD97C58B}"/>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4CEE42D7-9B79-FF3E-75CC-543A61EA3947}"/>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01129485-5EA9-5090-DEF0-95EC7D0ADCAF}"/>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696C689B-6768-C142-73C8-852029B1436A}"/>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FB5CD30D-E405-8DF0-7B60-D92D8317A941}"/>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8D9656FD-9DFF-6400-58AD-9AB806324C9C}"/>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213DC514-D081-EA4C-29BB-2825837016E3}"/>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19E61315-37F8-63D7-D98C-8B95BE83BFF4}"/>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2A23892-DA07-2234-8213-0B53F1227938}"/>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0C69B62-7C04-2043-D89C-DEB357131058}"/>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219B67F-445B-FF58-0DE1-0B5D21A4FDEA}"/>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DF74005-9C97-9FF5-EFCC-DFAD6B389A29}"/>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89EE092-BAD2-7F2C-F84D-2E114F27FA76}"/>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7B13831-A829-8566-6FA9-FE5C96DC299E}"/>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6CE7184-2018-599C-64BF-F1503E90AD96}"/>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057CA3D-9306-2ADC-9181-C79B97FB7196}"/>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1E76EA7-702D-8B40-9C3F-2DCBE8AE8E33}"/>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BAF81412-1204-856C-EF4A-81989E5EB794}"/>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0E989A85-1669-144E-1677-04089F59FD36}"/>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338A39D8-D823-C837-621F-C3F3C49CABC5}"/>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E4929E7-F99F-EFD1-F9BC-42146E4067A0}"/>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70A2D6E5-C763-967A-A4F4-2465EEF57F52}"/>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5667C920-F43A-E1A2-409D-0BD2CD62612A}"/>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4097A3EF-7F40-8623-16AC-BFDE342C08FC}"/>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A9F83FAD-7AFD-C2CD-D3FB-C6BC5430BD0C}"/>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AED3EF1A-2E9C-96F5-59AE-7D4D8A79CA61}"/>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6C953DAA-FB58-294B-8CD3-9099EE9B45D7}"/>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5EFAD3C9-80DD-FDCC-E9C0-47A780C8AE04}"/>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2877B8F1-3983-8913-38A7-B68F195EC08A}"/>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3882EB1F-F1A4-82CD-5DAB-1D1F90A1A60F}"/>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F363A7DA-9630-8DEC-E2AE-C678C0D7EDF8}"/>
              </a:ext>
            </a:extLst>
          </p:cNvPr>
          <p:cNvSpPr/>
          <p:nvPr/>
        </p:nvSpPr>
        <p:spPr>
          <a:xfrm>
            <a:off x="8094954" y="485557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0DDFECC3-A1F5-513B-BA22-4465D47D457E}"/>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7DE071FB-69A1-942E-4E2A-4FDA85B5E15F}"/>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1" name="直接连接符 90">
            <a:extLst>
              <a:ext uri="{FF2B5EF4-FFF2-40B4-BE49-F238E27FC236}">
                <a16:creationId xmlns:a16="http://schemas.microsoft.com/office/drawing/2014/main" id="{88BD0BB3-A930-B617-38E9-66DD2F770E57}"/>
              </a:ext>
            </a:extLst>
          </p:cNvPr>
          <p:cNvCxnSpPr>
            <a:cxnSpLocks/>
          </p:cNvCxnSpPr>
          <p:nvPr/>
        </p:nvCxnSpPr>
        <p:spPr>
          <a:xfrm flipH="1">
            <a:off x="8635554"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A29AD9E-51C5-9219-27F7-5193B6299616}"/>
              </a:ext>
            </a:extLst>
          </p:cNvPr>
          <p:cNvCxnSpPr>
            <a:cxnSpLocks/>
          </p:cNvCxnSpPr>
          <p:nvPr/>
        </p:nvCxnSpPr>
        <p:spPr>
          <a:xfrm flipH="1" flipV="1">
            <a:off x="7424606"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F696CB7-247D-9415-1488-CBD7525EA686}"/>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E4A17520-C058-E39F-7EB9-494E47576759}"/>
              </a:ext>
            </a:extLst>
          </p:cNvPr>
          <p:cNvCxnSpPr>
            <a:cxnSpLocks/>
          </p:cNvCxnSpPr>
          <p:nvPr/>
        </p:nvCxnSpPr>
        <p:spPr>
          <a:xfrm flipV="1">
            <a:off x="8468546"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1DE07DD5-2518-AA92-5B91-2FA9B6F0C19D}"/>
              </a:ext>
            </a:extLst>
          </p:cNvPr>
          <p:cNvSpPr txBox="1"/>
          <p:nvPr/>
        </p:nvSpPr>
        <p:spPr>
          <a:xfrm>
            <a:off x="8758189"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A4CA1F11-7856-1E9D-0753-94EA03013898}"/>
              </a:ext>
            </a:extLst>
          </p:cNvPr>
          <p:cNvSpPr txBox="1"/>
          <p:nvPr/>
        </p:nvSpPr>
        <p:spPr>
          <a:xfrm>
            <a:off x="8187809"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106" name="文本框 105">
            <a:extLst>
              <a:ext uri="{FF2B5EF4-FFF2-40B4-BE49-F238E27FC236}">
                <a16:creationId xmlns:a16="http://schemas.microsoft.com/office/drawing/2014/main" id="{DE1BB495-B24C-0E9A-570C-BEF1C383C680}"/>
              </a:ext>
            </a:extLst>
          </p:cNvPr>
          <p:cNvSpPr txBox="1"/>
          <p:nvPr/>
        </p:nvSpPr>
        <p:spPr>
          <a:xfrm>
            <a:off x="7082727"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9500FBDA-392E-0BD8-3045-2A82F46FCB26}"/>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92622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500"/>
                                        <p:tgtEl>
                                          <p:spTgt spid="10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97"/>
                                        </p:tgtEl>
                                      </p:cBhvr>
                                    </p:animEffect>
                                    <p:set>
                                      <p:cBhvr>
                                        <p:cTn id="25" dur="1" fill="hold">
                                          <p:stCondLst>
                                            <p:cond delay="499"/>
                                          </p:stCondLst>
                                        </p:cTn>
                                        <p:tgtEl>
                                          <p:spTgt spid="9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5"/>
                                        </p:tgtEl>
                                      </p:cBhvr>
                                    </p:animEffect>
                                    <p:set>
                                      <p:cBhvr>
                                        <p:cTn id="28" dur="1" fill="hold">
                                          <p:stCondLst>
                                            <p:cond delay="49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P spid="10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CCF7-158A-4F83-0BD4-05088EA328FE}"/>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6E3F9E0-FBEC-C5A7-A8D7-DABBEC3830BC}"/>
              </a:ext>
            </a:extLst>
          </p:cNvPr>
          <p:cNvSpPr txBox="1"/>
          <p:nvPr/>
        </p:nvSpPr>
        <p:spPr>
          <a:xfrm>
            <a:off x="271149" y="-5941132"/>
            <a:ext cx="12162151" cy="1569660"/>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刚才这个故事讲述的就是链表的</a:t>
            </a:r>
            <a:endParaRPr lang="en-US" altLang="zh-CN" sz="4800" dirty="0">
              <a:latin typeface="华文楷体" panose="02010600040101010101" pitchFamily="2" charset="-122"/>
              <a:ea typeface="华文楷体" panose="02010600040101010101" pitchFamily="2" charset="-122"/>
            </a:endParaRPr>
          </a:p>
          <a:p>
            <a:r>
              <a:rPr lang="zh-CN" altLang="en-US" sz="4800" dirty="0">
                <a:latin typeface="华文楷体" panose="02010600040101010101" pitchFamily="2" charset="-122"/>
                <a:ea typeface="华文楷体" panose="02010600040101010101" pitchFamily="2" charset="-122"/>
              </a:rPr>
              <a:t>新建、插入、删除</a:t>
            </a:r>
          </a:p>
        </p:txBody>
      </p:sp>
      <p:sp>
        <p:nvSpPr>
          <p:cNvPr id="9" name="文本框 8">
            <a:extLst>
              <a:ext uri="{FF2B5EF4-FFF2-40B4-BE49-F238E27FC236}">
                <a16:creationId xmlns:a16="http://schemas.microsoft.com/office/drawing/2014/main" id="{E28A9212-17D9-94EA-E0DB-3BB698864CD2}"/>
              </a:ext>
            </a:extLst>
          </p:cNvPr>
          <p:cNvSpPr txBox="1"/>
          <p:nvPr/>
        </p:nvSpPr>
        <p:spPr>
          <a:xfrm>
            <a:off x="271148" y="-3910651"/>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链表并不像数组一样，可以通过下标访问</a:t>
            </a:r>
          </a:p>
        </p:txBody>
      </p:sp>
      <p:sp>
        <p:nvSpPr>
          <p:cNvPr id="10" name="文本框 9">
            <a:extLst>
              <a:ext uri="{FF2B5EF4-FFF2-40B4-BE49-F238E27FC236}">
                <a16:creationId xmlns:a16="http://schemas.microsoft.com/office/drawing/2014/main" id="{360526E9-7057-07E7-0E02-BD86005BAEE0}"/>
              </a:ext>
            </a:extLst>
          </p:cNvPr>
          <p:cNvSpPr txBox="1"/>
          <p:nvPr/>
        </p:nvSpPr>
        <p:spPr>
          <a:xfrm>
            <a:off x="271148" y="-3034332"/>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因为链表的每个节点的地址是随机的</a:t>
            </a:r>
          </a:p>
        </p:txBody>
      </p:sp>
      <p:sp>
        <p:nvSpPr>
          <p:cNvPr id="11" name="文本框 10">
            <a:extLst>
              <a:ext uri="{FF2B5EF4-FFF2-40B4-BE49-F238E27FC236}">
                <a16:creationId xmlns:a16="http://schemas.microsoft.com/office/drawing/2014/main" id="{9655E3AB-CB86-514A-4C3A-73C181B4F26C}"/>
              </a:ext>
            </a:extLst>
          </p:cNvPr>
          <p:cNvSpPr txBox="1"/>
          <p:nvPr/>
        </p:nvSpPr>
        <p:spPr>
          <a:xfrm>
            <a:off x="271147" y="-2203335"/>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所以在查找链表元素的时候不可以使用下标</a:t>
            </a:r>
          </a:p>
        </p:txBody>
      </p:sp>
      <p:sp>
        <p:nvSpPr>
          <p:cNvPr id="12" name="文本框 11">
            <a:extLst>
              <a:ext uri="{FF2B5EF4-FFF2-40B4-BE49-F238E27FC236}">
                <a16:creationId xmlns:a16="http://schemas.microsoft.com/office/drawing/2014/main" id="{C6999C96-000B-3C0E-247A-1B08A91A3CD8}"/>
              </a:ext>
            </a:extLst>
          </p:cNvPr>
          <p:cNvSpPr txBox="1"/>
          <p:nvPr/>
        </p:nvSpPr>
        <p:spPr>
          <a:xfrm>
            <a:off x="271147" y="-1251017"/>
            <a:ext cx="1105725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也不可以直接访问哪个元素</a:t>
            </a:r>
          </a:p>
        </p:txBody>
      </p:sp>
      <p:sp>
        <p:nvSpPr>
          <p:cNvPr id="13" name="矩形: 圆角 12">
            <a:extLst>
              <a:ext uri="{FF2B5EF4-FFF2-40B4-BE49-F238E27FC236}">
                <a16:creationId xmlns:a16="http://schemas.microsoft.com/office/drawing/2014/main" id="{3B92EA2F-C92C-2580-2357-207CD30B50C6}"/>
              </a:ext>
            </a:extLst>
          </p:cNvPr>
          <p:cNvSpPr/>
          <p:nvPr/>
        </p:nvSpPr>
        <p:spPr>
          <a:xfrm>
            <a:off x="1526081" y="10432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5" name="矩形: 圆角 14">
            <a:extLst>
              <a:ext uri="{FF2B5EF4-FFF2-40B4-BE49-F238E27FC236}">
                <a16:creationId xmlns:a16="http://schemas.microsoft.com/office/drawing/2014/main" id="{7FB376C8-E78E-118C-E44C-B4099DCCCB97}"/>
              </a:ext>
            </a:extLst>
          </p:cNvPr>
          <p:cNvSpPr/>
          <p:nvPr/>
        </p:nvSpPr>
        <p:spPr>
          <a:xfrm>
            <a:off x="4952802" y="10395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7" name="矩形: 圆角 16">
            <a:extLst>
              <a:ext uri="{FF2B5EF4-FFF2-40B4-BE49-F238E27FC236}">
                <a16:creationId xmlns:a16="http://schemas.microsoft.com/office/drawing/2014/main" id="{9FF6BDDE-A0FA-F034-58DD-6A6A96827BD3}"/>
              </a:ext>
            </a:extLst>
          </p:cNvPr>
          <p:cNvSpPr/>
          <p:nvPr/>
        </p:nvSpPr>
        <p:spPr>
          <a:xfrm>
            <a:off x="8399946" y="10395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8" name="直接连接符 17">
            <a:extLst>
              <a:ext uri="{FF2B5EF4-FFF2-40B4-BE49-F238E27FC236}">
                <a16:creationId xmlns:a16="http://schemas.microsoft.com/office/drawing/2014/main" id="{8A7683CB-396E-1FB7-477C-F68F00B8E038}"/>
              </a:ext>
            </a:extLst>
          </p:cNvPr>
          <p:cNvCxnSpPr>
            <a:cxnSpLocks/>
          </p:cNvCxnSpPr>
          <p:nvPr/>
        </p:nvCxnSpPr>
        <p:spPr>
          <a:xfrm>
            <a:off x="3717287" y="1562099"/>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7A8639E-BA6E-6091-165A-97E26C4B853A}"/>
              </a:ext>
            </a:extLst>
          </p:cNvPr>
          <p:cNvCxnSpPr>
            <a:cxnSpLocks/>
          </p:cNvCxnSpPr>
          <p:nvPr/>
        </p:nvCxnSpPr>
        <p:spPr>
          <a:xfrm>
            <a:off x="7172325" y="1557337"/>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A3A30683-ADF1-32D6-E6D6-ED27F0157051}"/>
              </a:ext>
            </a:extLst>
          </p:cNvPr>
          <p:cNvSpPr txBox="1"/>
          <p:nvPr/>
        </p:nvSpPr>
        <p:spPr>
          <a:xfrm>
            <a:off x="0" y="87268"/>
            <a:ext cx="1105725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我现在要查找小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26" name="文本框 25">
            <a:extLst>
              <a:ext uri="{FF2B5EF4-FFF2-40B4-BE49-F238E27FC236}">
                <a16:creationId xmlns:a16="http://schemas.microsoft.com/office/drawing/2014/main" id="{EDA608D3-37A0-A592-805C-453AA3052E36}"/>
              </a:ext>
            </a:extLst>
          </p:cNvPr>
          <p:cNvSpPr txBox="1"/>
          <p:nvPr/>
        </p:nvSpPr>
        <p:spPr>
          <a:xfrm>
            <a:off x="36983" y="3623221"/>
            <a:ext cx="713534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任务：在链表中查找小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27" name="文本框 26">
            <a:extLst>
              <a:ext uri="{FF2B5EF4-FFF2-40B4-BE49-F238E27FC236}">
                <a16:creationId xmlns:a16="http://schemas.microsoft.com/office/drawing/2014/main" id="{8A574B4A-11FA-02B1-0C4D-B28253B5DD53}"/>
              </a:ext>
            </a:extLst>
          </p:cNvPr>
          <p:cNvSpPr txBox="1"/>
          <p:nvPr/>
        </p:nvSpPr>
        <p:spPr>
          <a:xfrm>
            <a:off x="0" y="4462370"/>
            <a:ext cx="7486650"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通过头节点进入链表</a:t>
            </a:r>
          </a:p>
        </p:txBody>
      </p:sp>
      <p:sp>
        <p:nvSpPr>
          <p:cNvPr id="28" name="箭头: 下 27">
            <a:extLst>
              <a:ext uri="{FF2B5EF4-FFF2-40B4-BE49-F238E27FC236}">
                <a16:creationId xmlns:a16="http://schemas.microsoft.com/office/drawing/2014/main" id="{0423D60F-C4C3-1242-527A-7C832AFBB64B}"/>
              </a:ext>
            </a:extLst>
          </p:cNvPr>
          <p:cNvSpPr/>
          <p:nvPr/>
        </p:nvSpPr>
        <p:spPr>
          <a:xfrm rot="13139012">
            <a:off x="806420" y="2234083"/>
            <a:ext cx="626544"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0DBE0AFC-3A8C-1778-D36E-7115ED0EAE87}"/>
              </a:ext>
            </a:extLst>
          </p:cNvPr>
          <p:cNvSpPr/>
          <p:nvPr/>
        </p:nvSpPr>
        <p:spPr>
          <a:xfrm>
            <a:off x="-9170591"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30" name="矩形: 圆角 29">
            <a:extLst>
              <a:ext uri="{FF2B5EF4-FFF2-40B4-BE49-F238E27FC236}">
                <a16:creationId xmlns:a16="http://schemas.microsoft.com/office/drawing/2014/main" id="{6E677D6C-5D83-686B-F5C3-4AFBBBA9F988}"/>
              </a:ext>
            </a:extLst>
          </p:cNvPr>
          <p:cNvSpPr/>
          <p:nvPr/>
        </p:nvSpPr>
        <p:spPr>
          <a:xfrm>
            <a:off x="-6116157"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31" name="矩形: 圆角 30">
            <a:extLst>
              <a:ext uri="{FF2B5EF4-FFF2-40B4-BE49-F238E27FC236}">
                <a16:creationId xmlns:a16="http://schemas.microsoft.com/office/drawing/2014/main" id="{549A126F-8618-5968-D170-BEBDF57A52FD}"/>
              </a:ext>
            </a:extLst>
          </p:cNvPr>
          <p:cNvSpPr/>
          <p:nvPr/>
        </p:nvSpPr>
        <p:spPr>
          <a:xfrm>
            <a:off x="-2977878"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2" name="直接连接符 31">
            <a:extLst>
              <a:ext uri="{FF2B5EF4-FFF2-40B4-BE49-F238E27FC236}">
                <a16:creationId xmlns:a16="http://schemas.microsoft.com/office/drawing/2014/main" id="{39BEE8AF-2EBD-ABF9-7EB3-B20A1EF02576}"/>
              </a:ext>
            </a:extLst>
          </p:cNvPr>
          <p:cNvCxnSpPr>
            <a:cxnSpLocks/>
          </p:cNvCxnSpPr>
          <p:nvPr/>
        </p:nvCxnSpPr>
        <p:spPr>
          <a:xfrm>
            <a:off x="-6899383" y="32384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0C3C43C-30C6-995C-3DB4-6FC5928DDFF2}"/>
              </a:ext>
            </a:extLst>
          </p:cNvPr>
          <p:cNvCxnSpPr>
            <a:cxnSpLocks/>
          </p:cNvCxnSpPr>
          <p:nvPr/>
        </p:nvCxnSpPr>
        <p:spPr>
          <a:xfrm>
            <a:off x="-3765204" y="32384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76D43C3-7570-9D2F-BEF3-D7FDAFAD8A42}"/>
              </a:ext>
            </a:extLst>
          </p:cNvPr>
          <p:cNvCxnSpPr>
            <a:cxnSpLocks/>
          </p:cNvCxnSpPr>
          <p:nvPr/>
        </p:nvCxnSpPr>
        <p:spPr>
          <a:xfrm flipV="1">
            <a:off x="12709544" y="32311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F3C04AD-6C9F-A1DD-A8B8-8433E9111608}"/>
              </a:ext>
            </a:extLst>
          </p:cNvPr>
          <p:cNvSpPr txBox="1"/>
          <p:nvPr/>
        </p:nvSpPr>
        <p:spPr>
          <a:xfrm>
            <a:off x="13667487" y="2715974"/>
            <a:ext cx="1563248" cy="1107996"/>
          </a:xfrm>
          <a:prstGeom prst="rect">
            <a:avLst/>
          </a:prstGeom>
          <a:noFill/>
        </p:spPr>
        <p:txBody>
          <a:bodyPr wrap="none" rtlCol="0">
            <a:spAutoFit/>
          </a:bodyPr>
          <a:lstStyle/>
          <a:p>
            <a:r>
              <a:rPr lang="en-US" altLang="zh-CN" sz="6600" dirty="0"/>
              <a:t>Null</a:t>
            </a:r>
            <a:endParaRPr lang="zh-CN" altLang="en-US" sz="6600" dirty="0"/>
          </a:p>
        </p:txBody>
      </p:sp>
    </p:spTree>
    <p:extLst>
      <p:ext uri="{BB962C8B-B14F-4D97-AF65-F5344CB8AC3E}">
        <p14:creationId xmlns:p14="http://schemas.microsoft.com/office/powerpoint/2010/main" val="42364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P spid="28"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EC328-4F85-28EE-49FD-5E39F7996C82}"/>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9D973979-8CA3-E91F-E949-1AB6D5B4450C}"/>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5094E3B5-0AC3-2995-3FA9-75280EFF6303}"/>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6ECEB6B5-B695-281E-DCC3-CC82C2DE8D07}"/>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365C9843-AD9F-1192-C6B9-849A9E4C2907}"/>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8DB5723B-F85C-7925-0266-B3693110625B}"/>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B3580020-F96E-CC05-F826-FAE0C6FCD12D}"/>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46051B54-542C-D210-4963-1B26CDEC782E}"/>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1A034ADD-8F82-7214-CDDB-B14B1BBC67BE}"/>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3CF706FD-8EA4-BF85-B6D9-BC74299B1779}"/>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70D521BD-01F0-6CFE-80A9-804662918218}"/>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E5D1F79-6CE8-3911-7880-4BED23993040}"/>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64F4E26-A532-B3CD-2C33-ACA125691651}"/>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549947A-8577-021A-73DD-AF1230881A4B}"/>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85F44E7-56E1-D282-7112-1D7218191E7B}"/>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7E9A52D-3D82-751C-62DA-E9AB62E15C44}"/>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C481664-6C06-B162-4DC8-92536234AA4D}"/>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DF73583-A98A-0D7C-4633-5E7EAD284F22}"/>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9AE822D-DDD1-9F04-31EF-F71CAED4D15B}"/>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3818D43-EDE2-B98D-FEE5-9193CA3F98C1}"/>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B13947FE-7990-BE15-3B40-748F91CEF6E7}"/>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259E7C95-4EB0-FFF8-3BFA-69C6D347CA54}"/>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CDD4A01E-23E1-64B6-CD66-2203C19A4A37}"/>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22A24B65-073D-504B-BBEA-49B9794F5B76}"/>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97849540-7124-F0BA-C0B0-F7D9A09BFED1}"/>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99E143D6-0A97-DEF5-8563-9A08644A0637}"/>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9F4FAF9C-E515-29D0-D07A-E00DACEDF34D}"/>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DC26E24E-EA65-C1AA-163A-C07F023EEC5F}"/>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6E14D2E9-7A60-174D-2A6F-982EF2B7C6D8}"/>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CAE37676-2DC1-4388-6810-18A6B2870545}"/>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032D9C33-0959-F14C-B09C-D120A9F68992}"/>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8A0D9ECA-F368-7A83-460C-2E687366D851}"/>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6CBF5BF3-2A12-0F02-4329-DF5A471D759F}"/>
              </a:ext>
            </a:extLst>
          </p:cNvPr>
          <p:cNvSpPr/>
          <p:nvPr/>
        </p:nvSpPr>
        <p:spPr>
          <a:xfrm>
            <a:off x="9655795" y="485557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A161F821-A226-3191-363F-B3DFD26209AE}"/>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916F1667-BCC6-C389-E3A3-CEDA4ED3EB9C}"/>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EDB106AE-A7AC-C2F1-E698-734A9DABFEDF}"/>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1" name="直接连接符 90">
            <a:extLst>
              <a:ext uri="{FF2B5EF4-FFF2-40B4-BE49-F238E27FC236}">
                <a16:creationId xmlns:a16="http://schemas.microsoft.com/office/drawing/2014/main" id="{E4357262-B334-1B27-7630-F8B1B33B3EA5}"/>
              </a:ext>
            </a:extLst>
          </p:cNvPr>
          <p:cNvCxnSpPr>
            <a:cxnSpLocks/>
          </p:cNvCxnSpPr>
          <p:nvPr/>
        </p:nvCxnSpPr>
        <p:spPr>
          <a:xfrm flipH="1">
            <a:off x="8635554"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A10BA3B-B842-11D5-03BD-E784264ECFD2}"/>
              </a:ext>
            </a:extLst>
          </p:cNvPr>
          <p:cNvCxnSpPr>
            <a:cxnSpLocks/>
          </p:cNvCxnSpPr>
          <p:nvPr/>
        </p:nvCxnSpPr>
        <p:spPr>
          <a:xfrm flipH="1" flipV="1">
            <a:off x="7424606"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AC621326-C22A-57E9-287D-6E3E0B542B3E}"/>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48633FBB-2064-81E2-4C74-4DE303B85A62}"/>
              </a:ext>
            </a:extLst>
          </p:cNvPr>
          <p:cNvSpPr txBox="1"/>
          <p:nvPr/>
        </p:nvSpPr>
        <p:spPr>
          <a:xfrm>
            <a:off x="8758189"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106" name="文本框 105">
            <a:extLst>
              <a:ext uri="{FF2B5EF4-FFF2-40B4-BE49-F238E27FC236}">
                <a16:creationId xmlns:a16="http://schemas.microsoft.com/office/drawing/2014/main" id="{D9989A6B-C419-0E40-FF5C-80385D03F7D9}"/>
              </a:ext>
            </a:extLst>
          </p:cNvPr>
          <p:cNvSpPr txBox="1"/>
          <p:nvPr/>
        </p:nvSpPr>
        <p:spPr>
          <a:xfrm>
            <a:off x="7082727"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8F291F75-9F20-8334-8010-0303491FEDBD}"/>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cxnSp>
        <p:nvCxnSpPr>
          <p:cNvPr id="11" name="直接连接符 10">
            <a:extLst>
              <a:ext uri="{FF2B5EF4-FFF2-40B4-BE49-F238E27FC236}">
                <a16:creationId xmlns:a16="http://schemas.microsoft.com/office/drawing/2014/main" id="{71F131C5-FA4C-1310-CE07-43C5442429C2}"/>
              </a:ext>
            </a:extLst>
          </p:cNvPr>
          <p:cNvCxnSpPr>
            <a:cxnSpLocks/>
          </p:cNvCxnSpPr>
          <p:nvPr/>
        </p:nvCxnSpPr>
        <p:spPr>
          <a:xfrm flipV="1">
            <a:off x="10105795"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D163282-05E8-6D7E-40AF-58969487DFF6}"/>
              </a:ext>
            </a:extLst>
          </p:cNvPr>
          <p:cNvCxnSpPr>
            <a:cxnSpLocks/>
          </p:cNvCxnSpPr>
          <p:nvPr/>
        </p:nvCxnSpPr>
        <p:spPr>
          <a:xfrm flipH="1" flipV="1">
            <a:off x="9287170"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89BE289-986C-90DA-FC3E-2E48C19FBCAA}"/>
              </a:ext>
            </a:extLst>
          </p:cNvPr>
          <p:cNvSpPr txBox="1"/>
          <p:nvPr/>
        </p:nvSpPr>
        <p:spPr>
          <a:xfrm>
            <a:off x="10410913"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768EAA16-7F81-7E90-353D-1C80D5AEA56E}"/>
              </a:ext>
            </a:extLst>
          </p:cNvPr>
          <p:cNvSpPr txBox="1"/>
          <p:nvPr/>
        </p:nvSpPr>
        <p:spPr>
          <a:xfrm>
            <a:off x="9434215"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78248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4" grpId="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3D8FA-C9DE-7514-4DF9-D5662C3EBC36}"/>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F879A399-0A33-A5D1-296C-3A155E77ABCE}"/>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836F11B9-43E1-220F-DF02-F225B136CAEF}"/>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607EA83D-C0B3-0B61-F681-FE8FA20CE70B}"/>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3360522F-0DB9-6C44-2E7C-3D89A7790684}"/>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3D478987-E004-B340-CA4E-9908E6B25243}"/>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55CD004A-1041-8BF3-9FC8-462FD1E5E446}"/>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E64373E5-CFDA-4FF3-FB0D-FEB3A915D465}"/>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A6168DCE-EA58-94E7-1923-10427E87EB02}"/>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B520C1A5-86FE-9F56-E96E-D852A31AB04C}"/>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D2F06E19-584A-793A-923C-F4F9FFD5723C}"/>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68AFEBE-F86B-AB6E-D16C-6558CB6D77D1}"/>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B8C61CD-4EE6-EE7E-B7C2-2C86C1A18265}"/>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7AFF5E6-6698-65D3-06C5-6175BC598B66}"/>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42C5565-DD59-3A7F-FA2A-789F073F1AD8}"/>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84A02D2-A972-1F19-EB16-897A0F906CA5}"/>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B80A454-9F4F-7D6A-38E4-7F699E8B472C}"/>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2F3E170-49FF-3DD3-0A0F-1F9CC91FF3F6}"/>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FD8F178-38A0-53F7-292E-625F346E716F}"/>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EE71BAA-A57F-BD34-FE05-69DD84C10770}"/>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DFD9B1F8-4363-93C5-9092-129F6EB40F4F}"/>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BFFCEE88-0E27-A0ED-50C2-9946732E7A08}"/>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DA119CC9-C6FE-2C81-4199-932D0B2A0480}"/>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ECC61EC-62C5-5B75-4F42-111622B780B2}"/>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8C1ADC57-6685-ED04-4323-EE5DB533E040}"/>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3BEE0856-2A9B-5F62-9C4E-E89819133C2D}"/>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C0E12CDC-0290-D77E-32F5-28ED9E168E25}"/>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89603D56-3693-D921-5505-A2E9B906F09C}"/>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40A0DAC0-FEE6-BC94-DC63-C046AF00CEA3}"/>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6CC458CB-263C-C21C-D651-CF799C4803D4}"/>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FF4280DC-A493-70CF-F36B-47BFA83F2EDB}"/>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FFA6D301-EF6D-2A3C-D10B-6007CA9C3C2A}"/>
              </a:ext>
            </a:extLst>
          </p:cNvPr>
          <p:cNvSpPr/>
          <p:nvPr/>
        </p:nvSpPr>
        <p:spPr>
          <a:xfrm>
            <a:off x="10771611" y="3498722"/>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34913D1B-D7AF-CD10-0B5B-0E0BAF10FE43}"/>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24198C91-28A8-23BC-BA5E-A4B45F459A2C}"/>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9F572BDB-A81E-2FCA-D366-DA09B907E223}"/>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6180180F-5E53-2A2C-CA93-57C994004EAE}"/>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1" name="直接连接符 90">
            <a:extLst>
              <a:ext uri="{FF2B5EF4-FFF2-40B4-BE49-F238E27FC236}">
                <a16:creationId xmlns:a16="http://schemas.microsoft.com/office/drawing/2014/main" id="{A5E48F35-E3BD-06CE-1085-6AF364810906}"/>
              </a:ext>
            </a:extLst>
          </p:cNvPr>
          <p:cNvCxnSpPr>
            <a:cxnSpLocks/>
          </p:cNvCxnSpPr>
          <p:nvPr/>
        </p:nvCxnSpPr>
        <p:spPr>
          <a:xfrm flipH="1">
            <a:off x="8635554"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82135D7-31EF-21BA-141A-4FD79FEDC7AD}"/>
              </a:ext>
            </a:extLst>
          </p:cNvPr>
          <p:cNvCxnSpPr>
            <a:cxnSpLocks/>
          </p:cNvCxnSpPr>
          <p:nvPr/>
        </p:nvCxnSpPr>
        <p:spPr>
          <a:xfrm flipH="1" flipV="1">
            <a:off x="7424606"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DFA720AE-B7C3-E694-1511-4AB0CB72440C}"/>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E0BBF582-E8D7-0A88-CDE9-CFA00CA00590}"/>
              </a:ext>
            </a:extLst>
          </p:cNvPr>
          <p:cNvSpPr txBox="1"/>
          <p:nvPr/>
        </p:nvSpPr>
        <p:spPr>
          <a:xfrm>
            <a:off x="8758189"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106" name="文本框 105">
            <a:extLst>
              <a:ext uri="{FF2B5EF4-FFF2-40B4-BE49-F238E27FC236}">
                <a16:creationId xmlns:a16="http://schemas.microsoft.com/office/drawing/2014/main" id="{1A14EF95-BA02-D3B7-0A22-B0D4C6024ECD}"/>
              </a:ext>
            </a:extLst>
          </p:cNvPr>
          <p:cNvSpPr txBox="1"/>
          <p:nvPr/>
        </p:nvSpPr>
        <p:spPr>
          <a:xfrm>
            <a:off x="7082727"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6813A254-02D7-0A6F-37F1-B929CA3620DE}"/>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cxnSp>
        <p:nvCxnSpPr>
          <p:cNvPr id="11" name="直接连接符 10">
            <a:extLst>
              <a:ext uri="{FF2B5EF4-FFF2-40B4-BE49-F238E27FC236}">
                <a16:creationId xmlns:a16="http://schemas.microsoft.com/office/drawing/2014/main" id="{9837A76F-02F0-85BC-CDFC-6DAF9FBFC3AF}"/>
              </a:ext>
            </a:extLst>
          </p:cNvPr>
          <p:cNvCxnSpPr>
            <a:cxnSpLocks/>
          </p:cNvCxnSpPr>
          <p:nvPr/>
        </p:nvCxnSpPr>
        <p:spPr>
          <a:xfrm flipV="1">
            <a:off x="10105795"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5F7FE99-7E4A-12B6-EB57-5C51DFC3A19A}"/>
              </a:ext>
            </a:extLst>
          </p:cNvPr>
          <p:cNvSpPr txBox="1"/>
          <p:nvPr/>
        </p:nvSpPr>
        <p:spPr>
          <a:xfrm>
            <a:off x="10410913"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cxnSp>
        <p:nvCxnSpPr>
          <p:cNvPr id="15" name="直接连接符 14">
            <a:extLst>
              <a:ext uri="{FF2B5EF4-FFF2-40B4-BE49-F238E27FC236}">
                <a16:creationId xmlns:a16="http://schemas.microsoft.com/office/drawing/2014/main" id="{37E0D98E-3F2A-3233-346C-3F08389E5CA2}"/>
              </a:ext>
            </a:extLst>
          </p:cNvPr>
          <p:cNvCxnSpPr>
            <a:cxnSpLocks/>
          </p:cNvCxnSpPr>
          <p:nvPr/>
        </p:nvCxnSpPr>
        <p:spPr>
          <a:xfrm flipH="1" flipV="1">
            <a:off x="10115659"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B66FB10-F2DA-6009-C140-200AF65E5E91}"/>
              </a:ext>
            </a:extLst>
          </p:cNvPr>
          <p:cNvSpPr txBox="1"/>
          <p:nvPr/>
        </p:nvSpPr>
        <p:spPr>
          <a:xfrm>
            <a:off x="10507373"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2795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2CEE3-23CE-F6F0-9E09-5F9D2C290D27}"/>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92B635CE-8FB8-A236-5489-3621303AFD0E}"/>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93530480-8754-0ED2-C766-F981C726BD02}"/>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A77BDA6C-961D-CC33-648B-54BBB8EC365D}"/>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84904563-5B94-54E1-3B17-9C92F4845B7F}"/>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F8BA7AC8-495B-64F8-926E-75A81AC4FC3F}"/>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94EC9C59-0A16-B6F3-8122-C70BEF1B1AE5}"/>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DC431D85-C9D7-0078-E484-B31175C23E2C}"/>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B29458A8-885C-7B31-5F55-8606D94B76CB}"/>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0033599E-B36F-148D-87C6-A7EB7370ED67}"/>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D078FDE5-F08A-64C2-3F15-58A21FD6C80B}"/>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4A10720-B895-01B3-0221-64274A289415}"/>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BAF2697-3788-98DB-3AB8-4AA6508FF15B}"/>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C9B34BD-FD08-4703-82E0-402CAF2FAC1B}"/>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55D1FB6-DA34-38CD-E6B4-F070BEBC6D05}"/>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2C7D1B2-35D1-CBB8-F122-3C4F1EB638D5}"/>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8D3C3E7-EFA3-FA21-8774-22B00391F4FD}"/>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D72F9BD-D549-3549-2C0C-31AC375AD538}"/>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EE741FE-1791-2F30-D368-437D57500B99}"/>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1BBA222-A43B-5540-01B5-2B0ED7A39E19}"/>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01846C3D-ACC7-8629-D568-3BD22F6F58F8}"/>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E4D6BDC1-12A9-62EA-5706-10FEDF56763A}"/>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36636728-A05E-5C62-2268-669C4E9C845D}"/>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03906449-8581-69E5-9CBD-60273378863C}"/>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49BADCAE-941F-E516-25A9-4859AF90B7EC}"/>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9B5C59E8-AF4F-A1C1-54DD-FF91423B4EA8}"/>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FDDD5270-1FE9-F88D-ED2E-BCB476367C6F}"/>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5F382A19-8616-5424-F334-FD631A6EDFB0}"/>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B8417B89-A910-F443-050E-3B70060C18DC}"/>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91D6183-FA76-AB21-75A7-20DD84FC37F8}"/>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09C565E1-FD26-A7BE-97E8-0F3F9BC993EA}"/>
              </a:ext>
            </a:extLst>
          </p:cNvPr>
          <p:cNvSpPr/>
          <p:nvPr/>
        </p:nvSpPr>
        <p:spPr>
          <a:xfrm>
            <a:off x="9655795" y="219400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22A1D553-21E0-2D98-9211-0483BA4F1A58}"/>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C742610F-31A4-1BF0-D468-89EC84395CF1}"/>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D3789766-C75B-E942-1C11-A5E809EAF839}"/>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DE73BBE3-AC36-2BAA-28D6-5A21271BA240}"/>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158C2C34-DCE4-5CCF-3AC8-6129722A14E2}"/>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1" name="直接连接符 90">
            <a:extLst>
              <a:ext uri="{FF2B5EF4-FFF2-40B4-BE49-F238E27FC236}">
                <a16:creationId xmlns:a16="http://schemas.microsoft.com/office/drawing/2014/main" id="{3303FFB1-8D7C-E18E-E1A5-DF2659018D64}"/>
              </a:ext>
            </a:extLst>
          </p:cNvPr>
          <p:cNvCxnSpPr>
            <a:cxnSpLocks/>
          </p:cNvCxnSpPr>
          <p:nvPr/>
        </p:nvCxnSpPr>
        <p:spPr>
          <a:xfrm flipH="1">
            <a:off x="8635554"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9F6C67A-733B-35F7-2941-42AB8C9FC4A6}"/>
              </a:ext>
            </a:extLst>
          </p:cNvPr>
          <p:cNvCxnSpPr>
            <a:cxnSpLocks/>
          </p:cNvCxnSpPr>
          <p:nvPr/>
        </p:nvCxnSpPr>
        <p:spPr>
          <a:xfrm flipH="1" flipV="1">
            <a:off x="7424606"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605E4E0-81BF-347B-2C77-F555AF3A4E0B}"/>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5A507AA3-A6A8-B937-33D7-39EE4A994743}"/>
              </a:ext>
            </a:extLst>
          </p:cNvPr>
          <p:cNvSpPr txBox="1"/>
          <p:nvPr/>
        </p:nvSpPr>
        <p:spPr>
          <a:xfrm>
            <a:off x="8758189"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106" name="文本框 105">
            <a:extLst>
              <a:ext uri="{FF2B5EF4-FFF2-40B4-BE49-F238E27FC236}">
                <a16:creationId xmlns:a16="http://schemas.microsoft.com/office/drawing/2014/main" id="{931A98A8-A724-7F8D-3A54-936D19231CD4}"/>
              </a:ext>
            </a:extLst>
          </p:cNvPr>
          <p:cNvSpPr txBox="1"/>
          <p:nvPr/>
        </p:nvSpPr>
        <p:spPr>
          <a:xfrm>
            <a:off x="7082727"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C2A2DDC3-8CA4-0504-3F3C-726226FE876A}"/>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cxnSp>
        <p:nvCxnSpPr>
          <p:cNvPr id="11" name="直接连接符 10">
            <a:extLst>
              <a:ext uri="{FF2B5EF4-FFF2-40B4-BE49-F238E27FC236}">
                <a16:creationId xmlns:a16="http://schemas.microsoft.com/office/drawing/2014/main" id="{20C5580F-ED19-371A-BFEE-A69D13736A81}"/>
              </a:ext>
            </a:extLst>
          </p:cNvPr>
          <p:cNvCxnSpPr>
            <a:cxnSpLocks/>
          </p:cNvCxnSpPr>
          <p:nvPr/>
        </p:nvCxnSpPr>
        <p:spPr>
          <a:xfrm flipV="1">
            <a:off x="10105795"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171400C-52D7-07FD-4AAB-8638D0623834}"/>
              </a:ext>
            </a:extLst>
          </p:cNvPr>
          <p:cNvSpPr txBox="1"/>
          <p:nvPr/>
        </p:nvSpPr>
        <p:spPr>
          <a:xfrm>
            <a:off x="10410913"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cxnSp>
        <p:nvCxnSpPr>
          <p:cNvPr id="15" name="直接连接符 14">
            <a:extLst>
              <a:ext uri="{FF2B5EF4-FFF2-40B4-BE49-F238E27FC236}">
                <a16:creationId xmlns:a16="http://schemas.microsoft.com/office/drawing/2014/main" id="{3D1A3A66-FECA-E450-6C95-424E2AAF6EFB}"/>
              </a:ext>
            </a:extLst>
          </p:cNvPr>
          <p:cNvCxnSpPr>
            <a:cxnSpLocks/>
          </p:cNvCxnSpPr>
          <p:nvPr/>
        </p:nvCxnSpPr>
        <p:spPr>
          <a:xfrm flipH="1" flipV="1">
            <a:off x="10115659"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AEEC48C-AEF8-F15B-3196-70399F3E2947}"/>
              </a:ext>
            </a:extLst>
          </p:cNvPr>
          <p:cNvSpPr txBox="1"/>
          <p:nvPr/>
        </p:nvSpPr>
        <p:spPr>
          <a:xfrm>
            <a:off x="10507373"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cxnSp>
        <p:nvCxnSpPr>
          <p:cNvPr id="12" name="直接连接符 11">
            <a:extLst>
              <a:ext uri="{FF2B5EF4-FFF2-40B4-BE49-F238E27FC236}">
                <a16:creationId xmlns:a16="http://schemas.microsoft.com/office/drawing/2014/main" id="{5B38045A-446F-6FF0-38DB-631AEF0EBD03}"/>
              </a:ext>
            </a:extLst>
          </p:cNvPr>
          <p:cNvCxnSpPr>
            <a:cxnSpLocks/>
          </p:cNvCxnSpPr>
          <p:nvPr/>
        </p:nvCxnSpPr>
        <p:spPr>
          <a:xfrm flipV="1">
            <a:off x="9276266"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44F0088-EBC4-D0F4-9ACE-7C8746B3A60A}"/>
              </a:ext>
            </a:extLst>
          </p:cNvPr>
          <p:cNvSpPr txBox="1"/>
          <p:nvPr/>
        </p:nvSpPr>
        <p:spPr>
          <a:xfrm>
            <a:off x="8874046"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45635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C6F8F-054F-B888-8F45-C0831650A09B}"/>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5FBC20DD-3DFC-CE75-E440-D9A723D2E29A}"/>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首先让我们来看看普利姆算法是怎么做的</a:t>
            </a:r>
          </a:p>
        </p:txBody>
      </p:sp>
      <p:sp>
        <p:nvSpPr>
          <p:cNvPr id="2" name="文本框 1">
            <a:extLst>
              <a:ext uri="{FF2B5EF4-FFF2-40B4-BE49-F238E27FC236}">
                <a16:creationId xmlns:a16="http://schemas.microsoft.com/office/drawing/2014/main" id="{7A8A4006-31E5-ACBD-7991-399EDAF84419}"/>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普利姆算法的核心是：点</a:t>
            </a:r>
          </a:p>
        </p:txBody>
      </p:sp>
      <p:sp>
        <p:nvSpPr>
          <p:cNvPr id="3" name="椭圆 2">
            <a:extLst>
              <a:ext uri="{FF2B5EF4-FFF2-40B4-BE49-F238E27FC236}">
                <a16:creationId xmlns:a16="http://schemas.microsoft.com/office/drawing/2014/main" id="{76B51619-1659-B68E-3DD6-36615A159C35}"/>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43C421AA-478C-3E7A-2A9B-BBA6D40E16D4}"/>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1D954A0D-D881-C9BA-B3B6-FDA21B268A4B}"/>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E95282D6-0FB3-672E-8949-1BCF1F6B06F0}"/>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51A86761-FD00-91A2-AA22-12DD138E1AB9}"/>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14A03D17-2F2A-9BDD-A781-39072F6D715E}"/>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B706DD4E-C7DA-2207-1630-D785D3F103D1}"/>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0363867B-28A9-4E7E-2440-6534881FD303}"/>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F36BD5F-0B2C-02B7-BBD3-39AB241B8413}"/>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1240F92-F83F-7815-22EE-FCDB96BEED43}"/>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172E3DB-9191-C583-BB0A-603D46903DED}"/>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6ECA767-A553-02DB-10AC-8F5C5F10C78D}"/>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19E914B-A0BD-673D-4AF3-D3ED4C229A08}"/>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7207E52-C0BD-1A2F-32D5-CE566E698F77}"/>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EE56FC4-0D96-0012-D9D9-4AE012ABA2E4}"/>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11416E7-C902-C4BB-47EC-3CBA2E3B7202}"/>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71003BC-5F8C-C26B-C030-A0DBA9C66370}"/>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5272813F-C403-B170-461A-13FE421B52A5}"/>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076FD7B7-2AE5-DF72-DDE2-F615DB139AD7}"/>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1A43C5DF-AED6-015E-FC20-386B282DE47C}"/>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956EF4E5-D13A-0197-8D3C-E97AA4D28AE4}"/>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15790232-5C81-F872-E06A-6883F4DD6866}"/>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BB7B5AA4-8A73-7A0E-4BBE-580DE8F41536}"/>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402B4419-0C5D-3089-C4FD-BB0503EB2D3A}"/>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1BBC6AD5-7C19-DF87-6C32-DA3CBC9274A2}"/>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78E9208E-DE93-73EA-2D41-82DECFEC1376}"/>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EB7F7B2-51A0-1D2D-8478-AA3962BF3F12}"/>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4" name="椭圆 83">
            <a:extLst>
              <a:ext uri="{FF2B5EF4-FFF2-40B4-BE49-F238E27FC236}">
                <a16:creationId xmlns:a16="http://schemas.microsoft.com/office/drawing/2014/main" id="{29F45D49-920D-5EB2-EBCA-CCA5DA408C18}"/>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5" name="椭圆 84">
            <a:extLst>
              <a:ext uri="{FF2B5EF4-FFF2-40B4-BE49-F238E27FC236}">
                <a16:creationId xmlns:a16="http://schemas.microsoft.com/office/drawing/2014/main" id="{2C95C947-BDB4-30ED-DA97-5D5161DBC604}"/>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6" name="椭圆 85">
            <a:extLst>
              <a:ext uri="{FF2B5EF4-FFF2-40B4-BE49-F238E27FC236}">
                <a16:creationId xmlns:a16="http://schemas.microsoft.com/office/drawing/2014/main" id="{9AB90B18-CA44-7404-02DC-3A15F975D9FD}"/>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7" name="椭圆 86">
            <a:extLst>
              <a:ext uri="{FF2B5EF4-FFF2-40B4-BE49-F238E27FC236}">
                <a16:creationId xmlns:a16="http://schemas.microsoft.com/office/drawing/2014/main" id="{C6738234-BB08-E6A3-526B-C40BB6E63573}"/>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8" name="椭圆 87">
            <a:extLst>
              <a:ext uri="{FF2B5EF4-FFF2-40B4-BE49-F238E27FC236}">
                <a16:creationId xmlns:a16="http://schemas.microsoft.com/office/drawing/2014/main" id="{2B7200DF-CCED-6681-7172-218ECF7A4CC1}"/>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9" name="椭圆 88">
            <a:extLst>
              <a:ext uri="{FF2B5EF4-FFF2-40B4-BE49-F238E27FC236}">
                <a16:creationId xmlns:a16="http://schemas.microsoft.com/office/drawing/2014/main" id="{C096E768-D862-6298-3315-2A3D82807629}"/>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91" name="直接连接符 90">
            <a:extLst>
              <a:ext uri="{FF2B5EF4-FFF2-40B4-BE49-F238E27FC236}">
                <a16:creationId xmlns:a16="http://schemas.microsoft.com/office/drawing/2014/main" id="{C92C3709-9604-5F0D-FAE4-7413DB0DE574}"/>
              </a:ext>
            </a:extLst>
          </p:cNvPr>
          <p:cNvCxnSpPr>
            <a:cxnSpLocks/>
          </p:cNvCxnSpPr>
          <p:nvPr/>
        </p:nvCxnSpPr>
        <p:spPr>
          <a:xfrm flipH="1">
            <a:off x="8635554"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9917778-AB06-C04B-D61D-F40D21A6EDB7}"/>
              </a:ext>
            </a:extLst>
          </p:cNvPr>
          <p:cNvCxnSpPr>
            <a:cxnSpLocks/>
          </p:cNvCxnSpPr>
          <p:nvPr/>
        </p:nvCxnSpPr>
        <p:spPr>
          <a:xfrm flipH="1" flipV="1">
            <a:off x="10115659"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40D8E680-CE08-CF99-A13C-7DCF1DDED494}"/>
              </a:ext>
            </a:extLst>
          </p:cNvPr>
          <p:cNvCxnSpPr>
            <a:cxnSpLocks/>
          </p:cNvCxnSpPr>
          <p:nvPr/>
        </p:nvCxnSpPr>
        <p:spPr>
          <a:xfrm flipH="1" flipV="1">
            <a:off x="7424606"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59A985C4-3C0D-3A56-BC9E-6CD646127390}"/>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0841BDE-8EAD-F3F6-0A4F-677E181792B1}"/>
              </a:ext>
            </a:extLst>
          </p:cNvPr>
          <p:cNvCxnSpPr>
            <a:cxnSpLocks/>
          </p:cNvCxnSpPr>
          <p:nvPr/>
        </p:nvCxnSpPr>
        <p:spPr>
          <a:xfrm flipV="1">
            <a:off x="10105795"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88B26F5-2711-AE39-4F3B-978D208662A3}"/>
              </a:ext>
            </a:extLst>
          </p:cNvPr>
          <p:cNvCxnSpPr>
            <a:cxnSpLocks/>
          </p:cNvCxnSpPr>
          <p:nvPr/>
        </p:nvCxnSpPr>
        <p:spPr>
          <a:xfrm flipV="1">
            <a:off x="9276266"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877AACC3-9227-BDE5-2C67-3931181D249D}"/>
              </a:ext>
            </a:extLst>
          </p:cNvPr>
          <p:cNvSpPr txBox="1"/>
          <p:nvPr/>
        </p:nvSpPr>
        <p:spPr>
          <a:xfrm>
            <a:off x="10507373"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4031434B-6C80-A10E-FDAA-B5A05608F458}"/>
              </a:ext>
            </a:extLst>
          </p:cNvPr>
          <p:cNvSpPr txBox="1"/>
          <p:nvPr/>
        </p:nvSpPr>
        <p:spPr>
          <a:xfrm>
            <a:off x="10410913"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E5688922-5CB7-7596-D7FB-E2038A8DE563}"/>
              </a:ext>
            </a:extLst>
          </p:cNvPr>
          <p:cNvSpPr txBox="1"/>
          <p:nvPr/>
        </p:nvSpPr>
        <p:spPr>
          <a:xfrm>
            <a:off x="8874046"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104" name="文本框 103">
            <a:extLst>
              <a:ext uri="{FF2B5EF4-FFF2-40B4-BE49-F238E27FC236}">
                <a16:creationId xmlns:a16="http://schemas.microsoft.com/office/drawing/2014/main" id="{421FBA20-B445-3E36-58BF-1406EDA5E078}"/>
              </a:ext>
            </a:extLst>
          </p:cNvPr>
          <p:cNvSpPr txBox="1"/>
          <p:nvPr/>
        </p:nvSpPr>
        <p:spPr>
          <a:xfrm>
            <a:off x="8758189"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106" name="文本框 105">
            <a:extLst>
              <a:ext uri="{FF2B5EF4-FFF2-40B4-BE49-F238E27FC236}">
                <a16:creationId xmlns:a16="http://schemas.microsoft.com/office/drawing/2014/main" id="{3F4B2F3B-5322-8F12-6175-4052812F65DE}"/>
              </a:ext>
            </a:extLst>
          </p:cNvPr>
          <p:cNvSpPr txBox="1"/>
          <p:nvPr/>
        </p:nvSpPr>
        <p:spPr>
          <a:xfrm>
            <a:off x="7082727"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D43F7C3E-EF66-6CFB-F75E-7DB748BA5A69}"/>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4879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747A-90FF-0AAE-A825-900EDABC1F85}"/>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EF1A4FE5-7112-A397-D795-043A63036515}"/>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了解了普利姆算法之后，我们在来看克鲁斯卡尔算法</a:t>
            </a:r>
          </a:p>
        </p:txBody>
      </p:sp>
      <p:sp>
        <p:nvSpPr>
          <p:cNvPr id="2" name="文本框 1">
            <a:extLst>
              <a:ext uri="{FF2B5EF4-FFF2-40B4-BE49-F238E27FC236}">
                <a16:creationId xmlns:a16="http://schemas.microsoft.com/office/drawing/2014/main" id="{D934A0C5-6397-354F-DF2B-FF0253AA901E}"/>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克鲁斯卡尔算法的核心是：边</a:t>
            </a:r>
          </a:p>
        </p:txBody>
      </p:sp>
      <p:sp>
        <p:nvSpPr>
          <p:cNvPr id="3" name="椭圆 2">
            <a:extLst>
              <a:ext uri="{FF2B5EF4-FFF2-40B4-BE49-F238E27FC236}">
                <a16:creationId xmlns:a16="http://schemas.microsoft.com/office/drawing/2014/main" id="{A2C41AD2-60DA-3EE3-2BF4-C40BE5F8D808}"/>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F9ED0E6B-7234-9054-378E-5379A45B411B}"/>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A55A24A8-608A-A500-F231-6AFA4C639694}"/>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6AA6F45B-C0F2-5A6B-0D66-B2BEEE9A762F}"/>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0DC78A4A-01A7-016D-2435-DC02150E223A}"/>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D1850BC7-68E1-0317-038E-5CB87336FD45}"/>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4F7788B7-D3A2-2263-CDEC-60D9119BAF51}"/>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4D08C686-3707-FB26-51D2-36865166E1F3}"/>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4C836BD-68F9-EDD6-6AF0-F36734306EE8}"/>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38086CF-087F-60D1-4662-7CD048C47EF0}"/>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2A8E69E-0A1E-DA5F-1144-C9664C9A2F54}"/>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699AB62-1685-95F6-0D5C-85CE478BB016}"/>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EF69C3E-8C3F-B610-20F1-8639697574BE}"/>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306E0BB-3DDC-5FAB-D32C-1A4B280E656F}"/>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8C717AA-E57A-E953-A96F-63CA48EA94BB}"/>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FFFF886-709F-E911-2FE5-C523E25D46D7}"/>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D213DF5-9400-7AA4-005F-40CAC8BFC160}"/>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AC1F13BF-F794-723C-4515-7B4185493EDB}"/>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0B59E88D-9494-3FA8-8C29-AA2ABBC89C49}"/>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9FA7161C-DD52-7996-921A-EC2BCCEC7527}"/>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73C61D0B-D107-1721-E864-F9F391A9D86C}"/>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766B58D8-78D7-C42A-31C6-20455BAE1B16}"/>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B3524215-8FED-E439-D773-74CACF94BA89}"/>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35A5832D-49EE-72C8-9AEC-BF59E2222821}"/>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5181A5B0-1ED6-F910-7D65-F36590060C09}"/>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D264A12D-A233-4AE4-A0C3-5439A36296F7}"/>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204372F-37EB-73AF-C988-32DE9CAFC9B9}"/>
              </a:ext>
            </a:extLst>
          </p:cNvPr>
          <p:cNvSpPr txBox="1"/>
          <p:nvPr/>
        </p:nvSpPr>
        <p:spPr>
          <a:xfrm>
            <a:off x="6959600" y="1610551"/>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克鲁斯卡尔算法的步骤</a:t>
            </a:r>
          </a:p>
        </p:txBody>
      </p:sp>
      <p:sp>
        <p:nvSpPr>
          <p:cNvPr id="12" name="文本框 11">
            <a:extLst>
              <a:ext uri="{FF2B5EF4-FFF2-40B4-BE49-F238E27FC236}">
                <a16:creationId xmlns:a16="http://schemas.microsoft.com/office/drawing/2014/main" id="{EC910162-5D4F-02C9-6FF8-F162B8C8E3F6}"/>
              </a:ext>
            </a:extLst>
          </p:cNvPr>
          <p:cNvSpPr txBox="1"/>
          <p:nvPr/>
        </p:nvSpPr>
        <p:spPr>
          <a:xfrm>
            <a:off x="6959600" y="2157399"/>
            <a:ext cx="5232400" cy="951138"/>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先构造一个只有</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个顶点没有边的图</a:t>
            </a:r>
          </a:p>
        </p:txBody>
      </p:sp>
      <p:sp>
        <p:nvSpPr>
          <p:cNvPr id="13" name="文本框 12">
            <a:extLst>
              <a:ext uri="{FF2B5EF4-FFF2-40B4-BE49-F238E27FC236}">
                <a16:creationId xmlns:a16="http://schemas.microsoft.com/office/drawing/2014/main" id="{5650D604-DD7B-C28E-0887-CE489CB00C10}"/>
              </a:ext>
            </a:extLst>
          </p:cNvPr>
          <p:cNvSpPr txBox="1"/>
          <p:nvPr/>
        </p:nvSpPr>
        <p:spPr>
          <a:xfrm>
            <a:off x="6929680" y="3177955"/>
            <a:ext cx="4340663"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在边集中选择最小权值的边，若两个顶点在不同的连通分量中便添加</a:t>
            </a:r>
          </a:p>
        </p:txBody>
      </p:sp>
      <p:sp>
        <p:nvSpPr>
          <p:cNvPr id="15" name="文本框 14">
            <a:extLst>
              <a:ext uri="{FF2B5EF4-FFF2-40B4-BE49-F238E27FC236}">
                <a16:creationId xmlns:a16="http://schemas.microsoft.com/office/drawing/2014/main" id="{3B2BFC74-B115-9748-5F32-0B844D642A20}"/>
              </a:ext>
            </a:extLst>
          </p:cNvPr>
          <p:cNvSpPr txBox="1"/>
          <p:nvPr/>
        </p:nvSpPr>
        <p:spPr>
          <a:xfrm>
            <a:off x="6929679" y="4653027"/>
            <a:ext cx="434066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重复操作，直到都在一个连通分量里</a:t>
            </a:r>
          </a:p>
        </p:txBody>
      </p:sp>
    </p:spTree>
    <p:extLst>
      <p:ext uri="{BB962C8B-B14F-4D97-AF65-F5344CB8AC3E}">
        <p14:creationId xmlns:p14="http://schemas.microsoft.com/office/powerpoint/2010/main" val="295010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fade">
                                      <p:cBhvr>
                                        <p:cTn id="83" dur="500"/>
                                        <p:tgtEl>
                                          <p:spTgt spid="6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fade">
                                      <p:cBhvr>
                                        <p:cTn id="86" dur="500"/>
                                        <p:tgtEl>
                                          <p:spTgt spid="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500"/>
                                        <p:tgtEl>
                                          <p:spTgt spid="6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500"/>
                                        <p:tgtEl>
                                          <p:spTgt spid="7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500"/>
                                        <p:tgtEl>
                                          <p:spTgt spid="1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3"/>
                                        </p:tgtEl>
                                        <p:attrNameLst>
                                          <p:attrName>style.visibility</p:attrName>
                                        </p:attrNameLst>
                                      </p:cBhvr>
                                      <p:to>
                                        <p:strVal val="visible"/>
                                      </p:to>
                                    </p:set>
                                    <p:animEffect transition="in" filter="fade">
                                      <p:cBhvr>
                                        <p:cTn id="109" dur="500"/>
                                        <p:tgtEl>
                                          <p:spTgt spid="1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animBg="1"/>
      <p:bldP spid="4" grpId="0" animBg="1"/>
      <p:bldP spid="6" grpId="0" animBg="1"/>
      <p:bldP spid="7" grpId="0" animBg="1"/>
      <p:bldP spid="8" grpId="0" animBg="1"/>
      <p:bldP spid="9" grpId="0" animBg="1"/>
      <p:bldP spid="10" grpId="0" animBg="1"/>
      <p:bldP spid="38" grpId="0"/>
      <p:bldP spid="39" grpId="0"/>
      <p:bldP spid="60" grpId="0"/>
      <p:bldP spid="63" grpId="0"/>
      <p:bldP spid="65" grpId="0"/>
      <p:bldP spid="66" grpId="0"/>
      <p:bldP spid="67" grpId="0"/>
      <p:bldP spid="68" grpId="0"/>
      <p:bldP spid="69" grpId="0"/>
      <p:bldP spid="70" grpId="0" animBg="1"/>
      <p:bldP spid="11" grpId="0"/>
      <p:bldP spid="12" grpId="0"/>
      <p:bldP spid="13" grpId="0"/>
      <p:bldP spid="15"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30270-4C66-C118-78BC-88FB6D241556}"/>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6420E1A6-A420-B549-23AE-8F833CDFF58E}"/>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了解了普利姆算法之后，我们在来看克鲁斯卡尔算法</a:t>
            </a:r>
          </a:p>
        </p:txBody>
      </p:sp>
      <p:sp>
        <p:nvSpPr>
          <p:cNvPr id="2" name="文本框 1">
            <a:extLst>
              <a:ext uri="{FF2B5EF4-FFF2-40B4-BE49-F238E27FC236}">
                <a16:creationId xmlns:a16="http://schemas.microsoft.com/office/drawing/2014/main" id="{855E3EDE-6089-89B8-38D5-FAC193F339E3}"/>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克鲁斯卡尔算法的核心是：边</a:t>
            </a:r>
          </a:p>
        </p:txBody>
      </p:sp>
      <p:sp>
        <p:nvSpPr>
          <p:cNvPr id="3" name="椭圆 2">
            <a:extLst>
              <a:ext uri="{FF2B5EF4-FFF2-40B4-BE49-F238E27FC236}">
                <a16:creationId xmlns:a16="http://schemas.microsoft.com/office/drawing/2014/main" id="{A4C53A6C-3158-E6AB-BD76-60900B07C988}"/>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FCD960DB-C22C-5F0C-60A9-DCF63B85DC9C}"/>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D2AC1B89-E9AA-70D1-3C2E-4800EF2419B0}"/>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0758521B-07C1-D3D5-CB73-FC47FC2ABB01}"/>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48100763-4E54-6646-92A3-ACC6BB1877C2}"/>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E6FF759D-2E46-2BCA-F50C-B9F3C77DAF6F}"/>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C04AE958-51B5-80CA-B9C3-B74F65E20586}"/>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A8F40284-3962-9825-5632-B33C9F652C1A}"/>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1CB4F52-0436-A261-0BB8-24550313C156}"/>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2A7C139-A806-C40F-2BF7-F33FD5A1981D}"/>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D0661F0-A655-C59C-B196-F884C505E30F}"/>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908B2F9-2BBF-F446-2C8E-E994F894D5B3}"/>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527AD09-48A2-286B-F198-50736F445992}"/>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0032910-8917-A33E-BDAC-B43845982B17}"/>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3593760-47F3-9F04-5BD7-5194E93676AF}"/>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DC3BC62-5BEC-F971-D444-1AC5919017B5}"/>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C12A589F-6DC4-E172-0B0D-5182A3DCEE44}"/>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B3FEC665-D818-5D5F-647E-56D1C605BF14}"/>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B093ABCD-3341-D19B-1B69-472593276404}"/>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74641521-1935-73AB-911D-F9A05E9F242A}"/>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61904C1E-F855-5BD5-17F1-6431C6C9DC6C}"/>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6529F9D5-E3A7-5AEB-DA83-CBB05243C708}"/>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28EDAAAA-FE81-8781-04B7-6FABE4914D42}"/>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F00AC0F2-5318-18A7-E940-5106C62B2DCD}"/>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C72848F2-FE27-D49C-AE5D-9301EC584E5E}"/>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C65BBD28-0A5F-74CA-43DB-71BB3D6064EC}"/>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35A8FF0-9030-E35A-D60E-3EF598CB4A26}"/>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椭圆 15">
            <a:extLst>
              <a:ext uri="{FF2B5EF4-FFF2-40B4-BE49-F238E27FC236}">
                <a16:creationId xmlns:a16="http://schemas.microsoft.com/office/drawing/2014/main" id="{F7A18C22-E80C-E8C4-889B-5470A98A292D}"/>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7CF45B5A-B1A0-C9C7-839B-52B98FA68F54}"/>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椭圆 18">
            <a:extLst>
              <a:ext uri="{FF2B5EF4-FFF2-40B4-BE49-F238E27FC236}">
                <a16:creationId xmlns:a16="http://schemas.microsoft.com/office/drawing/2014/main" id="{2EDCD361-7002-BAD0-A1AA-15B66373DC27}"/>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80A54F98-E7EB-F223-E068-5CE0DB324A00}"/>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3" name="椭圆 22">
            <a:extLst>
              <a:ext uri="{FF2B5EF4-FFF2-40B4-BE49-F238E27FC236}">
                <a16:creationId xmlns:a16="http://schemas.microsoft.com/office/drawing/2014/main" id="{DA85CF7F-FF8C-1E41-7F18-E9DB2C0CC568}"/>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5" name="椭圆 24">
            <a:extLst>
              <a:ext uri="{FF2B5EF4-FFF2-40B4-BE49-F238E27FC236}">
                <a16:creationId xmlns:a16="http://schemas.microsoft.com/office/drawing/2014/main" id="{804CDAF6-6EB2-903A-8ED4-E2AA8C243DD5}"/>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7" name="矩形: 圆角 26">
            <a:extLst>
              <a:ext uri="{FF2B5EF4-FFF2-40B4-BE49-F238E27FC236}">
                <a16:creationId xmlns:a16="http://schemas.microsoft.com/office/drawing/2014/main" id="{6024489D-C058-87B6-3744-34898E99280A}"/>
              </a:ext>
            </a:extLst>
          </p:cNvPr>
          <p:cNvSpPr/>
          <p:nvPr/>
        </p:nvSpPr>
        <p:spPr>
          <a:xfrm rot="2338768">
            <a:off x="884679" y="1899294"/>
            <a:ext cx="649240" cy="2312308"/>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923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9" grpId="0" animBg="1"/>
      <p:bldP spid="20" grpId="0" animBg="1"/>
      <p:bldP spid="23" grpId="0" animBg="1"/>
      <p:bldP spid="25" grpId="0" animBg="1"/>
      <p:bldP spid="2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6FA35-3C8B-BA9F-E7BB-B67BFFC4FBAB}"/>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25E1F55D-4442-3FEA-F81D-6AC870551171}"/>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了解了普利姆算法之后，我们在来看克鲁斯卡尔算法</a:t>
            </a:r>
          </a:p>
        </p:txBody>
      </p:sp>
      <p:sp>
        <p:nvSpPr>
          <p:cNvPr id="2" name="文本框 1">
            <a:extLst>
              <a:ext uri="{FF2B5EF4-FFF2-40B4-BE49-F238E27FC236}">
                <a16:creationId xmlns:a16="http://schemas.microsoft.com/office/drawing/2014/main" id="{91AA17B9-749D-A16B-74EC-9F636D5A2690}"/>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克鲁斯卡尔算法的核心是：边</a:t>
            </a:r>
          </a:p>
        </p:txBody>
      </p:sp>
      <p:sp>
        <p:nvSpPr>
          <p:cNvPr id="3" name="椭圆 2">
            <a:extLst>
              <a:ext uri="{FF2B5EF4-FFF2-40B4-BE49-F238E27FC236}">
                <a16:creationId xmlns:a16="http://schemas.microsoft.com/office/drawing/2014/main" id="{5B3B7ACD-D230-5AD1-C9A1-83419A961C31}"/>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BC1B96D4-C0CD-B1EA-1742-01C726621222}"/>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994785DA-6105-02C2-1BD5-266A4C98EB76}"/>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DD31EFDF-738C-0092-2C37-D1F6A863D52D}"/>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D3B8B9AB-6384-E057-ED12-D653308F2AD3}"/>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9A2FF12E-58FF-3A19-A907-D5F034BF6646}"/>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3AA5893A-5B14-6F5D-C4CC-50A0F4A07D54}"/>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213F1124-CD45-7EB6-E983-F870BC2E4BC2}"/>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FC738D6-731A-D0C6-164E-F6BA49E2D42D}"/>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6D269AC-37DB-DF70-5550-FBB6411A44AA}"/>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5D22F19-C7D1-CAED-B815-9F702931A740}"/>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0C46A2D-55ED-9A5C-B423-E8459280711F}"/>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D06005B-CF0A-9011-1518-DA888D1FCDD4}"/>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6EC0805-3BB3-2C26-4171-5464568761FF}"/>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D90FBF3-9056-C237-686D-9CC550247E4A}"/>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0376115-1D15-26C4-FCAA-1DDF73DF8CD4}"/>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67540BB-4EE6-DBD0-ADB9-217D01F87EC0}"/>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8BB4B705-6FC2-B844-B3C4-F95DD69FB3A7}"/>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ACAA5135-1EAC-2030-6F3C-EFFC7DCB1A91}"/>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0EF300C3-8F53-57C5-080E-0EA8ED7E2CAB}"/>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6E666186-8332-3EEE-1310-4A1981B35A08}"/>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7046FB83-5052-5C07-9873-3531467C7202}"/>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B86E3CD6-0F93-179B-7206-FBAE482FDE00}"/>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3BC204FE-CCA2-E211-AC81-53A5D279D011}"/>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623A338A-B53F-4AF0-1CA2-602AD6B24A16}"/>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930C4DAA-CE3E-246D-D935-BA46401B9EB5}"/>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983569B8-F881-0E0B-869F-470CEE4DF4FB}"/>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椭圆 15">
            <a:extLst>
              <a:ext uri="{FF2B5EF4-FFF2-40B4-BE49-F238E27FC236}">
                <a16:creationId xmlns:a16="http://schemas.microsoft.com/office/drawing/2014/main" id="{BC50DA1C-8660-F906-C4BF-C565EB81B0B0}"/>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F674FCAE-8E6E-D07E-9C5C-3741C33C30E0}"/>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椭圆 18">
            <a:extLst>
              <a:ext uri="{FF2B5EF4-FFF2-40B4-BE49-F238E27FC236}">
                <a16:creationId xmlns:a16="http://schemas.microsoft.com/office/drawing/2014/main" id="{CAD89E12-7E3C-7B87-4676-2172BA2325C5}"/>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91E7923E-D693-A983-928C-BCBBB88F7C2C}"/>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3" name="椭圆 22">
            <a:extLst>
              <a:ext uri="{FF2B5EF4-FFF2-40B4-BE49-F238E27FC236}">
                <a16:creationId xmlns:a16="http://schemas.microsoft.com/office/drawing/2014/main" id="{D3856EDB-F906-0B44-72C3-B02791D11F00}"/>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5" name="椭圆 24">
            <a:extLst>
              <a:ext uri="{FF2B5EF4-FFF2-40B4-BE49-F238E27FC236}">
                <a16:creationId xmlns:a16="http://schemas.microsoft.com/office/drawing/2014/main" id="{18B1173E-6A1F-C4D5-D358-7B23E99EF144}"/>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7" name="矩形: 圆角 26">
            <a:extLst>
              <a:ext uri="{FF2B5EF4-FFF2-40B4-BE49-F238E27FC236}">
                <a16:creationId xmlns:a16="http://schemas.microsoft.com/office/drawing/2014/main" id="{9C5FA0E0-3498-1BFC-D685-250F7789471B}"/>
              </a:ext>
            </a:extLst>
          </p:cNvPr>
          <p:cNvSpPr/>
          <p:nvPr/>
        </p:nvSpPr>
        <p:spPr>
          <a:xfrm rot="2338768">
            <a:off x="884679" y="1899294"/>
            <a:ext cx="649240" cy="2312308"/>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A4FA4E22-FB24-73CF-645D-80CB3882CC9F}"/>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85AD2BA-3C70-7587-70F5-309619F57F06}"/>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1071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6BEC0-A9C8-9EA3-54EB-C55194265CBA}"/>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02599B07-3440-E8FC-6C1C-89E21317639C}"/>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了解了普利姆算法之后，我们在来看克鲁斯卡尔算法</a:t>
            </a:r>
          </a:p>
        </p:txBody>
      </p:sp>
      <p:sp>
        <p:nvSpPr>
          <p:cNvPr id="2" name="文本框 1">
            <a:extLst>
              <a:ext uri="{FF2B5EF4-FFF2-40B4-BE49-F238E27FC236}">
                <a16:creationId xmlns:a16="http://schemas.microsoft.com/office/drawing/2014/main" id="{C59FE3B8-931D-1F56-360E-EFFCF98D1F91}"/>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克鲁斯卡尔算法的核心是：边</a:t>
            </a:r>
          </a:p>
        </p:txBody>
      </p:sp>
      <p:sp>
        <p:nvSpPr>
          <p:cNvPr id="3" name="椭圆 2">
            <a:extLst>
              <a:ext uri="{FF2B5EF4-FFF2-40B4-BE49-F238E27FC236}">
                <a16:creationId xmlns:a16="http://schemas.microsoft.com/office/drawing/2014/main" id="{951DC89B-7E78-4FB7-9A0D-6D44643E3526}"/>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77776105-FACB-E1FC-BB02-2E0DF2E73E54}"/>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F2A855F7-552C-BE7F-B357-8D0481B5AF38}"/>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8EFB22D2-2D85-C18F-EE66-05A25E766337}"/>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26D28085-CDD7-FFA5-E0EE-CBB12B1FAB38}"/>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9626FFB7-E064-3239-B897-F4BFAE15EED3}"/>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FAA75FC5-79CA-031F-708B-981305708A9D}"/>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7A4546CD-4776-859F-63F9-2C35E2591016}"/>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1E9FD08-8AFF-0C5F-A8B8-F8FF8C5DF4D9}"/>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758B19B-6E94-141F-EE3C-5BDE9EB953F9}"/>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E6CFF3B-126E-70AB-4001-CF6323295FC7}"/>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C4D5FBD-1EC8-DF41-313F-2EFF5D00AD54}"/>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7C1A8C9-1D5F-0DEB-5ED1-595EFC829FD8}"/>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8C71F8B-A75E-BD66-DC37-560D685D63A0}"/>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853326D-6E21-97B1-CB07-C40B6C758E28}"/>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F2FA9B7-FFD9-31E3-4F11-845324E186D8}"/>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D7DDCD8-A391-1536-3469-BFF1D9EF486D}"/>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A0F3B1D7-AF94-6F91-5BD0-7F53A2CE7498}"/>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ACFE1727-382C-C66C-7AB2-01D7FF5AA4C6}"/>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302BD15C-B3AF-F0A8-6D16-2D1713A1EE4D}"/>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1282B74-B517-3601-3058-4271F8241DFC}"/>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E393A5D6-2177-1348-B3FF-BF630FD2224B}"/>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ADCC4FF2-C5CA-024C-FC89-9641C6CD87EB}"/>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1CAC1033-8A08-82EA-27BD-44272A3C2E53}"/>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F4CCFA6B-D1EE-FCB0-3A91-07FFC97BF91C}"/>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1B359658-8513-0C03-55F0-C9BCBAE9DDA0}"/>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EDB4A95-6B14-F464-3B82-C8BE78341B8E}"/>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椭圆 15">
            <a:extLst>
              <a:ext uri="{FF2B5EF4-FFF2-40B4-BE49-F238E27FC236}">
                <a16:creationId xmlns:a16="http://schemas.microsoft.com/office/drawing/2014/main" id="{FCB8D8A4-7266-313C-EB81-94EE395C3C4D}"/>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1D38FF62-C1EA-63DA-EF89-63A61EC1DA2D}"/>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椭圆 18">
            <a:extLst>
              <a:ext uri="{FF2B5EF4-FFF2-40B4-BE49-F238E27FC236}">
                <a16:creationId xmlns:a16="http://schemas.microsoft.com/office/drawing/2014/main" id="{B1CA0992-92AC-7557-4A7C-93E217B81279}"/>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9C378799-6BBD-6BB2-A794-DEAE2C253BFD}"/>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3" name="椭圆 22">
            <a:extLst>
              <a:ext uri="{FF2B5EF4-FFF2-40B4-BE49-F238E27FC236}">
                <a16:creationId xmlns:a16="http://schemas.microsoft.com/office/drawing/2014/main" id="{8C77B142-A805-75D0-E1EF-41DD6E28EEAC}"/>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5" name="椭圆 24">
            <a:extLst>
              <a:ext uri="{FF2B5EF4-FFF2-40B4-BE49-F238E27FC236}">
                <a16:creationId xmlns:a16="http://schemas.microsoft.com/office/drawing/2014/main" id="{4A8FACCC-6CE9-BFF5-B326-AAE674019FB9}"/>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7" name="矩形: 圆角 26">
            <a:extLst>
              <a:ext uri="{FF2B5EF4-FFF2-40B4-BE49-F238E27FC236}">
                <a16:creationId xmlns:a16="http://schemas.microsoft.com/office/drawing/2014/main" id="{6BE91766-5380-18F3-AC5D-8AFAFD1280AB}"/>
              </a:ext>
            </a:extLst>
          </p:cNvPr>
          <p:cNvSpPr/>
          <p:nvPr/>
        </p:nvSpPr>
        <p:spPr>
          <a:xfrm rot="2338768">
            <a:off x="3500032" y="3234049"/>
            <a:ext cx="649240" cy="2312308"/>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C91BF66B-EB58-6168-F747-07A065A6E5B3}"/>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7752574-4B9F-E972-C210-6030A3723B6E}"/>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cxnSp>
        <p:nvCxnSpPr>
          <p:cNvPr id="11" name="直接连接符 10">
            <a:extLst>
              <a:ext uri="{FF2B5EF4-FFF2-40B4-BE49-F238E27FC236}">
                <a16:creationId xmlns:a16="http://schemas.microsoft.com/office/drawing/2014/main" id="{79B48683-47E8-761D-9220-465945043496}"/>
              </a:ext>
            </a:extLst>
          </p:cNvPr>
          <p:cNvCxnSpPr>
            <a:cxnSpLocks/>
          </p:cNvCxnSpPr>
          <p:nvPr/>
        </p:nvCxnSpPr>
        <p:spPr>
          <a:xfrm flipV="1">
            <a:off x="10105795"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B34BA88-DE47-E519-FB79-4908AE80D6DD}"/>
              </a:ext>
            </a:extLst>
          </p:cNvPr>
          <p:cNvSpPr txBox="1"/>
          <p:nvPr/>
        </p:nvSpPr>
        <p:spPr>
          <a:xfrm>
            <a:off x="10410913"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8452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FEB3C-CA36-07C7-5A96-E06016AE58A3}"/>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3AD07FE-87FE-F285-7378-C8DA635CFCBA}"/>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了解了普利姆算法之后，我们在来看克鲁斯卡尔算法</a:t>
            </a:r>
          </a:p>
        </p:txBody>
      </p:sp>
      <p:sp>
        <p:nvSpPr>
          <p:cNvPr id="2" name="文本框 1">
            <a:extLst>
              <a:ext uri="{FF2B5EF4-FFF2-40B4-BE49-F238E27FC236}">
                <a16:creationId xmlns:a16="http://schemas.microsoft.com/office/drawing/2014/main" id="{305FD950-8A54-0EE8-2966-8CC57DC334E6}"/>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克鲁斯卡尔算法的核心是：边</a:t>
            </a:r>
          </a:p>
        </p:txBody>
      </p:sp>
      <p:sp>
        <p:nvSpPr>
          <p:cNvPr id="3" name="椭圆 2">
            <a:extLst>
              <a:ext uri="{FF2B5EF4-FFF2-40B4-BE49-F238E27FC236}">
                <a16:creationId xmlns:a16="http://schemas.microsoft.com/office/drawing/2014/main" id="{429EA8EF-262A-D766-6039-9E518D58B4A3}"/>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C6AA4B65-5403-0BA2-5337-E7D2081E5E1D}"/>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C65AB3DF-2018-55C2-36A6-4A3C5F312459}"/>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E4337781-D29F-80D1-76D2-A0EE7EF34D65}"/>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A697041E-FB40-A7CC-27E9-8A68C3E6FDDB}"/>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99135BF0-3930-D000-9E30-63104CAFF526}"/>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1DE9C0F3-92FC-14D9-9B33-3561A21D15DB}"/>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1F16366A-E8CF-A1AA-9E3B-390BB1A5BB32}"/>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6FB680B-16E6-A0A1-B1E3-E733775A0EB2}"/>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0CD4C7C-D69B-8B4C-38FA-57570927A3FA}"/>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3B99AF6-9CEB-3A2B-70D5-B89CAECF446A}"/>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DD1C7D2-A686-7030-7599-21BFD3E78471}"/>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8897CB4-B67B-6180-DAA4-F586B6B9575C}"/>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E7DC300-1D87-0A5A-1646-10DC5C86E430}"/>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113B379-7418-C2F6-EB92-54A2E048466A}"/>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E88EF36-4C98-E3F0-A089-1D5231A4CA96}"/>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2804431-A6A2-BAA1-F410-26B9F489222A}"/>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F85314E2-940D-9659-25E0-7CED3630C8EC}"/>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316614A5-8929-649C-D327-B0CF5AE4A7B7}"/>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A678F5CB-9342-07F1-0B3A-D8AA62567F68}"/>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F34C8412-EE5C-73ED-3388-7C6A4A6D0755}"/>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8D0540AB-458C-85A0-C420-A598C5966516}"/>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C1B2F205-F89E-9DC9-5C1E-7965EFA8847F}"/>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48A744F7-73AA-EA1C-E814-F7973453DBFD}"/>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E7A6BBC5-6528-7191-4279-48469D823757}"/>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A22CFC47-5D14-44B7-386F-2ED0DD21BDBF}"/>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FAE41A4-B4E5-08B2-9737-9FFEC6DCCA70}"/>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椭圆 15">
            <a:extLst>
              <a:ext uri="{FF2B5EF4-FFF2-40B4-BE49-F238E27FC236}">
                <a16:creationId xmlns:a16="http://schemas.microsoft.com/office/drawing/2014/main" id="{5DCA2BD7-10E3-70BC-2968-9FEE3A4C7A0E}"/>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2B6DE812-271D-5ED3-CDE1-0671CD663C0B}"/>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椭圆 18">
            <a:extLst>
              <a:ext uri="{FF2B5EF4-FFF2-40B4-BE49-F238E27FC236}">
                <a16:creationId xmlns:a16="http://schemas.microsoft.com/office/drawing/2014/main" id="{658F3C25-58E4-8232-53AE-A5FE0CF813BE}"/>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38CAE9F2-202B-256A-18E8-A38B4DE264EF}"/>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3" name="椭圆 22">
            <a:extLst>
              <a:ext uri="{FF2B5EF4-FFF2-40B4-BE49-F238E27FC236}">
                <a16:creationId xmlns:a16="http://schemas.microsoft.com/office/drawing/2014/main" id="{09D55A55-CC0A-2586-801C-17F2AC2E53E9}"/>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5" name="椭圆 24">
            <a:extLst>
              <a:ext uri="{FF2B5EF4-FFF2-40B4-BE49-F238E27FC236}">
                <a16:creationId xmlns:a16="http://schemas.microsoft.com/office/drawing/2014/main" id="{F1663449-49A1-FD02-5834-494740C580F7}"/>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7" name="矩形: 圆角 26">
            <a:extLst>
              <a:ext uri="{FF2B5EF4-FFF2-40B4-BE49-F238E27FC236}">
                <a16:creationId xmlns:a16="http://schemas.microsoft.com/office/drawing/2014/main" id="{90315623-D342-EB99-7D2A-220066341DE9}"/>
              </a:ext>
            </a:extLst>
          </p:cNvPr>
          <p:cNvSpPr/>
          <p:nvPr/>
        </p:nvSpPr>
        <p:spPr>
          <a:xfrm rot="1793077">
            <a:off x="2563283" y="1870800"/>
            <a:ext cx="649240" cy="2374304"/>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BBB1BFB6-8515-B422-13BF-DA57BE2EC9D0}"/>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00631DEF-6001-9C70-11DA-C697A5F876AC}"/>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cxnSp>
        <p:nvCxnSpPr>
          <p:cNvPr id="11" name="直接连接符 10">
            <a:extLst>
              <a:ext uri="{FF2B5EF4-FFF2-40B4-BE49-F238E27FC236}">
                <a16:creationId xmlns:a16="http://schemas.microsoft.com/office/drawing/2014/main" id="{9859F826-D959-5601-2D0C-112D70FE7A80}"/>
              </a:ext>
            </a:extLst>
          </p:cNvPr>
          <p:cNvCxnSpPr>
            <a:cxnSpLocks/>
          </p:cNvCxnSpPr>
          <p:nvPr/>
        </p:nvCxnSpPr>
        <p:spPr>
          <a:xfrm flipV="1">
            <a:off x="10105795"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B79F05E-364D-AF88-F129-39A4F558BE26}"/>
              </a:ext>
            </a:extLst>
          </p:cNvPr>
          <p:cNvSpPr txBox="1"/>
          <p:nvPr/>
        </p:nvSpPr>
        <p:spPr>
          <a:xfrm>
            <a:off x="10410913"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cxnSp>
        <p:nvCxnSpPr>
          <p:cNvPr id="13" name="直接连接符 12">
            <a:extLst>
              <a:ext uri="{FF2B5EF4-FFF2-40B4-BE49-F238E27FC236}">
                <a16:creationId xmlns:a16="http://schemas.microsoft.com/office/drawing/2014/main" id="{18C424F8-F2B4-CA2E-199E-53599F498EDD}"/>
              </a:ext>
            </a:extLst>
          </p:cNvPr>
          <p:cNvCxnSpPr>
            <a:cxnSpLocks/>
          </p:cNvCxnSpPr>
          <p:nvPr/>
        </p:nvCxnSpPr>
        <p:spPr>
          <a:xfrm flipV="1">
            <a:off x="9276266"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FEF523B-EAA5-1EA8-4B87-6C1D9CC21873}"/>
              </a:ext>
            </a:extLst>
          </p:cNvPr>
          <p:cNvSpPr txBox="1"/>
          <p:nvPr/>
        </p:nvSpPr>
        <p:spPr>
          <a:xfrm>
            <a:off x="8874046"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95322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79435-3A7C-B088-03A5-BFA1FFC90792}"/>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C3B63C86-4145-F4D4-7E0B-AC9006E9B297}"/>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了解了普利姆算法之后，我们在来看克鲁斯卡尔算法</a:t>
            </a:r>
          </a:p>
        </p:txBody>
      </p:sp>
      <p:sp>
        <p:nvSpPr>
          <p:cNvPr id="2" name="文本框 1">
            <a:extLst>
              <a:ext uri="{FF2B5EF4-FFF2-40B4-BE49-F238E27FC236}">
                <a16:creationId xmlns:a16="http://schemas.microsoft.com/office/drawing/2014/main" id="{D356827A-90AE-62BC-07F2-7E1AB39880A2}"/>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克鲁斯卡尔算法的核心是：边</a:t>
            </a:r>
          </a:p>
        </p:txBody>
      </p:sp>
      <p:sp>
        <p:nvSpPr>
          <p:cNvPr id="3" name="椭圆 2">
            <a:extLst>
              <a:ext uri="{FF2B5EF4-FFF2-40B4-BE49-F238E27FC236}">
                <a16:creationId xmlns:a16="http://schemas.microsoft.com/office/drawing/2014/main" id="{6714667D-C8EE-846A-8574-DAA061F404D9}"/>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7F60EC1D-0C03-79DA-50AD-0A9B6F1F9C91}"/>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FB322F33-BC0E-C4C5-501C-042D2D23CCA0}"/>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872745CF-D0C7-AF14-88A7-E8324DC06C8E}"/>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51281789-1EA3-D947-6EFA-5B91C2898DC6}"/>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DB3E652D-8F7C-7A2C-4983-62736543C40D}"/>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A56FC949-6C92-1480-CEFF-3D483410D872}"/>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BEF7FEE6-49E4-6E01-900D-41773B5368D4}"/>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F13ACB1-5368-887B-7C9A-52B808EC2501}"/>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C94182F-E779-49AC-FFD0-30C781AA3C75}"/>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3C6F9AF-3EE3-D850-D8AC-21971FF8524B}"/>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6380C78-CBEC-AFB5-F5A1-37A97E56BB6B}"/>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7850E85-C20D-6693-6E4B-D3F1C97B5C92}"/>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478FFF4-8B7A-3EA3-7CB6-C18142A48148}"/>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18E455D-0966-1803-0D5D-460BFCEB5855}"/>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870A4C7-A07C-85F4-56DA-C747C1250AC8}"/>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2A6289CF-3D25-8E9B-C2FA-C6A6B9F29E3F}"/>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2675CB09-12D5-EC6D-7EDD-C72217ED2D30}"/>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3D47A7AD-D69B-87BB-DC13-EB67750B6B5F}"/>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EDFE72BE-3D60-CC5A-E240-CACD7519D8E7}"/>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8FDCDB41-E4B7-C232-6347-C3BD8A8A84CB}"/>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00352380-46B8-3C7B-3DEB-E24F5D790AD6}"/>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A159EDEE-8F44-003E-4E62-222F36EB6193}"/>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FE709EA3-E9DC-F6DA-948A-22B171C42DAF}"/>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B5B84795-1489-5DC4-E90B-D9ADFE624779}"/>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D4DED6A9-6C69-A00D-E4D8-CD3A0EDF717B}"/>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79E93CD-599B-5872-7664-0191814D1F5C}"/>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椭圆 15">
            <a:extLst>
              <a:ext uri="{FF2B5EF4-FFF2-40B4-BE49-F238E27FC236}">
                <a16:creationId xmlns:a16="http://schemas.microsoft.com/office/drawing/2014/main" id="{59301E64-7AE7-6259-1BF1-A6B520493B44}"/>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20C9E91B-E8F5-6A97-8B8D-4735C8134F4F}"/>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椭圆 18">
            <a:extLst>
              <a:ext uri="{FF2B5EF4-FFF2-40B4-BE49-F238E27FC236}">
                <a16:creationId xmlns:a16="http://schemas.microsoft.com/office/drawing/2014/main" id="{478FF0A7-5EB6-4AEE-3324-3C13ADACDA44}"/>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6CE0E362-3350-C4A2-654B-F0BADEF07F52}"/>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3" name="椭圆 22">
            <a:extLst>
              <a:ext uri="{FF2B5EF4-FFF2-40B4-BE49-F238E27FC236}">
                <a16:creationId xmlns:a16="http://schemas.microsoft.com/office/drawing/2014/main" id="{DD4ED17D-76D1-A3FF-E2B7-B610756F4952}"/>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5" name="椭圆 24">
            <a:extLst>
              <a:ext uri="{FF2B5EF4-FFF2-40B4-BE49-F238E27FC236}">
                <a16:creationId xmlns:a16="http://schemas.microsoft.com/office/drawing/2014/main" id="{8EFBCCB2-0C4D-54DC-F8AE-4A8B0A6558C4}"/>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7" name="矩形: 圆角 26">
            <a:extLst>
              <a:ext uri="{FF2B5EF4-FFF2-40B4-BE49-F238E27FC236}">
                <a16:creationId xmlns:a16="http://schemas.microsoft.com/office/drawing/2014/main" id="{3C1EB671-7827-1A33-1611-A920CC96D8F4}"/>
              </a:ext>
            </a:extLst>
          </p:cNvPr>
          <p:cNvSpPr/>
          <p:nvPr/>
        </p:nvSpPr>
        <p:spPr>
          <a:xfrm rot="19062355">
            <a:off x="3504137" y="1827068"/>
            <a:ext cx="649240" cy="2446440"/>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8B309DA2-5225-41CE-A24C-1D360F24D918}"/>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3719AD2-338F-277C-CF27-0A57B7723DE2}"/>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cxnSp>
        <p:nvCxnSpPr>
          <p:cNvPr id="11" name="直接连接符 10">
            <a:extLst>
              <a:ext uri="{FF2B5EF4-FFF2-40B4-BE49-F238E27FC236}">
                <a16:creationId xmlns:a16="http://schemas.microsoft.com/office/drawing/2014/main" id="{5D9D5235-5EBB-4697-B17D-D6E5EFCC8BD4}"/>
              </a:ext>
            </a:extLst>
          </p:cNvPr>
          <p:cNvCxnSpPr>
            <a:cxnSpLocks/>
          </p:cNvCxnSpPr>
          <p:nvPr/>
        </p:nvCxnSpPr>
        <p:spPr>
          <a:xfrm flipV="1">
            <a:off x="10105795"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A192BE4-F41B-5C81-EC17-830EB9E2914D}"/>
              </a:ext>
            </a:extLst>
          </p:cNvPr>
          <p:cNvSpPr txBox="1"/>
          <p:nvPr/>
        </p:nvSpPr>
        <p:spPr>
          <a:xfrm>
            <a:off x="10410913"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cxnSp>
        <p:nvCxnSpPr>
          <p:cNvPr id="13" name="直接连接符 12">
            <a:extLst>
              <a:ext uri="{FF2B5EF4-FFF2-40B4-BE49-F238E27FC236}">
                <a16:creationId xmlns:a16="http://schemas.microsoft.com/office/drawing/2014/main" id="{3D6B5A00-56AB-9BEA-E698-A0B38E3E135A}"/>
              </a:ext>
            </a:extLst>
          </p:cNvPr>
          <p:cNvCxnSpPr>
            <a:cxnSpLocks/>
          </p:cNvCxnSpPr>
          <p:nvPr/>
        </p:nvCxnSpPr>
        <p:spPr>
          <a:xfrm flipV="1">
            <a:off x="9276266"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E6C80DD-34A2-FD27-1496-10F86E73A8A7}"/>
              </a:ext>
            </a:extLst>
          </p:cNvPr>
          <p:cNvSpPr txBox="1"/>
          <p:nvPr/>
        </p:nvSpPr>
        <p:spPr>
          <a:xfrm>
            <a:off x="8874046"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cxnSp>
        <p:nvCxnSpPr>
          <p:cNvPr id="33" name="直接连接符 32">
            <a:extLst>
              <a:ext uri="{FF2B5EF4-FFF2-40B4-BE49-F238E27FC236}">
                <a16:creationId xmlns:a16="http://schemas.microsoft.com/office/drawing/2014/main" id="{9EC33696-BC76-1854-7A05-273F6EB8CED8}"/>
              </a:ext>
            </a:extLst>
          </p:cNvPr>
          <p:cNvCxnSpPr>
            <a:cxnSpLocks/>
          </p:cNvCxnSpPr>
          <p:nvPr/>
        </p:nvCxnSpPr>
        <p:spPr>
          <a:xfrm flipH="1" flipV="1">
            <a:off x="10115659"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A07D0B5-C1C2-427E-6263-21BD615DA77A}"/>
              </a:ext>
            </a:extLst>
          </p:cNvPr>
          <p:cNvSpPr txBox="1"/>
          <p:nvPr/>
        </p:nvSpPr>
        <p:spPr>
          <a:xfrm>
            <a:off x="10507373"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80377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EB6C6-2F2F-D24C-5E94-6657C24431D4}"/>
            </a:ext>
          </a:extLst>
        </p:cNvPr>
        <p:cNvGrpSpPr/>
        <p:nvPr/>
      </p:nvGrpSpPr>
      <p:grpSpPr>
        <a:xfrm>
          <a:off x="0" y="0"/>
          <a:ext cx="0" cy="0"/>
          <a:chOff x="0" y="0"/>
          <a:chExt cx="0" cy="0"/>
        </a:xfrm>
      </p:grpSpPr>
      <p:sp>
        <p:nvSpPr>
          <p:cNvPr id="13" name="矩形: 圆角 12">
            <a:extLst>
              <a:ext uri="{FF2B5EF4-FFF2-40B4-BE49-F238E27FC236}">
                <a16:creationId xmlns:a16="http://schemas.microsoft.com/office/drawing/2014/main" id="{D8D623D9-7040-EBA3-BDB0-45B74C9A2628}"/>
              </a:ext>
            </a:extLst>
          </p:cNvPr>
          <p:cNvSpPr/>
          <p:nvPr/>
        </p:nvSpPr>
        <p:spPr>
          <a:xfrm>
            <a:off x="1526081" y="10432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5" name="矩形: 圆角 14">
            <a:extLst>
              <a:ext uri="{FF2B5EF4-FFF2-40B4-BE49-F238E27FC236}">
                <a16:creationId xmlns:a16="http://schemas.microsoft.com/office/drawing/2014/main" id="{27264D28-E408-79F8-B12E-6DEA038BD77A}"/>
              </a:ext>
            </a:extLst>
          </p:cNvPr>
          <p:cNvSpPr/>
          <p:nvPr/>
        </p:nvSpPr>
        <p:spPr>
          <a:xfrm>
            <a:off x="4952802" y="10395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7" name="矩形: 圆角 16">
            <a:extLst>
              <a:ext uri="{FF2B5EF4-FFF2-40B4-BE49-F238E27FC236}">
                <a16:creationId xmlns:a16="http://schemas.microsoft.com/office/drawing/2014/main" id="{F972C35D-E9FF-DA17-5BBC-F51DBF0E1C23}"/>
              </a:ext>
            </a:extLst>
          </p:cNvPr>
          <p:cNvSpPr/>
          <p:nvPr/>
        </p:nvSpPr>
        <p:spPr>
          <a:xfrm>
            <a:off x="8399946" y="10395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8" name="直接连接符 17">
            <a:extLst>
              <a:ext uri="{FF2B5EF4-FFF2-40B4-BE49-F238E27FC236}">
                <a16:creationId xmlns:a16="http://schemas.microsoft.com/office/drawing/2014/main" id="{F2B7E64F-2FF2-B818-9AE1-559547F807F4}"/>
              </a:ext>
            </a:extLst>
          </p:cNvPr>
          <p:cNvCxnSpPr>
            <a:cxnSpLocks/>
          </p:cNvCxnSpPr>
          <p:nvPr/>
        </p:nvCxnSpPr>
        <p:spPr>
          <a:xfrm>
            <a:off x="3717287" y="1562099"/>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549FA04-77AA-76DF-C008-4A433BD43480}"/>
              </a:ext>
            </a:extLst>
          </p:cNvPr>
          <p:cNvCxnSpPr>
            <a:cxnSpLocks/>
          </p:cNvCxnSpPr>
          <p:nvPr/>
        </p:nvCxnSpPr>
        <p:spPr>
          <a:xfrm>
            <a:off x="7172325" y="1557337"/>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7B71F12-DA7C-ABDD-D508-2E2AB369A924}"/>
              </a:ext>
            </a:extLst>
          </p:cNvPr>
          <p:cNvSpPr txBox="1"/>
          <p:nvPr/>
        </p:nvSpPr>
        <p:spPr>
          <a:xfrm>
            <a:off x="0" y="87268"/>
            <a:ext cx="1105725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我现在要查找小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26" name="文本框 25">
            <a:extLst>
              <a:ext uri="{FF2B5EF4-FFF2-40B4-BE49-F238E27FC236}">
                <a16:creationId xmlns:a16="http://schemas.microsoft.com/office/drawing/2014/main" id="{CCD7AC08-23FF-1E37-A631-C3C111BD0FEE}"/>
              </a:ext>
            </a:extLst>
          </p:cNvPr>
          <p:cNvSpPr txBox="1"/>
          <p:nvPr/>
        </p:nvSpPr>
        <p:spPr>
          <a:xfrm>
            <a:off x="-8649817" y="3623221"/>
            <a:ext cx="713534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任务：在链表中查找小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27" name="文本框 26">
            <a:extLst>
              <a:ext uri="{FF2B5EF4-FFF2-40B4-BE49-F238E27FC236}">
                <a16:creationId xmlns:a16="http://schemas.microsoft.com/office/drawing/2014/main" id="{E32E735D-E45F-1464-4DC2-6A0B35C1AB26}"/>
              </a:ext>
            </a:extLst>
          </p:cNvPr>
          <p:cNvSpPr txBox="1"/>
          <p:nvPr/>
        </p:nvSpPr>
        <p:spPr>
          <a:xfrm>
            <a:off x="-8686800" y="4462370"/>
            <a:ext cx="7486650"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通过头节点进入链表</a:t>
            </a:r>
          </a:p>
        </p:txBody>
      </p:sp>
      <p:sp>
        <p:nvSpPr>
          <p:cNvPr id="25" name="文本框 24">
            <a:extLst>
              <a:ext uri="{FF2B5EF4-FFF2-40B4-BE49-F238E27FC236}">
                <a16:creationId xmlns:a16="http://schemas.microsoft.com/office/drawing/2014/main" id="{F3B25062-AFAB-3B21-6C8D-7C7AB9374718}"/>
              </a:ext>
            </a:extLst>
          </p:cNvPr>
          <p:cNvSpPr txBox="1"/>
          <p:nvPr/>
        </p:nvSpPr>
        <p:spPr>
          <a:xfrm>
            <a:off x="36985" y="3860830"/>
            <a:ext cx="5070874"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A</a:t>
            </a:r>
            <a:r>
              <a:rPr lang="zh-CN" altLang="en-US" sz="4800" dirty="0">
                <a:latin typeface="华文楷体" panose="02010600040101010101" pitchFamily="2" charset="-122"/>
                <a:ea typeface="华文楷体" panose="02010600040101010101" pitchFamily="2" charset="-122"/>
              </a:rPr>
              <a:t>节点的值域是</a:t>
            </a:r>
            <a:r>
              <a:rPr lang="en-US" altLang="zh-CN" sz="4800" dirty="0">
                <a:latin typeface="华文楷体" panose="02010600040101010101" pitchFamily="2" charset="-122"/>
                <a:ea typeface="华文楷体" panose="02010600040101010101" pitchFamily="2" charset="-122"/>
              </a:rPr>
              <a:t>A</a:t>
            </a:r>
            <a:endParaRPr lang="zh-CN" altLang="en-US" sz="4800" dirty="0">
              <a:latin typeface="华文楷体" panose="02010600040101010101" pitchFamily="2" charset="-122"/>
              <a:ea typeface="华文楷体" panose="02010600040101010101" pitchFamily="2" charset="-122"/>
            </a:endParaRPr>
          </a:p>
        </p:txBody>
      </p:sp>
      <p:sp>
        <p:nvSpPr>
          <p:cNvPr id="29" name="箭头: 下 28">
            <a:extLst>
              <a:ext uri="{FF2B5EF4-FFF2-40B4-BE49-F238E27FC236}">
                <a16:creationId xmlns:a16="http://schemas.microsoft.com/office/drawing/2014/main" id="{6CCB8249-2F22-0206-527E-07173687EDF7}"/>
              </a:ext>
            </a:extLst>
          </p:cNvPr>
          <p:cNvSpPr/>
          <p:nvPr/>
        </p:nvSpPr>
        <p:spPr>
          <a:xfrm rot="10800000">
            <a:off x="2147186" y="2285177"/>
            <a:ext cx="920417"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9A2F4A5-48E3-512B-0F45-E5E12DA3710B}"/>
              </a:ext>
            </a:extLst>
          </p:cNvPr>
          <p:cNvSpPr txBox="1"/>
          <p:nvPr/>
        </p:nvSpPr>
        <p:spPr>
          <a:xfrm>
            <a:off x="5422184" y="3823298"/>
            <a:ext cx="2360119" cy="830996"/>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A==C</a:t>
            </a:r>
            <a:r>
              <a:rPr lang="zh-CN" altLang="en-US" sz="4800" dirty="0">
                <a:latin typeface="华文楷体" panose="02010600040101010101" pitchFamily="2" charset="-122"/>
                <a:ea typeface="华文楷体" panose="02010600040101010101" pitchFamily="2" charset="-122"/>
              </a:rPr>
              <a:t>？</a:t>
            </a:r>
          </a:p>
        </p:txBody>
      </p:sp>
      <p:sp>
        <p:nvSpPr>
          <p:cNvPr id="31" name="文本框 30">
            <a:extLst>
              <a:ext uri="{FF2B5EF4-FFF2-40B4-BE49-F238E27FC236}">
                <a16:creationId xmlns:a16="http://schemas.microsoft.com/office/drawing/2014/main" id="{FC03BB15-A6D1-CDFC-AEB0-B5BFB6A4A1F4}"/>
              </a:ext>
            </a:extLst>
          </p:cNvPr>
          <p:cNvSpPr txBox="1"/>
          <p:nvPr/>
        </p:nvSpPr>
        <p:spPr>
          <a:xfrm>
            <a:off x="0" y="4751804"/>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要通过</a:t>
            </a:r>
            <a:r>
              <a:rPr lang="en-US" altLang="zh-CN" sz="4800" dirty="0">
                <a:latin typeface="华文楷体" panose="02010600040101010101" pitchFamily="2" charset="-122"/>
                <a:ea typeface="华文楷体" panose="02010600040101010101" pitchFamily="2" charset="-122"/>
              </a:rPr>
              <a:t>A</a:t>
            </a:r>
            <a:r>
              <a:rPr lang="zh-CN" altLang="en-US" sz="4800" dirty="0">
                <a:latin typeface="华文楷体" panose="02010600040101010101" pitchFamily="2" charset="-122"/>
                <a:ea typeface="华文楷体" panose="02010600040101010101" pitchFamily="2" charset="-122"/>
              </a:rPr>
              <a:t>节点的指针域（通往</a:t>
            </a:r>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的路径）</a:t>
            </a:r>
          </a:p>
        </p:txBody>
      </p:sp>
      <p:sp>
        <p:nvSpPr>
          <p:cNvPr id="32" name="文本框 31">
            <a:extLst>
              <a:ext uri="{FF2B5EF4-FFF2-40B4-BE49-F238E27FC236}">
                <a16:creationId xmlns:a16="http://schemas.microsoft.com/office/drawing/2014/main" id="{38571055-E7D7-CC6F-C5EF-3BCC5B72C235}"/>
              </a:ext>
            </a:extLst>
          </p:cNvPr>
          <p:cNvSpPr txBox="1"/>
          <p:nvPr/>
        </p:nvSpPr>
        <p:spPr>
          <a:xfrm>
            <a:off x="0" y="5702755"/>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前往下一个节点：</a:t>
            </a:r>
            <a:r>
              <a:rPr lang="en-US" altLang="zh-CN" sz="4800" dirty="0">
                <a:latin typeface="华文楷体" panose="02010600040101010101" pitchFamily="2" charset="-122"/>
                <a:ea typeface="华文楷体" panose="02010600040101010101" pitchFamily="2" charset="-122"/>
              </a:rPr>
              <a:t>P = </a:t>
            </a:r>
            <a:r>
              <a:rPr lang="en-US" altLang="zh-CN" sz="4800" dirty="0" err="1">
                <a:latin typeface="华文楷体" panose="02010600040101010101" pitchFamily="2" charset="-122"/>
                <a:ea typeface="华文楷体" panose="02010600040101010101" pitchFamily="2" charset="-122"/>
              </a:rPr>
              <a:t>P.next</a:t>
            </a:r>
            <a:endParaRPr lang="zh-CN" altLang="en-US" sz="4800" dirty="0">
              <a:latin typeface="华文楷体" panose="02010600040101010101" pitchFamily="2" charset="-122"/>
              <a:ea typeface="华文楷体" panose="02010600040101010101" pitchFamily="2" charset="-122"/>
            </a:endParaRPr>
          </a:p>
        </p:txBody>
      </p:sp>
      <p:sp>
        <p:nvSpPr>
          <p:cNvPr id="33" name="矩形: 圆角 32">
            <a:extLst>
              <a:ext uri="{FF2B5EF4-FFF2-40B4-BE49-F238E27FC236}">
                <a16:creationId xmlns:a16="http://schemas.microsoft.com/office/drawing/2014/main" id="{07790B05-5DB8-3410-A29B-261CBA5A357D}"/>
              </a:ext>
            </a:extLst>
          </p:cNvPr>
          <p:cNvSpPr/>
          <p:nvPr/>
        </p:nvSpPr>
        <p:spPr>
          <a:xfrm>
            <a:off x="-9170591"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34" name="矩形: 圆角 33">
            <a:extLst>
              <a:ext uri="{FF2B5EF4-FFF2-40B4-BE49-F238E27FC236}">
                <a16:creationId xmlns:a16="http://schemas.microsoft.com/office/drawing/2014/main" id="{598DCC8E-6237-2FBF-8529-B98264580C46}"/>
              </a:ext>
            </a:extLst>
          </p:cNvPr>
          <p:cNvSpPr/>
          <p:nvPr/>
        </p:nvSpPr>
        <p:spPr>
          <a:xfrm>
            <a:off x="-6116157"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35" name="矩形: 圆角 34">
            <a:extLst>
              <a:ext uri="{FF2B5EF4-FFF2-40B4-BE49-F238E27FC236}">
                <a16:creationId xmlns:a16="http://schemas.microsoft.com/office/drawing/2014/main" id="{32C6F286-7FF3-05AD-D535-51E035DC8134}"/>
              </a:ext>
            </a:extLst>
          </p:cNvPr>
          <p:cNvSpPr/>
          <p:nvPr/>
        </p:nvSpPr>
        <p:spPr>
          <a:xfrm>
            <a:off x="-2977878"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6" name="直接连接符 35">
            <a:extLst>
              <a:ext uri="{FF2B5EF4-FFF2-40B4-BE49-F238E27FC236}">
                <a16:creationId xmlns:a16="http://schemas.microsoft.com/office/drawing/2014/main" id="{10F2497D-39CF-54B3-CFB1-DDB50E3C0D08}"/>
              </a:ext>
            </a:extLst>
          </p:cNvPr>
          <p:cNvCxnSpPr>
            <a:cxnSpLocks/>
          </p:cNvCxnSpPr>
          <p:nvPr/>
        </p:nvCxnSpPr>
        <p:spPr>
          <a:xfrm>
            <a:off x="-6899383" y="32384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4A64E60-617C-9EB9-0C5D-B3D3AA6F0B4B}"/>
              </a:ext>
            </a:extLst>
          </p:cNvPr>
          <p:cNvCxnSpPr>
            <a:cxnSpLocks/>
          </p:cNvCxnSpPr>
          <p:nvPr/>
        </p:nvCxnSpPr>
        <p:spPr>
          <a:xfrm>
            <a:off x="-3765204" y="32384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7AC6BB5-F52B-D0F0-6E4E-BD6275CFBA71}"/>
              </a:ext>
            </a:extLst>
          </p:cNvPr>
          <p:cNvCxnSpPr>
            <a:cxnSpLocks/>
          </p:cNvCxnSpPr>
          <p:nvPr/>
        </p:nvCxnSpPr>
        <p:spPr>
          <a:xfrm flipV="1">
            <a:off x="12709544" y="32311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05981F1-F1A8-17C4-8290-ECF319D439D0}"/>
              </a:ext>
            </a:extLst>
          </p:cNvPr>
          <p:cNvSpPr txBox="1"/>
          <p:nvPr/>
        </p:nvSpPr>
        <p:spPr>
          <a:xfrm>
            <a:off x="13667487" y="2715974"/>
            <a:ext cx="1563248" cy="1107996"/>
          </a:xfrm>
          <a:prstGeom prst="rect">
            <a:avLst/>
          </a:prstGeom>
          <a:noFill/>
        </p:spPr>
        <p:txBody>
          <a:bodyPr wrap="none" rtlCol="0">
            <a:spAutoFit/>
          </a:bodyPr>
          <a:lstStyle/>
          <a:p>
            <a:r>
              <a:rPr lang="en-US" altLang="zh-CN" sz="6600" dirty="0"/>
              <a:t>Null</a:t>
            </a:r>
            <a:endParaRPr lang="zh-CN" altLang="en-US" sz="6600" dirty="0"/>
          </a:p>
        </p:txBody>
      </p:sp>
    </p:spTree>
    <p:extLst>
      <p:ext uri="{BB962C8B-B14F-4D97-AF65-F5344CB8AC3E}">
        <p14:creationId xmlns:p14="http://schemas.microsoft.com/office/powerpoint/2010/main" val="365631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32"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5C5F0-B323-CDFC-1B60-C5127D949FB8}"/>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147E0802-4AE1-9D78-33F6-E181F95E19D8}"/>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了解了普利姆算法之后，我们在来看克鲁斯卡尔算法</a:t>
            </a:r>
          </a:p>
        </p:txBody>
      </p:sp>
      <p:sp>
        <p:nvSpPr>
          <p:cNvPr id="2" name="文本框 1">
            <a:extLst>
              <a:ext uri="{FF2B5EF4-FFF2-40B4-BE49-F238E27FC236}">
                <a16:creationId xmlns:a16="http://schemas.microsoft.com/office/drawing/2014/main" id="{A615F532-E80F-0917-4C34-684AB1DA1F01}"/>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克鲁斯卡尔算法的核心是：边</a:t>
            </a:r>
          </a:p>
        </p:txBody>
      </p:sp>
      <p:sp>
        <p:nvSpPr>
          <p:cNvPr id="3" name="椭圆 2">
            <a:extLst>
              <a:ext uri="{FF2B5EF4-FFF2-40B4-BE49-F238E27FC236}">
                <a16:creationId xmlns:a16="http://schemas.microsoft.com/office/drawing/2014/main" id="{90248B2F-1335-B4FC-B128-369E93EFCA3F}"/>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EA0F0F97-A56C-B503-BB4C-340B70AEDEDF}"/>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6B0DB846-B856-254E-9B7E-44034BD28CF9}"/>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1EC5C7AF-ADC9-029D-F53D-338F38561D7C}"/>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EF2199D7-D4EB-4FB7-6321-2867B839FD8B}"/>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87EC643C-303B-BBE5-8930-1C1E3EC23870}"/>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B3F55B3D-3ED9-8676-5309-541BEBC7C78F}"/>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FCCCED29-98B8-8512-E8A1-02D2109AFCAE}"/>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E870B0D-3A70-551F-0A45-EE1ACC07BAF9}"/>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A7D7FEE-1CEE-C8CE-9816-9322DBE908F2}"/>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857D8AE-CC4F-A7CE-D07C-A0A577D9E8C6}"/>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C19C0C6-B0C6-A9E2-1B85-E6E98508DA0E}"/>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C9031DB-3C43-FFC1-94D0-4D0FEB0FC8E7}"/>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6E66526-BCC5-D2FF-92DE-6A658EC4F1A9}"/>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E320E20-5DD0-C125-0CE2-C979FCE42047}"/>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B7C0184-70EE-D818-3F2B-9ED70A85D510}"/>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485EBF5-EF25-3105-BB51-BA8F4B5D36C8}"/>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65F5F4A1-78DD-BA4F-9AEB-BFCC3D0A05A4}"/>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EB075EE8-30DB-C221-18AC-51968B7571FB}"/>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0F8A4D8F-740F-BB32-E396-9E5C805B7FEE}"/>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66AF093B-28A9-F766-EE72-60027A2A6DC2}"/>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CCF448D7-0F3B-8A40-3FE3-1F85A5A016E5}"/>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2D83112B-FFDC-D9C8-61BF-B7A8B4AFDA01}"/>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A8827800-9470-9607-8CB4-1DAE3A3F56E7}"/>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4920D2A5-117A-C6D1-57D9-F9E7F81FF926}"/>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E6CAFFEC-D19F-6543-D90C-BA97E13CC973}"/>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AD45D41-50C0-22E6-CA78-DA243E8F8AD0}"/>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椭圆 15">
            <a:extLst>
              <a:ext uri="{FF2B5EF4-FFF2-40B4-BE49-F238E27FC236}">
                <a16:creationId xmlns:a16="http://schemas.microsoft.com/office/drawing/2014/main" id="{1CFCF85C-CD4E-6864-BA95-73C6220F8E37}"/>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ACA3A1F-C4C7-D44F-8119-DB597D03416C}"/>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椭圆 18">
            <a:extLst>
              <a:ext uri="{FF2B5EF4-FFF2-40B4-BE49-F238E27FC236}">
                <a16:creationId xmlns:a16="http://schemas.microsoft.com/office/drawing/2014/main" id="{6AB346E9-BE3C-F2F7-8232-9E8F5D4BBE2C}"/>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B8FD6131-5737-6EEF-3F18-00AA543A677A}"/>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3" name="椭圆 22">
            <a:extLst>
              <a:ext uri="{FF2B5EF4-FFF2-40B4-BE49-F238E27FC236}">
                <a16:creationId xmlns:a16="http://schemas.microsoft.com/office/drawing/2014/main" id="{AD8B219F-424A-C491-474B-DB7E264FA241}"/>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5" name="椭圆 24">
            <a:extLst>
              <a:ext uri="{FF2B5EF4-FFF2-40B4-BE49-F238E27FC236}">
                <a16:creationId xmlns:a16="http://schemas.microsoft.com/office/drawing/2014/main" id="{2C54D264-8777-6D11-C7AF-B33955FAE206}"/>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7" name="矩形: 圆角 26">
            <a:extLst>
              <a:ext uri="{FF2B5EF4-FFF2-40B4-BE49-F238E27FC236}">
                <a16:creationId xmlns:a16="http://schemas.microsoft.com/office/drawing/2014/main" id="{9C0F3E72-3A4C-AFF7-3BBE-912A3296F4F7}"/>
              </a:ext>
            </a:extLst>
          </p:cNvPr>
          <p:cNvSpPr/>
          <p:nvPr/>
        </p:nvSpPr>
        <p:spPr>
          <a:xfrm rot="16200000">
            <a:off x="2106328" y="3862454"/>
            <a:ext cx="649240" cy="2446440"/>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4400274E-7BDE-CE93-5429-28466A5487F5}"/>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B300329-3D9D-71ED-C686-57A3944A3E79}"/>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cxnSp>
        <p:nvCxnSpPr>
          <p:cNvPr id="11" name="直接连接符 10">
            <a:extLst>
              <a:ext uri="{FF2B5EF4-FFF2-40B4-BE49-F238E27FC236}">
                <a16:creationId xmlns:a16="http://schemas.microsoft.com/office/drawing/2014/main" id="{E02CC44B-1C3E-2CB2-5CBE-4B65BD0A53E0}"/>
              </a:ext>
            </a:extLst>
          </p:cNvPr>
          <p:cNvCxnSpPr>
            <a:cxnSpLocks/>
          </p:cNvCxnSpPr>
          <p:nvPr/>
        </p:nvCxnSpPr>
        <p:spPr>
          <a:xfrm flipV="1">
            <a:off x="10105795"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9B5734E-54B2-97E8-3865-CF3D62E6D221}"/>
              </a:ext>
            </a:extLst>
          </p:cNvPr>
          <p:cNvSpPr txBox="1"/>
          <p:nvPr/>
        </p:nvSpPr>
        <p:spPr>
          <a:xfrm>
            <a:off x="10410913"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cxnSp>
        <p:nvCxnSpPr>
          <p:cNvPr id="13" name="直接连接符 12">
            <a:extLst>
              <a:ext uri="{FF2B5EF4-FFF2-40B4-BE49-F238E27FC236}">
                <a16:creationId xmlns:a16="http://schemas.microsoft.com/office/drawing/2014/main" id="{9805121D-A112-AB19-5527-F043B27FEDC9}"/>
              </a:ext>
            </a:extLst>
          </p:cNvPr>
          <p:cNvCxnSpPr>
            <a:cxnSpLocks/>
          </p:cNvCxnSpPr>
          <p:nvPr/>
        </p:nvCxnSpPr>
        <p:spPr>
          <a:xfrm flipV="1">
            <a:off x="9276266"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5862CE4-1CC4-2858-ABF3-7E18E5E3A151}"/>
              </a:ext>
            </a:extLst>
          </p:cNvPr>
          <p:cNvSpPr txBox="1"/>
          <p:nvPr/>
        </p:nvSpPr>
        <p:spPr>
          <a:xfrm>
            <a:off x="8874046"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cxnSp>
        <p:nvCxnSpPr>
          <p:cNvPr id="33" name="直接连接符 32">
            <a:extLst>
              <a:ext uri="{FF2B5EF4-FFF2-40B4-BE49-F238E27FC236}">
                <a16:creationId xmlns:a16="http://schemas.microsoft.com/office/drawing/2014/main" id="{D0E4CA4C-0D9C-BC95-7B82-D4E4003FFACA}"/>
              </a:ext>
            </a:extLst>
          </p:cNvPr>
          <p:cNvCxnSpPr>
            <a:cxnSpLocks/>
          </p:cNvCxnSpPr>
          <p:nvPr/>
        </p:nvCxnSpPr>
        <p:spPr>
          <a:xfrm flipH="1" flipV="1">
            <a:off x="10115659"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1B5E395F-72A9-B269-1189-DFD97C7201D8}"/>
              </a:ext>
            </a:extLst>
          </p:cNvPr>
          <p:cNvSpPr txBox="1"/>
          <p:nvPr/>
        </p:nvSpPr>
        <p:spPr>
          <a:xfrm>
            <a:off x="10507373"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cxnSp>
        <p:nvCxnSpPr>
          <p:cNvPr id="36" name="直接连接符 35">
            <a:extLst>
              <a:ext uri="{FF2B5EF4-FFF2-40B4-BE49-F238E27FC236}">
                <a16:creationId xmlns:a16="http://schemas.microsoft.com/office/drawing/2014/main" id="{089BBB09-6415-89F9-8007-38E471829832}"/>
              </a:ext>
            </a:extLst>
          </p:cNvPr>
          <p:cNvCxnSpPr>
            <a:cxnSpLocks/>
          </p:cNvCxnSpPr>
          <p:nvPr/>
        </p:nvCxnSpPr>
        <p:spPr>
          <a:xfrm flipH="1">
            <a:off x="8635554"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6039205-2EA3-9245-7D1C-A54C9E7DF59E}"/>
              </a:ext>
            </a:extLst>
          </p:cNvPr>
          <p:cNvSpPr txBox="1"/>
          <p:nvPr/>
        </p:nvSpPr>
        <p:spPr>
          <a:xfrm>
            <a:off x="8758189"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3244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8BB39-EBB9-EB36-C8A0-D669ADB9A266}"/>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6990D85B-8CC3-7754-A68D-1E0FDC0F82A5}"/>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了解了普利姆算法之后，我们在来看克鲁斯卡尔算法</a:t>
            </a:r>
          </a:p>
        </p:txBody>
      </p:sp>
      <p:sp>
        <p:nvSpPr>
          <p:cNvPr id="2" name="文本框 1">
            <a:extLst>
              <a:ext uri="{FF2B5EF4-FFF2-40B4-BE49-F238E27FC236}">
                <a16:creationId xmlns:a16="http://schemas.microsoft.com/office/drawing/2014/main" id="{68F834B5-18DB-FF50-8C27-1E859F6184F7}"/>
              </a:ext>
            </a:extLst>
          </p:cNvPr>
          <p:cNvSpPr txBox="1"/>
          <p:nvPr/>
        </p:nvSpPr>
        <p:spPr>
          <a:xfrm>
            <a:off x="0" y="55255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克鲁斯卡尔算法的核心是：边</a:t>
            </a:r>
          </a:p>
        </p:txBody>
      </p:sp>
      <p:sp>
        <p:nvSpPr>
          <p:cNvPr id="3" name="椭圆 2">
            <a:extLst>
              <a:ext uri="{FF2B5EF4-FFF2-40B4-BE49-F238E27FC236}">
                <a16:creationId xmlns:a16="http://schemas.microsoft.com/office/drawing/2014/main" id="{4B342240-8531-71F0-EC3D-BAC298DBACC6}"/>
              </a:ext>
            </a:extLst>
          </p:cNvPr>
          <p:cNvSpPr/>
          <p:nvPr/>
        </p:nvSpPr>
        <p:spPr>
          <a:xfrm>
            <a:off x="1490768"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D725B6FD-CC72-B7F6-2D18-C8A9ED49D178}"/>
              </a:ext>
            </a:extLst>
          </p:cNvPr>
          <p:cNvSpPr/>
          <p:nvPr/>
        </p:nvSpPr>
        <p:spPr>
          <a:xfrm>
            <a:off x="3051609"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 name="椭圆 5">
            <a:extLst>
              <a:ext uri="{FF2B5EF4-FFF2-40B4-BE49-F238E27FC236}">
                <a16:creationId xmlns:a16="http://schemas.microsoft.com/office/drawing/2014/main" id="{CE376F1D-49E8-6FFE-97C6-7B26A4F5F28D}"/>
              </a:ext>
            </a:extLst>
          </p:cNvPr>
          <p:cNvSpPr/>
          <p:nvPr/>
        </p:nvSpPr>
        <p:spPr>
          <a:xfrm>
            <a:off x="4167425"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0A57766C-DBBF-D71B-936D-57F715528368}"/>
              </a:ext>
            </a:extLst>
          </p:cNvPr>
          <p:cNvSpPr/>
          <p:nvPr/>
        </p:nvSpPr>
        <p:spPr>
          <a:xfrm>
            <a:off x="3051609"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 name="椭圆 7">
            <a:extLst>
              <a:ext uri="{FF2B5EF4-FFF2-40B4-BE49-F238E27FC236}">
                <a16:creationId xmlns:a16="http://schemas.microsoft.com/office/drawing/2014/main" id="{6EE5A3E8-D248-4A74-E679-02BB5181BF72}"/>
              </a:ext>
            </a:extLst>
          </p:cNvPr>
          <p:cNvSpPr/>
          <p:nvPr/>
        </p:nvSpPr>
        <p:spPr>
          <a:xfrm>
            <a:off x="1490768"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DF70BC8A-3C08-83FF-DEA4-71079D995DBE}"/>
              </a:ext>
            </a:extLst>
          </p:cNvPr>
          <p:cNvSpPr/>
          <p:nvPr/>
        </p:nvSpPr>
        <p:spPr>
          <a:xfrm>
            <a:off x="427702"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0" name="椭圆 9">
            <a:extLst>
              <a:ext uri="{FF2B5EF4-FFF2-40B4-BE49-F238E27FC236}">
                <a16:creationId xmlns:a16="http://schemas.microsoft.com/office/drawing/2014/main" id="{D9A32CB4-5B0B-129C-AB5E-EFDD9262C7F8}"/>
              </a:ext>
            </a:extLst>
          </p:cNvPr>
          <p:cNvSpPr/>
          <p:nvPr/>
        </p:nvSpPr>
        <p:spPr>
          <a:xfrm>
            <a:off x="2297563"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8" name="直接连接符 17">
            <a:extLst>
              <a:ext uri="{FF2B5EF4-FFF2-40B4-BE49-F238E27FC236}">
                <a16:creationId xmlns:a16="http://schemas.microsoft.com/office/drawing/2014/main" id="{2731243C-851F-8E27-4828-5E2727688A70}"/>
              </a:ext>
            </a:extLst>
          </p:cNvPr>
          <p:cNvCxnSpPr>
            <a:cxnSpLocks/>
          </p:cNvCxnSpPr>
          <p:nvPr/>
        </p:nvCxnSpPr>
        <p:spPr>
          <a:xfrm flipH="1">
            <a:off x="2031368" y="243790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12CA6F7-ABA5-BC73-4C5F-500F481CED1C}"/>
              </a:ext>
            </a:extLst>
          </p:cNvPr>
          <p:cNvCxnSpPr>
            <a:cxnSpLocks/>
          </p:cNvCxnSpPr>
          <p:nvPr/>
        </p:nvCxnSpPr>
        <p:spPr>
          <a:xfrm flipH="1">
            <a:off x="2031368"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82B520A-C02C-DEA0-B8F1-D4FA8A78B71B}"/>
              </a:ext>
            </a:extLst>
          </p:cNvPr>
          <p:cNvCxnSpPr>
            <a:cxnSpLocks/>
          </p:cNvCxnSpPr>
          <p:nvPr/>
        </p:nvCxnSpPr>
        <p:spPr>
          <a:xfrm flipH="1" flipV="1">
            <a:off x="3511473"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055CCAB-358E-1E30-FEDE-3B0135CFE632}"/>
              </a:ext>
            </a:extLst>
          </p:cNvPr>
          <p:cNvCxnSpPr>
            <a:cxnSpLocks/>
          </p:cNvCxnSpPr>
          <p:nvPr/>
        </p:nvCxnSpPr>
        <p:spPr>
          <a:xfrm flipH="1" flipV="1">
            <a:off x="820420"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9F72D28-C18E-B3A5-66EE-84732EF331A1}"/>
              </a:ext>
            </a:extLst>
          </p:cNvPr>
          <p:cNvCxnSpPr>
            <a:cxnSpLocks/>
          </p:cNvCxnSpPr>
          <p:nvPr/>
        </p:nvCxnSpPr>
        <p:spPr>
          <a:xfrm flipV="1">
            <a:off x="820420"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D7725A0-20E8-C4A9-627F-ADBF9BD0B3E5}"/>
              </a:ext>
            </a:extLst>
          </p:cNvPr>
          <p:cNvCxnSpPr>
            <a:cxnSpLocks/>
          </p:cNvCxnSpPr>
          <p:nvPr/>
        </p:nvCxnSpPr>
        <p:spPr>
          <a:xfrm flipV="1">
            <a:off x="3501609"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6DCCDB2-64A0-89B5-7917-23BDF5D786FA}"/>
              </a:ext>
            </a:extLst>
          </p:cNvPr>
          <p:cNvCxnSpPr>
            <a:cxnSpLocks/>
          </p:cNvCxnSpPr>
          <p:nvPr/>
        </p:nvCxnSpPr>
        <p:spPr>
          <a:xfrm flipV="1">
            <a:off x="2672080"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2A8397A-6ACA-A1ED-39B5-44BEF4171A52}"/>
              </a:ext>
            </a:extLst>
          </p:cNvPr>
          <p:cNvCxnSpPr>
            <a:cxnSpLocks/>
          </p:cNvCxnSpPr>
          <p:nvPr/>
        </p:nvCxnSpPr>
        <p:spPr>
          <a:xfrm flipV="1">
            <a:off x="1864360" y="3971582"/>
            <a:ext cx="513506" cy="785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F392C21-3F8B-5F77-A814-5E0CFA4D7C8A}"/>
              </a:ext>
            </a:extLst>
          </p:cNvPr>
          <p:cNvCxnSpPr>
            <a:cxnSpLocks/>
          </p:cNvCxnSpPr>
          <p:nvPr/>
        </p:nvCxnSpPr>
        <p:spPr>
          <a:xfrm flipH="1" flipV="1">
            <a:off x="2682984" y="3948722"/>
            <a:ext cx="381527" cy="9048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E54D0C2-CAC9-426B-90D3-E65F3D25F472}"/>
              </a:ext>
            </a:extLst>
          </p:cNvPr>
          <p:cNvSpPr txBox="1"/>
          <p:nvPr/>
        </p:nvSpPr>
        <p:spPr>
          <a:xfrm>
            <a:off x="2260645" y="17993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28</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E951DF54-2476-8064-2CF6-BEDD78D82066}"/>
              </a:ext>
            </a:extLst>
          </p:cNvPr>
          <p:cNvSpPr txBox="1"/>
          <p:nvPr/>
        </p:nvSpPr>
        <p:spPr>
          <a:xfrm>
            <a:off x="3903187"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EE687741-2DCE-CEDB-FEB3-D50321FC8587}"/>
              </a:ext>
            </a:extLst>
          </p:cNvPr>
          <p:cNvSpPr txBox="1"/>
          <p:nvPr/>
        </p:nvSpPr>
        <p:spPr>
          <a:xfrm>
            <a:off x="3806727"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63" name="文本框 62">
            <a:extLst>
              <a:ext uri="{FF2B5EF4-FFF2-40B4-BE49-F238E27FC236}">
                <a16:creationId xmlns:a16="http://schemas.microsoft.com/office/drawing/2014/main" id="{15DD3ECD-D483-D51E-357C-A12540114A22}"/>
              </a:ext>
            </a:extLst>
          </p:cNvPr>
          <p:cNvSpPr txBox="1"/>
          <p:nvPr/>
        </p:nvSpPr>
        <p:spPr>
          <a:xfrm>
            <a:off x="2830029" y="38000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DA299710-1E91-0547-5DC6-58279980A52D}"/>
              </a:ext>
            </a:extLst>
          </p:cNvPr>
          <p:cNvSpPr txBox="1"/>
          <p:nvPr/>
        </p:nvSpPr>
        <p:spPr>
          <a:xfrm>
            <a:off x="2269860"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66" name="文本框 65">
            <a:extLst>
              <a:ext uri="{FF2B5EF4-FFF2-40B4-BE49-F238E27FC236}">
                <a16:creationId xmlns:a16="http://schemas.microsoft.com/office/drawing/2014/main" id="{EDCB0474-DA7D-E2FB-104B-F950714AE57F}"/>
              </a:ext>
            </a:extLst>
          </p:cNvPr>
          <p:cNvSpPr txBox="1"/>
          <p:nvPr/>
        </p:nvSpPr>
        <p:spPr>
          <a:xfrm>
            <a:off x="2154003"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53FB5E9E-1E45-3564-AB30-DAE47736F55E}"/>
              </a:ext>
            </a:extLst>
          </p:cNvPr>
          <p:cNvSpPr txBox="1"/>
          <p:nvPr/>
        </p:nvSpPr>
        <p:spPr>
          <a:xfrm>
            <a:off x="1583623" y="38968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24</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B2AE3B24-2D8C-D457-C109-34456311AFAA}"/>
              </a:ext>
            </a:extLst>
          </p:cNvPr>
          <p:cNvSpPr txBox="1"/>
          <p:nvPr/>
        </p:nvSpPr>
        <p:spPr>
          <a:xfrm>
            <a:off x="478541"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4B7092A8-29C2-D63F-59E9-FD1DC4FF1AA7}"/>
              </a:ext>
            </a:extLst>
          </p:cNvPr>
          <p:cNvSpPr txBox="1"/>
          <p:nvPr/>
        </p:nvSpPr>
        <p:spPr>
          <a:xfrm>
            <a:off x="478541"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箭头: 右 69">
            <a:extLst>
              <a:ext uri="{FF2B5EF4-FFF2-40B4-BE49-F238E27FC236}">
                <a16:creationId xmlns:a16="http://schemas.microsoft.com/office/drawing/2014/main" id="{3FEF0B4B-2C2E-7356-4BDE-B858FFDE74BB}"/>
              </a:ext>
            </a:extLst>
          </p:cNvPr>
          <p:cNvSpPr/>
          <p:nvPr/>
        </p:nvSpPr>
        <p:spPr>
          <a:xfrm>
            <a:off x="5262321" y="3264960"/>
            <a:ext cx="1128043" cy="830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988747E-A8A8-D21F-8D5B-12D5F7833D02}"/>
              </a:ext>
            </a:extLst>
          </p:cNvPr>
          <p:cNvSpPr/>
          <p:nvPr/>
        </p:nvSpPr>
        <p:spPr>
          <a:xfrm>
            <a:off x="8094954"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椭圆 15">
            <a:extLst>
              <a:ext uri="{FF2B5EF4-FFF2-40B4-BE49-F238E27FC236}">
                <a16:creationId xmlns:a16="http://schemas.microsoft.com/office/drawing/2014/main" id="{19564A51-06A6-002F-5EDF-9F55B757582D}"/>
              </a:ext>
            </a:extLst>
          </p:cNvPr>
          <p:cNvSpPr/>
          <p:nvPr/>
        </p:nvSpPr>
        <p:spPr>
          <a:xfrm>
            <a:off x="9655795" y="21940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D960F99B-A226-6184-6B1B-A1C79FA4199F}"/>
              </a:ext>
            </a:extLst>
          </p:cNvPr>
          <p:cNvSpPr/>
          <p:nvPr/>
        </p:nvSpPr>
        <p:spPr>
          <a:xfrm>
            <a:off x="10771611"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椭圆 18">
            <a:extLst>
              <a:ext uri="{FF2B5EF4-FFF2-40B4-BE49-F238E27FC236}">
                <a16:creationId xmlns:a16="http://schemas.microsoft.com/office/drawing/2014/main" id="{BE584131-EDCF-91AB-92C4-C4773867A9DC}"/>
              </a:ext>
            </a:extLst>
          </p:cNvPr>
          <p:cNvSpPr/>
          <p:nvPr/>
        </p:nvSpPr>
        <p:spPr>
          <a:xfrm>
            <a:off x="9655795"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84BC35A7-812B-796B-79C5-75FD1EF490B1}"/>
              </a:ext>
            </a:extLst>
          </p:cNvPr>
          <p:cNvSpPr/>
          <p:nvPr/>
        </p:nvSpPr>
        <p:spPr>
          <a:xfrm>
            <a:off x="8094954" y="48555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3" name="椭圆 22">
            <a:extLst>
              <a:ext uri="{FF2B5EF4-FFF2-40B4-BE49-F238E27FC236}">
                <a16:creationId xmlns:a16="http://schemas.microsoft.com/office/drawing/2014/main" id="{3AB18E67-65B3-290F-98B6-F4E6F85DE963}"/>
              </a:ext>
            </a:extLst>
          </p:cNvPr>
          <p:cNvSpPr/>
          <p:nvPr/>
        </p:nvSpPr>
        <p:spPr>
          <a:xfrm>
            <a:off x="7031888" y="34987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5" name="椭圆 24">
            <a:extLst>
              <a:ext uri="{FF2B5EF4-FFF2-40B4-BE49-F238E27FC236}">
                <a16:creationId xmlns:a16="http://schemas.microsoft.com/office/drawing/2014/main" id="{5CA0718D-00B2-E4E5-367C-8C59C1DA859F}"/>
              </a:ext>
            </a:extLst>
          </p:cNvPr>
          <p:cNvSpPr/>
          <p:nvPr/>
        </p:nvSpPr>
        <p:spPr>
          <a:xfrm>
            <a:off x="8901749" y="34841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7" name="矩形: 圆角 26">
            <a:extLst>
              <a:ext uri="{FF2B5EF4-FFF2-40B4-BE49-F238E27FC236}">
                <a16:creationId xmlns:a16="http://schemas.microsoft.com/office/drawing/2014/main" id="{6AE3E6E3-2B4B-67F0-EFCC-EC8C19F68332}"/>
              </a:ext>
            </a:extLst>
          </p:cNvPr>
          <p:cNvSpPr/>
          <p:nvPr/>
        </p:nvSpPr>
        <p:spPr>
          <a:xfrm rot="19147937">
            <a:off x="875441" y="3141309"/>
            <a:ext cx="649240" cy="2446440"/>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26E4C4E9-87CB-FA04-BAF6-E72851D34B5F}"/>
              </a:ext>
            </a:extLst>
          </p:cNvPr>
          <p:cNvCxnSpPr>
            <a:cxnSpLocks/>
          </p:cNvCxnSpPr>
          <p:nvPr/>
        </p:nvCxnSpPr>
        <p:spPr>
          <a:xfrm flipV="1">
            <a:off x="7424606" y="2598829"/>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ECEB5BF-03D1-E528-7906-2843E5559F22}"/>
              </a:ext>
            </a:extLst>
          </p:cNvPr>
          <p:cNvSpPr txBox="1"/>
          <p:nvPr/>
        </p:nvSpPr>
        <p:spPr>
          <a:xfrm>
            <a:off x="7082727" y="244120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cxnSp>
        <p:nvCxnSpPr>
          <p:cNvPr id="11" name="直接连接符 10">
            <a:extLst>
              <a:ext uri="{FF2B5EF4-FFF2-40B4-BE49-F238E27FC236}">
                <a16:creationId xmlns:a16="http://schemas.microsoft.com/office/drawing/2014/main" id="{941D8191-0854-21C9-21E8-3AF3F2D94CB9}"/>
              </a:ext>
            </a:extLst>
          </p:cNvPr>
          <p:cNvCxnSpPr>
            <a:cxnSpLocks/>
          </p:cNvCxnSpPr>
          <p:nvPr/>
        </p:nvCxnSpPr>
        <p:spPr>
          <a:xfrm flipV="1">
            <a:off x="10105795" y="4023360"/>
            <a:ext cx="660484" cy="8301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76BE755-52FD-8E0B-3B75-94AFE608C1DB}"/>
              </a:ext>
            </a:extLst>
          </p:cNvPr>
          <p:cNvSpPr txBox="1"/>
          <p:nvPr/>
        </p:nvSpPr>
        <p:spPr>
          <a:xfrm>
            <a:off x="10410913" y="43313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cxnSp>
        <p:nvCxnSpPr>
          <p:cNvPr id="13" name="直接连接符 12">
            <a:extLst>
              <a:ext uri="{FF2B5EF4-FFF2-40B4-BE49-F238E27FC236}">
                <a16:creationId xmlns:a16="http://schemas.microsoft.com/office/drawing/2014/main" id="{398B6B75-511D-DF36-9BB4-9AAB1AB8E072}"/>
              </a:ext>
            </a:extLst>
          </p:cNvPr>
          <p:cNvCxnSpPr>
            <a:cxnSpLocks/>
          </p:cNvCxnSpPr>
          <p:nvPr/>
        </p:nvCxnSpPr>
        <p:spPr>
          <a:xfrm flipV="1">
            <a:off x="9276266" y="2668551"/>
            <a:ext cx="483955" cy="760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76D2C12-6158-9F32-6196-3D1E1EECD50E}"/>
              </a:ext>
            </a:extLst>
          </p:cNvPr>
          <p:cNvSpPr txBox="1"/>
          <p:nvPr/>
        </p:nvSpPr>
        <p:spPr>
          <a:xfrm>
            <a:off x="8874046" y="27028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cxnSp>
        <p:nvCxnSpPr>
          <p:cNvPr id="33" name="直接连接符 32">
            <a:extLst>
              <a:ext uri="{FF2B5EF4-FFF2-40B4-BE49-F238E27FC236}">
                <a16:creationId xmlns:a16="http://schemas.microsoft.com/office/drawing/2014/main" id="{1736A677-93D6-3140-20F0-F309AD8F5CDE}"/>
              </a:ext>
            </a:extLst>
          </p:cNvPr>
          <p:cNvCxnSpPr>
            <a:cxnSpLocks/>
          </p:cNvCxnSpPr>
          <p:nvPr/>
        </p:nvCxnSpPr>
        <p:spPr>
          <a:xfrm flipH="1" flipV="1">
            <a:off x="10115659" y="2644009"/>
            <a:ext cx="655952" cy="710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DDDAD957-BFC9-1B38-7561-E5EAE8833E50}"/>
              </a:ext>
            </a:extLst>
          </p:cNvPr>
          <p:cNvSpPr txBox="1"/>
          <p:nvPr/>
        </p:nvSpPr>
        <p:spPr>
          <a:xfrm>
            <a:off x="10507373" y="240694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16</a:t>
            </a:r>
            <a:endParaRPr lang="zh-CN" altLang="en-US" sz="2800" dirty="0">
              <a:latin typeface="宋体" panose="02010600030101010101" pitchFamily="2" charset="-122"/>
              <a:ea typeface="宋体" panose="02010600030101010101" pitchFamily="2" charset="-122"/>
            </a:endParaRPr>
          </a:p>
        </p:txBody>
      </p:sp>
      <p:cxnSp>
        <p:nvCxnSpPr>
          <p:cNvPr id="36" name="直接连接符 35">
            <a:extLst>
              <a:ext uri="{FF2B5EF4-FFF2-40B4-BE49-F238E27FC236}">
                <a16:creationId xmlns:a16="http://schemas.microsoft.com/office/drawing/2014/main" id="{EDCDF6F1-AA21-706E-8989-DAF0F91C61DC}"/>
              </a:ext>
            </a:extLst>
          </p:cNvPr>
          <p:cNvCxnSpPr>
            <a:cxnSpLocks/>
          </p:cNvCxnSpPr>
          <p:nvPr/>
        </p:nvCxnSpPr>
        <p:spPr>
          <a:xfrm flipH="1">
            <a:off x="8635554" y="5082049"/>
            <a:ext cx="9283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140506B1-9D88-843A-8924-2E2C6B6FE977}"/>
              </a:ext>
            </a:extLst>
          </p:cNvPr>
          <p:cNvSpPr txBox="1"/>
          <p:nvPr/>
        </p:nvSpPr>
        <p:spPr>
          <a:xfrm>
            <a:off x="8758189" y="50688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22</a:t>
            </a:r>
            <a:endParaRPr lang="zh-CN" altLang="en-US" sz="2800" dirty="0">
              <a:latin typeface="宋体" panose="02010600030101010101" pitchFamily="2" charset="-122"/>
              <a:ea typeface="宋体" panose="02010600030101010101" pitchFamily="2" charset="-122"/>
            </a:endParaRPr>
          </a:p>
        </p:txBody>
      </p:sp>
      <p:cxnSp>
        <p:nvCxnSpPr>
          <p:cNvPr id="40" name="直接连接符 39">
            <a:extLst>
              <a:ext uri="{FF2B5EF4-FFF2-40B4-BE49-F238E27FC236}">
                <a16:creationId xmlns:a16="http://schemas.microsoft.com/office/drawing/2014/main" id="{7AD58417-62F4-7BCC-45E4-C1233F04AE6E}"/>
              </a:ext>
            </a:extLst>
          </p:cNvPr>
          <p:cNvCxnSpPr>
            <a:cxnSpLocks/>
          </p:cNvCxnSpPr>
          <p:nvPr/>
        </p:nvCxnSpPr>
        <p:spPr>
          <a:xfrm flipH="1" flipV="1">
            <a:off x="7424606" y="4023360"/>
            <a:ext cx="670348" cy="7336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3B093488-EBB4-331B-9392-229BCD148DE3}"/>
              </a:ext>
            </a:extLst>
          </p:cNvPr>
          <p:cNvSpPr txBox="1"/>
          <p:nvPr/>
        </p:nvSpPr>
        <p:spPr>
          <a:xfrm>
            <a:off x="7082727" y="429548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25</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30211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FBF5D-7750-CF35-6B30-2C5E819D2D66}"/>
            </a:ext>
          </a:extLst>
        </p:cNvPr>
        <p:cNvGrpSpPr/>
        <p:nvPr/>
      </p:nvGrpSpPr>
      <p:grpSpPr>
        <a:xfrm>
          <a:off x="0" y="0"/>
          <a:ext cx="0" cy="0"/>
          <a:chOff x="0" y="0"/>
          <a:chExt cx="0" cy="0"/>
        </a:xfrm>
      </p:grpSpPr>
      <p:sp>
        <p:nvSpPr>
          <p:cNvPr id="43" name="文本框 42">
            <a:extLst>
              <a:ext uri="{FF2B5EF4-FFF2-40B4-BE49-F238E27FC236}">
                <a16:creationId xmlns:a16="http://schemas.microsoft.com/office/drawing/2014/main" id="{D3B089D3-762D-82A2-50AE-5268B78E7415}"/>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这两种算法的思想及其简单</a:t>
            </a:r>
          </a:p>
        </p:txBody>
      </p:sp>
      <p:sp>
        <p:nvSpPr>
          <p:cNvPr id="44" name="文本框 43">
            <a:extLst>
              <a:ext uri="{FF2B5EF4-FFF2-40B4-BE49-F238E27FC236}">
                <a16:creationId xmlns:a16="http://schemas.microsoft.com/office/drawing/2014/main" id="{B12D1C26-B32F-5112-4E7F-AABED6CEC0E7}"/>
              </a:ext>
            </a:extLst>
          </p:cNvPr>
          <p:cNvSpPr txBox="1"/>
          <p:nvPr/>
        </p:nvSpPr>
        <p:spPr>
          <a:xfrm>
            <a:off x="0" y="62840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其中普利姆算法适用于稠密图</a:t>
            </a:r>
          </a:p>
        </p:txBody>
      </p:sp>
      <p:sp>
        <p:nvSpPr>
          <p:cNvPr id="45" name="文本框 44">
            <a:extLst>
              <a:ext uri="{FF2B5EF4-FFF2-40B4-BE49-F238E27FC236}">
                <a16:creationId xmlns:a16="http://schemas.microsoft.com/office/drawing/2014/main" id="{84FB32BA-5532-2FBF-C73F-5BF306B44056}"/>
              </a:ext>
            </a:extLst>
          </p:cNvPr>
          <p:cNvSpPr txBox="1"/>
          <p:nvPr/>
        </p:nvSpPr>
        <p:spPr>
          <a:xfrm>
            <a:off x="0" y="115162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克鲁斯卡尔算法适用于稀疏图</a:t>
            </a:r>
          </a:p>
        </p:txBody>
      </p:sp>
      <p:sp>
        <p:nvSpPr>
          <p:cNvPr id="46" name="文本框 45">
            <a:extLst>
              <a:ext uri="{FF2B5EF4-FFF2-40B4-BE49-F238E27FC236}">
                <a16:creationId xmlns:a16="http://schemas.microsoft.com/office/drawing/2014/main" id="{D1BF9901-24E8-C7F5-E418-83BBEE076F7F}"/>
              </a:ext>
            </a:extLst>
          </p:cNvPr>
          <p:cNvSpPr txBox="1"/>
          <p:nvPr/>
        </p:nvSpPr>
        <p:spPr>
          <a:xfrm>
            <a:off x="0" y="167484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两个算法都是用于构造最小生成树</a:t>
            </a:r>
          </a:p>
        </p:txBody>
      </p:sp>
      <p:sp>
        <p:nvSpPr>
          <p:cNvPr id="47" name="文本框 46">
            <a:extLst>
              <a:ext uri="{FF2B5EF4-FFF2-40B4-BE49-F238E27FC236}">
                <a16:creationId xmlns:a16="http://schemas.microsoft.com/office/drawing/2014/main" id="{7F23C500-0B7B-DA7C-9078-9F2B1632B61D}"/>
              </a:ext>
            </a:extLst>
          </p:cNvPr>
          <p:cNvSpPr txBox="1"/>
          <p:nvPr/>
        </p:nvSpPr>
        <p:spPr>
          <a:xfrm>
            <a:off x="0" y="219806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最小生成树只适用于无向图</a:t>
            </a:r>
          </a:p>
        </p:txBody>
      </p:sp>
      <p:sp>
        <p:nvSpPr>
          <p:cNvPr id="48" name="文本框 47">
            <a:extLst>
              <a:ext uri="{FF2B5EF4-FFF2-40B4-BE49-F238E27FC236}">
                <a16:creationId xmlns:a16="http://schemas.microsoft.com/office/drawing/2014/main" id="{24E637D7-2FD8-03DD-57B6-56B8F9E582C9}"/>
              </a:ext>
            </a:extLst>
          </p:cNvPr>
          <p:cNvSpPr txBox="1"/>
          <p:nvPr/>
        </p:nvSpPr>
        <p:spPr>
          <a:xfrm>
            <a:off x="0" y="27212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扩展：</a:t>
            </a:r>
          </a:p>
        </p:txBody>
      </p:sp>
      <p:sp>
        <p:nvSpPr>
          <p:cNvPr id="49" name="文本框 48">
            <a:extLst>
              <a:ext uri="{FF2B5EF4-FFF2-40B4-BE49-F238E27FC236}">
                <a16:creationId xmlns:a16="http://schemas.microsoft.com/office/drawing/2014/main" id="{E4F133FD-8D23-C73F-9BDD-2F6556800A42}"/>
              </a:ext>
            </a:extLst>
          </p:cNvPr>
          <p:cNvSpPr txBox="1"/>
          <p:nvPr/>
        </p:nvSpPr>
        <p:spPr>
          <a:xfrm>
            <a:off x="0" y="324450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在有向图中，存在类似的概念，称为最小树形图，使用朱刘算法求解</a:t>
            </a:r>
          </a:p>
        </p:txBody>
      </p:sp>
      <p:sp>
        <p:nvSpPr>
          <p:cNvPr id="50" name="文本框 49">
            <a:extLst>
              <a:ext uri="{FF2B5EF4-FFF2-40B4-BE49-F238E27FC236}">
                <a16:creationId xmlns:a16="http://schemas.microsoft.com/office/drawing/2014/main" id="{F2605BF9-2191-5195-F897-A7A55DF4F7F3}"/>
              </a:ext>
            </a:extLst>
          </p:cNvPr>
          <p:cNvSpPr txBox="1"/>
          <p:nvPr/>
        </p:nvSpPr>
        <p:spPr>
          <a:xfrm>
            <a:off x="0" y="376772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不多赘述</a:t>
            </a:r>
          </a:p>
        </p:txBody>
      </p:sp>
      <p:sp>
        <p:nvSpPr>
          <p:cNvPr id="51" name="文本框 50">
            <a:extLst>
              <a:ext uri="{FF2B5EF4-FFF2-40B4-BE49-F238E27FC236}">
                <a16:creationId xmlns:a16="http://schemas.microsoft.com/office/drawing/2014/main" id="{BCC19C0A-23FD-B20B-D869-85B5BB7A898D}"/>
              </a:ext>
            </a:extLst>
          </p:cNvPr>
          <p:cNvSpPr txBox="1"/>
          <p:nvPr/>
        </p:nvSpPr>
        <p:spPr>
          <a:xfrm>
            <a:off x="0" y="429094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开始下一部分</a:t>
            </a:r>
          </a:p>
        </p:txBody>
      </p:sp>
      <p:pic>
        <p:nvPicPr>
          <p:cNvPr id="52" name="图片 51">
            <a:extLst>
              <a:ext uri="{FF2B5EF4-FFF2-40B4-BE49-F238E27FC236}">
                <a16:creationId xmlns:a16="http://schemas.microsoft.com/office/drawing/2014/main" id="{47CC6A8A-09E5-9A38-CD2F-27DE7C4EF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2" y="7109234"/>
            <a:ext cx="2581275" cy="1504950"/>
          </a:xfrm>
          <a:prstGeom prst="rect">
            <a:avLst/>
          </a:prstGeom>
        </p:spPr>
      </p:pic>
      <p:sp>
        <p:nvSpPr>
          <p:cNvPr id="53" name="文本框 52">
            <a:extLst>
              <a:ext uri="{FF2B5EF4-FFF2-40B4-BE49-F238E27FC236}">
                <a16:creationId xmlns:a16="http://schemas.microsoft.com/office/drawing/2014/main" id="{E3FE1362-611D-0D46-FAD3-41FBEF0BB9A7}"/>
              </a:ext>
            </a:extLst>
          </p:cNvPr>
          <p:cNvSpPr txBox="1"/>
          <p:nvPr/>
        </p:nvSpPr>
        <p:spPr>
          <a:xfrm>
            <a:off x="-2984500" y="2915168"/>
            <a:ext cx="2132315"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AOV</a:t>
            </a:r>
            <a:r>
              <a:rPr lang="zh-CN" altLang="en-US" sz="4800" dirty="0">
                <a:latin typeface="华文行楷" panose="02010800040101010101" pitchFamily="2" charset="-122"/>
                <a:ea typeface="华文行楷" panose="02010800040101010101" pitchFamily="2" charset="-122"/>
              </a:rPr>
              <a:t>网</a:t>
            </a:r>
          </a:p>
        </p:txBody>
      </p:sp>
      <p:sp>
        <p:nvSpPr>
          <p:cNvPr id="54" name="文本框 53">
            <a:extLst>
              <a:ext uri="{FF2B5EF4-FFF2-40B4-BE49-F238E27FC236}">
                <a16:creationId xmlns:a16="http://schemas.microsoft.com/office/drawing/2014/main" id="{10DF5512-061B-0D83-0B21-A713018F29A5}"/>
              </a:ext>
            </a:extLst>
          </p:cNvPr>
          <p:cNvSpPr txBox="1"/>
          <p:nvPr/>
        </p:nvSpPr>
        <p:spPr>
          <a:xfrm>
            <a:off x="12446000" y="2915168"/>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拓扑排序</a:t>
            </a:r>
          </a:p>
        </p:txBody>
      </p:sp>
    </p:spTree>
    <p:extLst>
      <p:ext uri="{BB962C8B-B14F-4D97-AF65-F5344CB8AC3E}">
        <p14:creationId xmlns:p14="http://schemas.microsoft.com/office/powerpoint/2010/main" val="1704329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P spid="50" grpId="0"/>
      <p:bldP spid="51"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EBB7-8611-BA52-7B46-60119A005BB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33B692DF-6084-D69F-20DC-917E76B94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
        <p:nvSpPr>
          <p:cNvPr id="5" name="文本框 4">
            <a:extLst>
              <a:ext uri="{FF2B5EF4-FFF2-40B4-BE49-F238E27FC236}">
                <a16:creationId xmlns:a16="http://schemas.microsoft.com/office/drawing/2014/main" id="{6CE54FA6-C447-89B6-1B6F-064CDB55FDED}"/>
              </a:ext>
            </a:extLst>
          </p:cNvPr>
          <p:cNvSpPr txBox="1"/>
          <p:nvPr/>
        </p:nvSpPr>
        <p:spPr>
          <a:xfrm>
            <a:off x="3848100" y="2873634"/>
            <a:ext cx="2132315"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AOV</a:t>
            </a:r>
            <a:r>
              <a:rPr lang="zh-CN" altLang="en-US" sz="4800" dirty="0">
                <a:latin typeface="华文行楷" panose="02010800040101010101" pitchFamily="2" charset="-122"/>
                <a:ea typeface="华文行楷" panose="02010800040101010101" pitchFamily="2" charset="-122"/>
              </a:rPr>
              <a:t>网</a:t>
            </a:r>
          </a:p>
        </p:txBody>
      </p:sp>
      <p:sp>
        <p:nvSpPr>
          <p:cNvPr id="6" name="文本框 5">
            <a:extLst>
              <a:ext uri="{FF2B5EF4-FFF2-40B4-BE49-F238E27FC236}">
                <a16:creationId xmlns:a16="http://schemas.microsoft.com/office/drawing/2014/main" id="{22C98115-F332-671F-0830-46D6ED4F5482}"/>
              </a:ext>
            </a:extLst>
          </p:cNvPr>
          <p:cNvSpPr txBox="1"/>
          <p:nvPr/>
        </p:nvSpPr>
        <p:spPr>
          <a:xfrm>
            <a:off x="5892800" y="2873633"/>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拓扑排序</a:t>
            </a:r>
          </a:p>
        </p:txBody>
      </p:sp>
    </p:spTree>
    <p:extLst>
      <p:ext uri="{BB962C8B-B14F-4D97-AF65-F5344CB8AC3E}">
        <p14:creationId xmlns:p14="http://schemas.microsoft.com/office/powerpoint/2010/main" val="2730876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2C475-8D2F-E4BE-9B81-CB764989ACF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2D84B49-0E82-53AF-4D82-AC989FD03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2" y="7071134"/>
            <a:ext cx="2581275" cy="1504950"/>
          </a:xfrm>
          <a:prstGeom prst="rect">
            <a:avLst/>
          </a:prstGeom>
        </p:spPr>
      </p:pic>
      <p:sp>
        <p:nvSpPr>
          <p:cNvPr id="5" name="文本框 4">
            <a:extLst>
              <a:ext uri="{FF2B5EF4-FFF2-40B4-BE49-F238E27FC236}">
                <a16:creationId xmlns:a16="http://schemas.microsoft.com/office/drawing/2014/main" id="{C985F6E5-534D-35E5-3856-CB391169B542}"/>
              </a:ext>
            </a:extLst>
          </p:cNvPr>
          <p:cNvSpPr txBox="1"/>
          <p:nvPr/>
        </p:nvSpPr>
        <p:spPr>
          <a:xfrm>
            <a:off x="3733800" y="-1110396"/>
            <a:ext cx="2132315"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AOV</a:t>
            </a:r>
            <a:r>
              <a:rPr lang="zh-CN" altLang="en-US" sz="4800" dirty="0">
                <a:latin typeface="华文行楷" panose="02010800040101010101" pitchFamily="2" charset="-122"/>
                <a:ea typeface="华文行楷" panose="02010800040101010101" pitchFamily="2" charset="-122"/>
              </a:rPr>
              <a:t>网</a:t>
            </a:r>
          </a:p>
        </p:txBody>
      </p:sp>
      <p:sp>
        <p:nvSpPr>
          <p:cNvPr id="6" name="文本框 5">
            <a:extLst>
              <a:ext uri="{FF2B5EF4-FFF2-40B4-BE49-F238E27FC236}">
                <a16:creationId xmlns:a16="http://schemas.microsoft.com/office/drawing/2014/main" id="{78B34EFB-9F35-CFF2-AA48-F5D0BD9BB214}"/>
              </a:ext>
            </a:extLst>
          </p:cNvPr>
          <p:cNvSpPr txBox="1"/>
          <p:nvPr/>
        </p:nvSpPr>
        <p:spPr>
          <a:xfrm>
            <a:off x="5778500" y="-1110397"/>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拓扑排序</a:t>
            </a:r>
          </a:p>
        </p:txBody>
      </p:sp>
      <p:sp>
        <p:nvSpPr>
          <p:cNvPr id="2" name="文本框 1">
            <a:extLst>
              <a:ext uri="{FF2B5EF4-FFF2-40B4-BE49-F238E27FC236}">
                <a16:creationId xmlns:a16="http://schemas.microsoft.com/office/drawing/2014/main" id="{5AFE65BB-7464-2515-F88C-E67DEE321850}"/>
              </a:ext>
            </a:extLst>
          </p:cNvPr>
          <p:cNvSpPr txBox="1"/>
          <p:nvPr/>
        </p:nvSpPr>
        <p:spPr>
          <a:xfrm>
            <a:off x="0" y="105184"/>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网的概念：</a:t>
            </a:r>
          </a:p>
        </p:txBody>
      </p:sp>
      <p:sp>
        <p:nvSpPr>
          <p:cNvPr id="3" name="文本框 2">
            <a:extLst>
              <a:ext uri="{FF2B5EF4-FFF2-40B4-BE49-F238E27FC236}">
                <a16:creationId xmlns:a16="http://schemas.microsoft.com/office/drawing/2014/main" id="{F1B91E3F-3181-9B70-736C-09DDA4C07C9E}"/>
              </a:ext>
            </a:extLst>
          </p:cNvPr>
          <p:cNvSpPr txBox="1"/>
          <p:nvPr/>
        </p:nvSpPr>
        <p:spPr>
          <a:xfrm>
            <a:off x="0" y="62840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用顶点表示活动，用弧表示活动间优先关系的有向图称为顶点活动网</a:t>
            </a:r>
          </a:p>
        </p:txBody>
      </p:sp>
      <p:sp>
        <p:nvSpPr>
          <p:cNvPr id="7" name="文本框 6">
            <a:extLst>
              <a:ext uri="{FF2B5EF4-FFF2-40B4-BE49-F238E27FC236}">
                <a16:creationId xmlns:a16="http://schemas.microsoft.com/office/drawing/2014/main" id="{4518CB3B-DF85-4EBC-9E60-42F60052968A}"/>
              </a:ext>
            </a:extLst>
          </p:cNvPr>
          <p:cNvSpPr txBox="1"/>
          <p:nvPr/>
        </p:nvSpPr>
        <p:spPr>
          <a:xfrm>
            <a:off x="-1" y="115162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简称</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a:t>
            </a:r>
          </a:p>
        </p:txBody>
      </p:sp>
      <p:sp>
        <p:nvSpPr>
          <p:cNvPr id="8" name="文本框 7">
            <a:extLst>
              <a:ext uri="{FF2B5EF4-FFF2-40B4-BE49-F238E27FC236}">
                <a16:creationId xmlns:a16="http://schemas.microsoft.com/office/drawing/2014/main" id="{6BF51BE1-EE1A-95B1-054A-1B41EED06DA7}"/>
              </a:ext>
            </a:extLst>
          </p:cNvPr>
          <p:cNvSpPr txBox="1"/>
          <p:nvPr/>
        </p:nvSpPr>
        <p:spPr>
          <a:xfrm>
            <a:off x="0" y="1674844"/>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网中不允许有回路，这意味着某项活动以自己为先决条件</a:t>
            </a:r>
          </a:p>
        </p:txBody>
      </p:sp>
      <p:sp>
        <p:nvSpPr>
          <p:cNvPr id="9" name="文本框 8">
            <a:extLst>
              <a:ext uri="{FF2B5EF4-FFF2-40B4-BE49-F238E27FC236}">
                <a16:creationId xmlns:a16="http://schemas.microsoft.com/office/drawing/2014/main" id="{A1464B35-B81D-954C-8BB3-B3D6AFAFD6F5}"/>
              </a:ext>
            </a:extLst>
          </p:cNvPr>
          <p:cNvSpPr txBox="1"/>
          <p:nvPr/>
        </p:nvSpPr>
        <p:spPr>
          <a:xfrm>
            <a:off x="0" y="2198064"/>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网中，若</a:t>
            </a:r>
            <a:r>
              <a:rPr lang="en-US" altLang="zh-CN" sz="2800" dirty="0">
                <a:latin typeface="宋体" panose="02010600030101010101" pitchFamily="2" charset="-122"/>
                <a:ea typeface="宋体" panose="02010600030101010101" pitchFamily="2" charset="-122"/>
              </a:rPr>
              <a:t>&lt;vi</a:t>
            </a:r>
            <a:r>
              <a:rPr lang="zh-CN" altLang="en-US" sz="2800" dirty="0">
                <a:latin typeface="宋体" panose="02010600030101010101" pitchFamily="2" charset="-122"/>
                <a:ea typeface="宋体" panose="02010600030101010101" pitchFamily="2" charset="-122"/>
              </a:rPr>
              <a:t>，</a:t>
            </a:r>
            <a:r>
              <a:rPr lang="en-US" altLang="zh-CN" sz="2800" dirty="0" err="1">
                <a:latin typeface="宋体" panose="02010600030101010101" pitchFamily="2" charset="-122"/>
                <a:ea typeface="宋体" panose="02010600030101010101" pitchFamily="2" charset="-122"/>
              </a:rPr>
              <a:t>vj</a:t>
            </a:r>
            <a:r>
              <a:rPr lang="en-US" altLang="zh-CN" sz="2800" dirty="0">
                <a:latin typeface="宋体" panose="02010600030101010101" pitchFamily="2" charset="-122"/>
                <a:ea typeface="宋体" panose="02010600030101010101" pitchFamily="2" charset="-122"/>
              </a:rPr>
              <a:t>&gt;</a:t>
            </a:r>
            <a:r>
              <a:rPr lang="zh-CN" altLang="en-US" sz="2800" dirty="0">
                <a:latin typeface="宋体" panose="02010600030101010101" pitchFamily="2" charset="-122"/>
                <a:ea typeface="宋体" panose="02010600030101010101" pitchFamily="2" charset="-122"/>
              </a:rPr>
              <a:t>是图中有向边，则</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是</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的直接前驱，</a:t>
            </a:r>
            <a:r>
              <a:rPr lang="en-US" altLang="zh-CN" sz="2800" dirty="0" err="1">
                <a:latin typeface="宋体" panose="02010600030101010101" pitchFamily="2" charset="-122"/>
                <a:ea typeface="宋体" panose="02010600030101010101" pitchFamily="2" charset="-122"/>
              </a:rPr>
              <a:t>vj</a:t>
            </a:r>
            <a:r>
              <a:rPr lang="zh-CN" altLang="en-US" sz="2800" dirty="0">
                <a:latin typeface="宋体" panose="02010600030101010101" pitchFamily="2" charset="-122"/>
                <a:ea typeface="宋体" panose="02010600030101010101" pitchFamily="2" charset="-122"/>
              </a:rPr>
              <a:t>是</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的直接后继</a:t>
            </a:r>
          </a:p>
        </p:txBody>
      </p:sp>
      <p:pic>
        <p:nvPicPr>
          <p:cNvPr id="15" name="图片 14">
            <a:extLst>
              <a:ext uri="{FF2B5EF4-FFF2-40B4-BE49-F238E27FC236}">
                <a16:creationId xmlns:a16="http://schemas.microsoft.com/office/drawing/2014/main" id="{C6C5AB87-937E-4625-C0F6-45F3D90583BF}"/>
              </a:ext>
            </a:extLst>
          </p:cNvPr>
          <p:cNvPicPr>
            <a:picLocks noChangeAspect="1"/>
          </p:cNvPicPr>
          <p:nvPr/>
        </p:nvPicPr>
        <p:blipFill>
          <a:blip r:embed="rId3"/>
          <a:stretch>
            <a:fillRect/>
          </a:stretch>
        </p:blipFill>
        <p:spPr>
          <a:xfrm>
            <a:off x="375346" y="3639563"/>
            <a:ext cx="11161905" cy="2390476"/>
          </a:xfrm>
          <a:prstGeom prst="rect">
            <a:avLst/>
          </a:prstGeom>
        </p:spPr>
      </p:pic>
    </p:spTree>
    <p:extLst>
      <p:ext uri="{BB962C8B-B14F-4D97-AF65-F5344CB8AC3E}">
        <p14:creationId xmlns:p14="http://schemas.microsoft.com/office/powerpoint/2010/main" val="806089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36DA9-45D6-6D36-F6D3-F33674015BE3}"/>
            </a:ext>
          </a:extLst>
        </p:cNvPr>
        <p:cNvGrpSpPr/>
        <p:nvPr/>
      </p:nvGrpSpPr>
      <p:grpSpPr>
        <a:xfrm>
          <a:off x="0" y="0"/>
          <a:ext cx="0" cy="0"/>
          <a:chOff x="0" y="0"/>
          <a:chExt cx="0" cy="0"/>
        </a:xfrm>
      </p:grpSpPr>
      <p:pic>
        <p:nvPicPr>
          <p:cNvPr id="15" name="图片 14">
            <a:extLst>
              <a:ext uri="{FF2B5EF4-FFF2-40B4-BE49-F238E27FC236}">
                <a16:creationId xmlns:a16="http://schemas.microsoft.com/office/drawing/2014/main" id="{0BB5802D-44FD-7D9C-7BD9-A0E2706AB49F}"/>
              </a:ext>
            </a:extLst>
          </p:cNvPr>
          <p:cNvPicPr>
            <a:picLocks noChangeAspect="1"/>
          </p:cNvPicPr>
          <p:nvPr/>
        </p:nvPicPr>
        <p:blipFill>
          <a:blip r:embed="rId2"/>
          <a:stretch>
            <a:fillRect/>
          </a:stretch>
        </p:blipFill>
        <p:spPr>
          <a:xfrm>
            <a:off x="515047" y="274063"/>
            <a:ext cx="11161905" cy="2390476"/>
          </a:xfrm>
          <a:prstGeom prst="rect">
            <a:avLst/>
          </a:prstGeom>
        </p:spPr>
      </p:pic>
      <p:sp>
        <p:nvSpPr>
          <p:cNvPr id="10" name="椭圆 9">
            <a:extLst>
              <a:ext uri="{FF2B5EF4-FFF2-40B4-BE49-F238E27FC236}">
                <a16:creationId xmlns:a16="http://schemas.microsoft.com/office/drawing/2014/main" id="{6E83F7F3-79A1-7FF1-9670-E3F22D51F2EC}"/>
              </a:ext>
            </a:extLst>
          </p:cNvPr>
          <p:cNvSpPr/>
          <p:nvPr/>
        </p:nvSpPr>
        <p:spPr>
          <a:xfrm>
            <a:off x="2786354" y="52041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 name="椭圆 10">
            <a:extLst>
              <a:ext uri="{FF2B5EF4-FFF2-40B4-BE49-F238E27FC236}">
                <a16:creationId xmlns:a16="http://schemas.microsoft.com/office/drawing/2014/main" id="{A0BBA04F-5B88-99E4-812B-BD32999B701C}"/>
              </a:ext>
            </a:extLst>
          </p:cNvPr>
          <p:cNvSpPr/>
          <p:nvPr/>
        </p:nvSpPr>
        <p:spPr>
          <a:xfrm>
            <a:off x="4347195" y="471975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2" name="椭圆 11">
            <a:extLst>
              <a:ext uri="{FF2B5EF4-FFF2-40B4-BE49-F238E27FC236}">
                <a16:creationId xmlns:a16="http://schemas.microsoft.com/office/drawing/2014/main" id="{E2ACE327-FFEE-2EF6-B4DE-9FBB68C49F53}"/>
              </a:ext>
            </a:extLst>
          </p:cNvPr>
          <p:cNvSpPr/>
          <p:nvPr/>
        </p:nvSpPr>
        <p:spPr>
          <a:xfrm>
            <a:off x="5845491" y="52041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 name="椭圆 12">
            <a:extLst>
              <a:ext uri="{FF2B5EF4-FFF2-40B4-BE49-F238E27FC236}">
                <a16:creationId xmlns:a16="http://schemas.microsoft.com/office/drawing/2014/main" id="{1B7C3DBC-1313-2725-99A0-3F96B2370197}"/>
              </a:ext>
            </a:extLst>
          </p:cNvPr>
          <p:cNvSpPr/>
          <p:nvPr/>
        </p:nvSpPr>
        <p:spPr>
          <a:xfrm>
            <a:off x="7318665" y="52041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4" name="椭圆 13">
            <a:extLst>
              <a:ext uri="{FF2B5EF4-FFF2-40B4-BE49-F238E27FC236}">
                <a16:creationId xmlns:a16="http://schemas.microsoft.com/office/drawing/2014/main" id="{BBA9D29E-F7CF-D057-B823-C9E3FB133FFB}"/>
              </a:ext>
            </a:extLst>
          </p:cNvPr>
          <p:cNvSpPr/>
          <p:nvPr/>
        </p:nvSpPr>
        <p:spPr>
          <a:xfrm>
            <a:off x="5130577" y="370933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7" name="直接箭头连接符 16">
            <a:extLst>
              <a:ext uri="{FF2B5EF4-FFF2-40B4-BE49-F238E27FC236}">
                <a16:creationId xmlns:a16="http://schemas.microsoft.com/office/drawing/2014/main" id="{00ECF63A-19B5-B495-3503-0B676DFF046E}"/>
              </a:ext>
            </a:extLst>
          </p:cNvPr>
          <p:cNvCxnSpPr/>
          <p:nvPr/>
        </p:nvCxnSpPr>
        <p:spPr>
          <a:xfrm flipV="1">
            <a:off x="3383280" y="5014478"/>
            <a:ext cx="863600" cy="241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BB93AE9-DCD3-9D5F-3F78-D59BB4E31AA9}"/>
              </a:ext>
            </a:extLst>
          </p:cNvPr>
          <p:cNvCxnSpPr>
            <a:cxnSpLocks/>
          </p:cNvCxnSpPr>
          <p:nvPr/>
        </p:nvCxnSpPr>
        <p:spPr>
          <a:xfrm>
            <a:off x="4991100" y="5014478"/>
            <a:ext cx="728954" cy="241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850993B-5F12-73DF-BB2D-9C40A4C8C1AE}"/>
              </a:ext>
            </a:extLst>
          </p:cNvPr>
          <p:cNvCxnSpPr>
            <a:cxnSpLocks/>
          </p:cNvCxnSpPr>
          <p:nvPr/>
        </p:nvCxnSpPr>
        <p:spPr>
          <a:xfrm>
            <a:off x="3383280" y="5429122"/>
            <a:ext cx="23367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977323C-81CF-2E60-9D91-8FD5EE65362F}"/>
              </a:ext>
            </a:extLst>
          </p:cNvPr>
          <p:cNvCxnSpPr>
            <a:cxnSpLocks/>
          </p:cNvCxnSpPr>
          <p:nvPr/>
        </p:nvCxnSpPr>
        <p:spPr>
          <a:xfrm>
            <a:off x="6420928" y="5429122"/>
            <a:ext cx="7545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34D9C4E-C9A6-31BA-69A3-987C847C6841}"/>
              </a:ext>
            </a:extLst>
          </p:cNvPr>
          <p:cNvCxnSpPr>
            <a:cxnSpLocks/>
          </p:cNvCxnSpPr>
          <p:nvPr/>
        </p:nvCxnSpPr>
        <p:spPr>
          <a:xfrm flipV="1">
            <a:off x="3124200" y="4000133"/>
            <a:ext cx="1940755" cy="11349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A298278-8C15-EBA4-DA41-2924000C55B2}"/>
              </a:ext>
            </a:extLst>
          </p:cNvPr>
          <p:cNvCxnSpPr>
            <a:cxnSpLocks/>
          </p:cNvCxnSpPr>
          <p:nvPr/>
        </p:nvCxnSpPr>
        <p:spPr>
          <a:xfrm flipV="1">
            <a:off x="4897510" y="4258933"/>
            <a:ext cx="334890" cy="41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111F7112-B16F-D84C-1740-DFD4CFDDEC4C}"/>
              </a:ext>
            </a:extLst>
          </p:cNvPr>
          <p:cNvSpPr/>
          <p:nvPr/>
        </p:nvSpPr>
        <p:spPr>
          <a:xfrm rot="19062355">
            <a:off x="2611967" y="4996121"/>
            <a:ext cx="773590" cy="866004"/>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A3F024D1-9563-605D-A5C8-1A7D7282D3F6}"/>
              </a:ext>
            </a:extLst>
          </p:cNvPr>
          <p:cNvSpPr/>
          <p:nvPr/>
        </p:nvSpPr>
        <p:spPr>
          <a:xfrm rot="1980526">
            <a:off x="1791961" y="4553738"/>
            <a:ext cx="863600" cy="589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B39B20B2-1CB6-0F60-CB16-4233A98047AA}"/>
              </a:ext>
            </a:extLst>
          </p:cNvPr>
          <p:cNvSpPr txBox="1"/>
          <p:nvPr/>
        </p:nvSpPr>
        <p:spPr>
          <a:xfrm>
            <a:off x="639414" y="3897720"/>
            <a:ext cx="174555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先决条件</a:t>
            </a:r>
          </a:p>
        </p:txBody>
      </p:sp>
      <p:sp>
        <p:nvSpPr>
          <p:cNvPr id="38" name="矩形: 圆角 37">
            <a:extLst>
              <a:ext uri="{FF2B5EF4-FFF2-40B4-BE49-F238E27FC236}">
                <a16:creationId xmlns:a16="http://schemas.microsoft.com/office/drawing/2014/main" id="{6580DF7E-C08C-9962-84C3-A1CF3E1D56C3}"/>
              </a:ext>
            </a:extLst>
          </p:cNvPr>
          <p:cNvSpPr/>
          <p:nvPr/>
        </p:nvSpPr>
        <p:spPr>
          <a:xfrm>
            <a:off x="5726972" y="5014478"/>
            <a:ext cx="2218149" cy="749516"/>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DECDE0D5-4577-457B-9579-DD9079366760}"/>
              </a:ext>
            </a:extLst>
          </p:cNvPr>
          <p:cNvSpPr/>
          <p:nvPr/>
        </p:nvSpPr>
        <p:spPr>
          <a:xfrm rot="6809627">
            <a:off x="5823797" y="4276312"/>
            <a:ext cx="1236804" cy="589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7E43B5D6-C0C6-5B48-2741-5EB4836B9C96}"/>
              </a:ext>
            </a:extLst>
          </p:cNvPr>
          <p:cNvSpPr/>
          <p:nvPr/>
        </p:nvSpPr>
        <p:spPr>
          <a:xfrm rot="7877320">
            <a:off x="7601822" y="4485993"/>
            <a:ext cx="1216120" cy="589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09A0E61E-AF2E-0634-8723-AE8417489E40}"/>
              </a:ext>
            </a:extLst>
          </p:cNvPr>
          <p:cNvSpPr txBox="1"/>
          <p:nvPr/>
        </p:nvSpPr>
        <p:spPr>
          <a:xfrm>
            <a:off x="5890072" y="3398834"/>
            <a:ext cx="174555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直接前驱</a:t>
            </a:r>
          </a:p>
        </p:txBody>
      </p:sp>
      <p:sp>
        <p:nvSpPr>
          <p:cNvPr id="42" name="文本框 41">
            <a:extLst>
              <a:ext uri="{FF2B5EF4-FFF2-40B4-BE49-F238E27FC236}">
                <a16:creationId xmlns:a16="http://schemas.microsoft.com/office/drawing/2014/main" id="{1EAB0BAB-3A66-76EF-B6C2-DC5F6F6E07AC}"/>
              </a:ext>
            </a:extLst>
          </p:cNvPr>
          <p:cNvSpPr txBox="1"/>
          <p:nvPr/>
        </p:nvSpPr>
        <p:spPr>
          <a:xfrm>
            <a:off x="7945121" y="3483077"/>
            <a:ext cx="174555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直接后继</a:t>
            </a:r>
          </a:p>
        </p:txBody>
      </p:sp>
    </p:spTree>
    <p:extLst>
      <p:ext uri="{BB962C8B-B14F-4D97-AF65-F5344CB8AC3E}">
        <p14:creationId xmlns:p14="http://schemas.microsoft.com/office/powerpoint/2010/main" val="55534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4" grpId="0" animBg="1"/>
      <p:bldP spid="35" grpId="0" animBg="1"/>
      <p:bldP spid="37" grpId="0"/>
      <p:bldP spid="38" grpId="0" animBg="1"/>
      <p:bldP spid="39" grpId="0" animBg="1"/>
      <p:bldP spid="40" grpId="0" animBg="1"/>
      <p:bldP spid="41" grpId="0"/>
      <p:bldP spid="42"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0C2C3-2E31-311A-E36F-279ED3D00D82}"/>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18BEFCC-F380-6982-58F0-AA9F05C2ED7A}"/>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那知道了</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的概念，我们来看拓扑排序</a:t>
            </a:r>
          </a:p>
        </p:txBody>
      </p:sp>
      <p:sp>
        <p:nvSpPr>
          <p:cNvPr id="4" name="文本框 3">
            <a:extLst>
              <a:ext uri="{FF2B5EF4-FFF2-40B4-BE49-F238E27FC236}">
                <a16:creationId xmlns:a16="http://schemas.microsoft.com/office/drawing/2014/main" id="{C30B148B-FFB9-E875-A0EC-0A19510C8C60}"/>
              </a:ext>
            </a:extLst>
          </p:cNvPr>
          <p:cNvSpPr txBox="1"/>
          <p:nvPr/>
        </p:nvSpPr>
        <p:spPr>
          <a:xfrm>
            <a:off x="0" y="62840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首先先提出一个问题</a:t>
            </a:r>
          </a:p>
        </p:txBody>
      </p:sp>
      <p:sp>
        <p:nvSpPr>
          <p:cNvPr id="5" name="文本框 4">
            <a:extLst>
              <a:ext uri="{FF2B5EF4-FFF2-40B4-BE49-F238E27FC236}">
                <a16:creationId xmlns:a16="http://schemas.microsoft.com/office/drawing/2014/main" id="{6E459574-47E1-AAA2-5109-EC7EDE3AE0FE}"/>
              </a:ext>
            </a:extLst>
          </p:cNvPr>
          <p:cNvSpPr txBox="1"/>
          <p:nvPr/>
        </p:nvSpPr>
        <p:spPr>
          <a:xfrm>
            <a:off x="3594100" y="628404"/>
            <a:ext cx="35306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学生选修课程问题</a:t>
            </a:r>
          </a:p>
        </p:txBody>
      </p:sp>
      <p:sp>
        <p:nvSpPr>
          <p:cNvPr id="6" name="文本框 5">
            <a:extLst>
              <a:ext uri="{FF2B5EF4-FFF2-40B4-BE49-F238E27FC236}">
                <a16:creationId xmlns:a16="http://schemas.microsoft.com/office/drawing/2014/main" id="{04E66702-5736-C375-49F4-9DFF79329BF1}"/>
              </a:ext>
            </a:extLst>
          </p:cNvPr>
          <p:cNvSpPr txBox="1"/>
          <p:nvPr/>
        </p:nvSpPr>
        <p:spPr>
          <a:xfrm>
            <a:off x="0" y="115162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顶点</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表示课程</a:t>
            </a:r>
          </a:p>
        </p:txBody>
      </p:sp>
      <p:sp>
        <p:nvSpPr>
          <p:cNvPr id="7" name="文本框 6">
            <a:extLst>
              <a:ext uri="{FF2B5EF4-FFF2-40B4-BE49-F238E27FC236}">
                <a16:creationId xmlns:a16="http://schemas.microsoft.com/office/drawing/2014/main" id="{A9FEDF75-09B6-94D6-7674-90D7DB0D0793}"/>
              </a:ext>
            </a:extLst>
          </p:cNvPr>
          <p:cNvSpPr txBox="1"/>
          <p:nvPr/>
        </p:nvSpPr>
        <p:spPr>
          <a:xfrm>
            <a:off x="0" y="167484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弧</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表示先决条件，若课程</a:t>
            </a:r>
            <a:r>
              <a:rPr lang="en-US" altLang="zh-CN" sz="2800" dirty="0" err="1">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是课程</a:t>
            </a:r>
            <a:r>
              <a:rPr lang="en-US" altLang="zh-CN" sz="2800" dirty="0">
                <a:latin typeface="宋体" panose="02010600030101010101" pitchFamily="2" charset="-122"/>
                <a:ea typeface="宋体" panose="02010600030101010101" pitchFamily="2" charset="-122"/>
              </a:rPr>
              <a:t>j</a:t>
            </a:r>
            <a:r>
              <a:rPr lang="zh-CN" altLang="en-US" sz="2800" dirty="0">
                <a:latin typeface="宋体" panose="02010600030101010101" pitchFamily="2" charset="-122"/>
                <a:ea typeface="宋体" panose="02010600030101010101" pitchFamily="2" charset="-122"/>
              </a:rPr>
              <a:t>的先决条件，则图中有弧</a:t>
            </a:r>
            <a:r>
              <a:rPr lang="en-US" altLang="zh-CN" sz="2800" dirty="0">
                <a:latin typeface="宋体" panose="02010600030101010101" pitchFamily="2" charset="-122"/>
                <a:ea typeface="宋体" panose="02010600030101010101" pitchFamily="2" charset="-122"/>
              </a:rPr>
              <a:t>&lt;</a:t>
            </a:r>
            <a:r>
              <a:rPr lang="en-US" altLang="zh-CN" sz="2800" dirty="0" err="1">
                <a:latin typeface="宋体" panose="02010600030101010101" pitchFamily="2" charset="-122"/>
                <a:ea typeface="宋体" panose="02010600030101010101" pitchFamily="2" charset="-122"/>
              </a:rPr>
              <a:t>i,j</a:t>
            </a:r>
            <a:r>
              <a:rPr lang="en-US" altLang="zh-CN" sz="2800" dirty="0">
                <a:latin typeface="宋体" panose="02010600030101010101" pitchFamily="2" charset="-122"/>
                <a:ea typeface="宋体" panose="02010600030101010101" pitchFamily="2" charset="-122"/>
              </a:rPr>
              <a:t>&gt;</a:t>
            </a:r>
            <a:endParaRPr lang="zh-CN" altLang="en-US" sz="28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E8B3925C-DF28-1291-ACDB-FA31F60A78FA}"/>
              </a:ext>
            </a:extLst>
          </p:cNvPr>
          <p:cNvSpPr txBox="1"/>
          <p:nvPr/>
        </p:nvSpPr>
        <p:spPr>
          <a:xfrm>
            <a:off x="0" y="219806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学生应该按照怎样的顺序学习这些课程，才能无矛盾、顺利地完成学业</a:t>
            </a:r>
          </a:p>
        </p:txBody>
      </p:sp>
      <p:sp>
        <p:nvSpPr>
          <p:cNvPr id="9" name="文本框 8">
            <a:extLst>
              <a:ext uri="{FF2B5EF4-FFF2-40B4-BE49-F238E27FC236}">
                <a16:creationId xmlns:a16="http://schemas.microsoft.com/office/drawing/2014/main" id="{BAF971F8-E1C5-2851-828A-0715D06F6427}"/>
              </a:ext>
            </a:extLst>
          </p:cNvPr>
          <p:cNvSpPr txBox="1"/>
          <p:nvPr/>
        </p:nvSpPr>
        <p:spPr>
          <a:xfrm>
            <a:off x="0" y="2721284"/>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网络中各顶点排成一个线性序列，使得每个活动的前驱活动都排在该活动之前，这个排序序列就叫做：拓扑序列</a:t>
            </a:r>
          </a:p>
        </p:txBody>
      </p:sp>
      <p:sp>
        <p:nvSpPr>
          <p:cNvPr id="16" name="文本框 15">
            <a:extLst>
              <a:ext uri="{FF2B5EF4-FFF2-40B4-BE49-F238E27FC236}">
                <a16:creationId xmlns:a16="http://schemas.microsoft.com/office/drawing/2014/main" id="{5975A6B8-918C-DB28-F1CF-656841F7CD82}"/>
              </a:ext>
            </a:extLst>
          </p:cNvPr>
          <p:cNvSpPr txBox="1"/>
          <p:nvPr/>
        </p:nvSpPr>
        <p:spPr>
          <a:xfrm>
            <a:off x="0" y="3721557"/>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由</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网构造拓扑序列的过程就被称为拓扑排序</a:t>
            </a:r>
          </a:p>
        </p:txBody>
      </p:sp>
    </p:spTree>
    <p:extLst>
      <p:ext uri="{BB962C8B-B14F-4D97-AF65-F5344CB8AC3E}">
        <p14:creationId xmlns:p14="http://schemas.microsoft.com/office/powerpoint/2010/main" val="3345144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6"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BA460-60C5-92D0-6CA3-92D0067D094A}"/>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7E656B9-C7EB-2E6D-3816-41ECCD65C361}"/>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那知道了</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的概念，我们来看拓扑排序</a:t>
            </a:r>
          </a:p>
        </p:txBody>
      </p:sp>
      <p:sp>
        <p:nvSpPr>
          <p:cNvPr id="5" name="文本框 4">
            <a:extLst>
              <a:ext uri="{FF2B5EF4-FFF2-40B4-BE49-F238E27FC236}">
                <a16:creationId xmlns:a16="http://schemas.microsoft.com/office/drawing/2014/main" id="{911635D7-3E64-1E46-9217-FCE3694AF99F}"/>
              </a:ext>
            </a:extLst>
          </p:cNvPr>
          <p:cNvSpPr txBox="1"/>
          <p:nvPr/>
        </p:nvSpPr>
        <p:spPr>
          <a:xfrm>
            <a:off x="0" y="628404"/>
            <a:ext cx="35306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算法思想</a:t>
            </a:r>
          </a:p>
        </p:txBody>
      </p:sp>
      <p:sp>
        <p:nvSpPr>
          <p:cNvPr id="2" name="文本框 1">
            <a:extLst>
              <a:ext uri="{FF2B5EF4-FFF2-40B4-BE49-F238E27FC236}">
                <a16:creationId xmlns:a16="http://schemas.microsoft.com/office/drawing/2014/main" id="{45850FF8-EDDF-30A9-E5C7-C1B3F49B28D5}"/>
              </a:ext>
            </a:extLst>
          </p:cNvPr>
          <p:cNvSpPr txBox="1"/>
          <p:nvPr/>
        </p:nvSpPr>
        <p:spPr>
          <a:xfrm>
            <a:off x="0" y="1151624"/>
            <a:ext cx="11684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在</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网中选择一个没有前驱（入度为</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）的顶点且输出</a:t>
            </a:r>
          </a:p>
        </p:txBody>
      </p:sp>
      <p:sp>
        <p:nvSpPr>
          <p:cNvPr id="10" name="文本框 9">
            <a:extLst>
              <a:ext uri="{FF2B5EF4-FFF2-40B4-BE49-F238E27FC236}">
                <a16:creationId xmlns:a16="http://schemas.microsoft.com/office/drawing/2014/main" id="{EE3E9CD1-82C8-49FF-EE83-6E878B176F0B}"/>
              </a:ext>
            </a:extLst>
          </p:cNvPr>
          <p:cNvSpPr txBox="1"/>
          <p:nvPr/>
        </p:nvSpPr>
        <p:spPr>
          <a:xfrm>
            <a:off x="0" y="1674844"/>
            <a:ext cx="11684000" cy="954107"/>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在</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网中删除该顶点以及从该顶点出发的（以该顶点为尾的弧）所有有向弧（边）</a:t>
            </a:r>
          </a:p>
        </p:txBody>
      </p:sp>
      <p:sp>
        <p:nvSpPr>
          <p:cNvPr id="11" name="文本框 10">
            <a:extLst>
              <a:ext uri="{FF2B5EF4-FFF2-40B4-BE49-F238E27FC236}">
                <a16:creationId xmlns:a16="http://schemas.microsoft.com/office/drawing/2014/main" id="{3AC78335-07E9-1BB8-499C-09E0ED1B462D}"/>
              </a:ext>
            </a:extLst>
          </p:cNvPr>
          <p:cNvSpPr txBox="1"/>
          <p:nvPr/>
        </p:nvSpPr>
        <p:spPr>
          <a:xfrm>
            <a:off x="0" y="2628951"/>
            <a:ext cx="11684000" cy="954107"/>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重复（</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），直到图中全部顶点都以输出（图中无环）或图中不存在无前驱的顶点（图中必有环）</a:t>
            </a:r>
          </a:p>
        </p:txBody>
      </p:sp>
    </p:spTree>
    <p:extLst>
      <p:ext uri="{BB962C8B-B14F-4D97-AF65-F5344CB8AC3E}">
        <p14:creationId xmlns:p14="http://schemas.microsoft.com/office/powerpoint/2010/main" val="690227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0" grpId="0"/>
      <p:bldP spid="1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4BE8-74FA-8799-A52F-A38C92ADDCDF}"/>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F29EED0D-C869-6808-B8FA-D49D72568133}"/>
              </a:ext>
            </a:extLst>
          </p:cNvPr>
          <p:cNvSpPr/>
          <p:nvPr/>
        </p:nvSpPr>
        <p:spPr>
          <a:xfrm>
            <a:off x="2711139" y="21525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E681FDEA-D096-0A7E-0CFC-1BCA92ECAEFA}"/>
              </a:ext>
            </a:extLst>
          </p:cNvPr>
          <p:cNvSpPr/>
          <p:nvPr/>
        </p:nvSpPr>
        <p:spPr>
          <a:xfrm>
            <a:off x="4099545"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8829A11D-DEB4-01EE-59F7-FF1C50A26BDD}"/>
              </a:ext>
            </a:extLst>
          </p:cNvPr>
          <p:cNvSpPr/>
          <p:nvPr/>
        </p:nvSpPr>
        <p:spPr>
          <a:xfrm>
            <a:off x="4099545"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ED46FDD5-589B-8F10-A598-4AE2D6178A79}"/>
              </a:ext>
            </a:extLst>
          </p:cNvPr>
          <p:cNvSpPr/>
          <p:nvPr/>
        </p:nvSpPr>
        <p:spPr>
          <a:xfrm>
            <a:off x="4099545"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EE30E57F-01BA-41BF-920B-0141C90CDF5A}"/>
              </a:ext>
            </a:extLst>
          </p:cNvPr>
          <p:cNvSpPr/>
          <p:nvPr/>
        </p:nvSpPr>
        <p:spPr>
          <a:xfrm>
            <a:off x="5590438" y="1637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7C064DC1-9A26-6529-3214-0DF5D41FF5BD}"/>
              </a:ext>
            </a:extLst>
          </p:cNvPr>
          <p:cNvSpPr/>
          <p:nvPr/>
        </p:nvSpPr>
        <p:spPr>
          <a:xfrm>
            <a:off x="5590438"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ED18DDCA-26CE-3A8C-60FF-767D6C4FA9FE}"/>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32B860EC-096B-AF95-27A6-72A75838C779}"/>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7E7763A8-BEA5-B900-A1D1-88180E164DF6}"/>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9" name="直接箭头连接符 18">
            <a:extLst>
              <a:ext uri="{FF2B5EF4-FFF2-40B4-BE49-F238E27FC236}">
                <a16:creationId xmlns:a16="http://schemas.microsoft.com/office/drawing/2014/main" id="{525C1272-8AA9-603E-A24C-EB19A94997A1}"/>
              </a:ext>
            </a:extLst>
          </p:cNvPr>
          <p:cNvCxnSpPr>
            <a:cxnSpLocks/>
          </p:cNvCxnSpPr>
          <p:nvPr/>
        </p:nvCxnSpPr>
        <p:spPr>
          <a:xfrm flipV="1">
            <a:off x="3129167" y="1360572"/>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50692F7-D3AC-68DD-6805-B0092FE8BB05}"/>
              </a:ext>
            </a:extLst>
          </p:cNvPr>
          <p:cNvCxnSpPr>
            <a:cxnSpLocks/>
          </p:cNvCxnSpPr>
          <p:nvPr/>
        </p:nvCxnSpPr>
        <p:spPr>
          <a:xfrm>
            <a:off x="3213166" y="2381122"/>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DEA0BAF-82F2-2981-8FC3-6DF9973EC3D4}"/>
              </a:ext>
            </a:extLst>
          </p:cNvPr>
          <p:cNvCxnSpPr>
            <a:cxnSpLocks/>
          </p:cNvCxnSpPr>
          <p:nvPr/>
        </p:nvCxnSpPr>
        <p:spPr>
          <a:xfrm>
            <a:off x="3129167" y="2628900"/>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BE63F54-0044-DE9B-0EB4-37E29CD28BED}"/>
              </a:ext>
            </a:extLst>
          </p:cNvPr>
          <p:cNvCxnSpPr>
            <a:cxnSpLocks/>
          </p:cNvCxnSpPr>
          <p:nvPr/>
        </p:nvCxnSpPr>
        <p:spPr>
          <a:xfrm>
            <a:off x="4584802" y="3823891"/>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C1DADA6-152B-51DF-F4B6-2FD1ABBD5339}"/>
              </a:ext>
            </a:extLst>
          </p:cNvPr>
          <p:cNvCxnSpPr>
            <a:cxnSpLocks/>
          </p:cNvCxnSpPr>
          <p:nvPr/>
        </p:nvCxnSpPr>
        <p:spPr>
          <a:xfrm flipV="1">
            <a:off x="4654550" y="2004060"/>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D25DC0D-EFC1-12A9-9F8B-2871B1520B66}"/>
              </a:ext>
            </a:extLst>
          </p:cNvPr>
          <p:cNvCxnSpPr>
            <a:cxnSpLocks/>
          </p:cNvCxnSpPr>
          <p:nvPr/>
        </p:nvCxnSpPr>
        <p:spPr>
          <a:xfrm>
            <a:off x="4584802" y="1244513"/>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45E3320-F7F5-77BA-FBF2-DD8BD23019AD}"/>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647780F-19B3-0D25-85CD-7E275C2379C4}"/>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5C7A27-24CD-BBD0-BEC9-FDF6604B2206}"/>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0B4DC16-340E-D1FD-CF54-8BA61F60BEEF}"/>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A69210D-A571-6B2C-296D-6C5542A5C609}"/>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B63C4770-3579-AE70-F39E-7CE74D240A32}"/>
              </a:ext>
            </a:extLst>
          </p:cNvPr>
          <p:cNvSpPr txBox="1"/>
          <p:nvPr/>
        </p:nvSpPr>
        <p:spPr>
          <a:xfrm>
            <a:off x="330200" y="70138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55" name="矩形: 圆角 54">
            <a:extLst>
              <a:ext uri="{FF2B5EF4-FFF2-40B4-BE49-F238E27FC236}">
                <a16:creationId xmlns:a16="http://schemas.microsoft.com/office/drawing/2014/main" id="{44D6FD5A-F5D3-3EE9-BBFD-7978F366C8B0}"/>
              </a:ext>
            </a:extLst>
          </p:cNvPr>
          <p:cNvSpPr/>
          <p:nvPr/>
        </p:nvSpPr>
        <p:spPr>
          <a:xfrm rot="16200000">
            <a:off x="2464953" y="1909578"/>
            <a:ext cx="1028701" cy="935888"/>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68DA7597-611C-B797-EA4A-366F2AC3D6DB}"/>
              </a:ext>
            </a:extLst>
          </p:cNvPr>
          <p:cNvSpPr/>
          <p:nvPr/>
        </p:nvSpPr>
        <p:spPr>
          <a:xfrm rot="1360904">
            <a:off x="2009204" y="1641008"/>
            <a:ext cx="636003"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6BA23322-AF7A-1166-65D9-7068E1778483}"/>
              </a:ext>
            </a:extLst>
          </p:cNvPr>
          <p:cNvSpPr txBox="1"/>
          <p:nvPr/>
        </p:nvSpPr>
        <p:spPr>
          <a:xfrm>
            <a:off x="951967" y="937845"/>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无环</a:t>
            </a:r>
          </a:p>
        </p:txBody>
      </p:sp>
    </p:spTree>
    <p:extLst>
      <p:ext uri="{BB962C8B-B14F-4D97-AF65-F5344CB8AC3E}">
        <p14:creationId xmlns:p14="http://schemas.microsoft.com/office/powerpoint/2010/main" val="75996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500"/>
                                        <p:tgtEl>
                                          <p:spTgt spid="5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14" grpId="0" animBg="1"/>
      <p:bldP spid="15" grpId="0" animBg="1"/>
      <p:bldP spid="17" grpId="0" animBg="1"/>
      <p:bldP spid="18" grpId="0" animBg="1"/>
      <p:bldP spid="55" grpId="0" animBg="1"/>
      <p:bldP spid="56" grpId="0" animBg="1"/>
      <p:bldP spid="57"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8F523-F106-CAED-CEE4-124B13AE40A1}"/>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A65E3083-7BEC-FC04-934E-BD9B7C759BB0}"/>
              </a:ext>
            </a:extLst>
          </p:cNvPr>
          <p:cNvSpPr/>
          <p:nvPr/>
        </p:nvSpPr>
        <p:spPr>
          <a:xfrm>
            <a:off x="2711139" y="215252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AC160ED4-3338-91F3-A30A-272FD86B998C}"/>
              </a:ext>
            </a:extLst>
          </p:cNvPr>
          <p:cNvSpPr/>
          <p:nvPr/>
        </p:nvSpPr>
        <p:spPr>
          <a:xfrm>
            <a:off x="4099545"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D26669CC-9112-E1D7-2540-6393A80E4F9C}"/>
              </a:ext>
            </a:extLst>
          </p:cNvPr>
          <p:cNvSpPr/>
          <p:nvPr/>
        </p:nvSpPr>
        <p:spPr>
          <a:xfrm>
            <a:off x="4099545"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25AF72EB-8696-4902-39C7-5E4BD30D9E04}"/>
              </a:ext>
            </a:extLst>
          </p:cNvPr>
          <p:cNvSpPr/>
          <p:nvPr/>
        </p:nvSpPr>
        <p:spPr>
          <a:xfrm>
            <a:off x="4099545"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EFF8C189-F4CA-6A13-05C2-AC81D45F5580}"/>
              </a:ext>
            </a:extLst>
          </p:cNvPr>
          <p:cNvSpPr/>
          <p:nvPr/>
        </p:nvSpPr>
        <p:spPr>
          <a:xfrm>
            <a:off x="5590438" y="1637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D2D7E6D0-BDBC-DBCC-F644-3389E656B227}"/>
              </a:ext>
            </a:extLst>
          </p:cNvPr>
          <p:cNvSpPr/>
          <p:nvPr/>
        </p:nvSpPr>
        <p:spPr>
          <a:xfrm>
            <a:off x="5590438"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E2BB960F-76A7-70D6-498F-EF17512CEA25}"/>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92CF00CD-5189-195D-0F61-B9AAF3AE284F}"/>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1949D30C-6797-3503-1F60-D6A9920AFA6C}"/>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9" name="直接箭头连接符 18">
            <a:extLst>
              <a:ext uri="{FF2B5EF4-FFF2-40B4-BE49-F238E27FC236}">
                <a16:creationId xmlns:a16="http://schemas.microsoft.com/office/drawing/2014/main" id="{9EF54234-528F-E9CE-FCD3-69E2B2FE7B06}"/>
              </a:ext>
            </a:extLst>
          </p:cNvPr>
          <p:cNvCxnSpPr>
            <a:cxnSpLocks/>
          </p:cNvCxnSpPr>
          <p:nvPr/>
        </p:nvCxnSpPr>
        <p:spPr>
          <a:xfrm flipV="1">
            <a:off x="3129167" y="1360572"/>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4352DC9-75B4-FFD4-A199-F70CD5A7B91B}"/>
              </a:ext>
            </a:extLst>
          </p:cNvPr>
          <p:cNvCxnSpPr>
            <a:cxnSpLocks/>
          </p:cNvCxnSpPr>
          <p:nvPr/>
        </p:nvCxnSpPr>
        <p:spPr>
          <a:xfrm>
            <a:off x="3213166" y="2381122"/>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6F8B28E-819C-F297-729A-AAB6D8111FAE}"/>
              </a:ext>
            </a:extLst>
          </p:cNvPr>
          <p:cNvCxnSpPr>
            <a:cxnSpLocks/>
          </p:cNvCxnSpPr>
          <p:nvPr/>
        </p:nvCxnSpPr>
        <p:spPr>
          <a:xfrm>
            <a:off x="3129167" y="2628900"/>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F6D1272-4E52-BBE4-E99F-0B0B4F9D3723}"/>
              </a:ext>
            </a:extLst>
          </p:cNvPr>
          <p:cNvCxnSpPr>
            <a:cxnSpLocks/>
          </p:cNvCxnSpPr>
          <p:nvPr/>
        </p:nvCxnSpPr>
        <p:spPr>
          <a:xfrm>
            <a:off x="4584802" y="3823891"/>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6464EDB-FCDF-4F60-DBFD-7A6E73433F7A}"/>
              </a:ext>
            </a:extLst>
          </p:cNvPr>
          <p:cNvCxnSpPr>
            <a:cxnSpLocks/>
          </p:cNvCxnSpPr>
          <p:nvPr/>
        </p:nvCxnSpPr>
        <p:spPr>
          <a:xfrm flipV="1">
            <a:off x="4654550" y="2004060"/>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EBA2C6A-4F2C-35B0-983F-68F71A8F1B8C}"/>
              </a:ext>
            </a:extLst>
          </p:cNvPr>
          <p:cNvCxnSpPr>
            <a:cxnSpLocks/>
          </p:cNvCxnSpPr>
          <p:nvPr/>
        </p:nvCxnSpPr>
        <p:spPr>
          <a:xfrm>
            <a:off x="4584802" y="1244513"/>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E9B4AD1C-A593-225A-6FA8-B079975EDB06}"/>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89AF512-2185-B675-E6A9-2F02E8CD312F}"/>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20D81F7-5C4D-C730-270D-84FDB70D77D1}"/>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8E6E942-0B28-6870-C2B3-7B50F086E08F}"/>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9ECCC89E-D531-98C3-A50E-8B4CE027E5E5}"/>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CB957ED1-47BB-A469-3B1E-A53CDB81AE96}"/>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769374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AED4E-4CCA-762B-DE41-44E922941D81}"/>
            </a:ext>
          </a:extLst>
        </p:cNvPr>
        <p:cNvGrpSpPr/>
        <p:nvPr/>
      </p:nvGrpSpPr>
      <p:grpSpPr>
        <a:xfrm>
          <a:off x="0" y="0"/>
          <a:ext cx="0" cy="0"/>
          <a:chOff x="0" y="0"/>
          <a:chExt cx="0" cy="0"/>
        </a:xfrm>
      </p:grpSpPr>
      <p:sp>
        <p:nvSpPr>
          <p:cNvPr id="13" name="矩形: 圆角 12">
            <a:extLst>
              <a:ext uri="{FF2B5EF4-FFF2-40B4-BE49-F238E27FC236}">
                <a16:creationId xmlns:a16="http://schemas.microsoft.com/office/drawing/2014/main" id="{090D404D-D6A2-C353-42C3-EFC52E09496E}"/>
              </a:ext>
            </a:extLst>
          </p:cNvPr>
          <p:cNvSpPr/>
          <p:nvPr/>
        </p:nvSpPr>
        <p:spPr>
          <a:xfrm>
            <a:off x="1526081" y="10432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5" name="矩形: 圆角 14">
            <a:extLst>
              <a:ext uri="{FF2B5EF4-FFF2-40B4-BE49-F238E27FC236}">
                <a16:creationId xmlns:a16="http://schemas.microsoft.com/office/drawing/2014/main" id="{E579C716-FAA6-3A9B-3851-C02D5233B5B1}"/>
              </a:ext>
            </a:extLst>
          </p:cNvPr>
          <p:cNvSpPr/>
          <p:nvPr/>
        </p:nvSpPr>
        <p:spPr>
          <a:xfrm>
            <a:off x="4952802" y="10395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7" name="矩形: 圆角 16">
            <a:extLst>
              <a:ext uri="{FF2B5EF4-FFF2-40B4-BE49-F238E27FC236}">
                <a16:creationId xmlns:a16="http://schemas.microsoft.com/office/drawing/2014/main" id="{374D2F1D-63C8-5535-CB0A-A7F7FB48C17C}"/>
              </a:ext>
            </a:extLst>
          </p:cNvPr>
          <p:cNvSpPr/>
          <p:nvPr/>
        </p:nvSpPr>
        <p:spPr>
          <a:xfrm>
            <a:off x="8399946" y="10395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8" name="直接连接符 17">
            <a:extLst>
              <a:ext uri="{FF2B5EF4-FFF2-40B4-BE49-F238E27FC236}">
                <a16:creationId xmlns:a16="http://schemas.microsoft.com/office/drawing/2014/main" id="{498D7F23-A7D2-F903-7A89-37E920CDE124}"/>
              </a:ext>
            </a:extLst>
          </p:cNvPr>
          <p:cNvCxnSpPr>
            <a:cxnSpLocks/>
          </p:cNvCxnSpPr>
          <p:nvPr/>
        </p:nvCxnSpPr>
        <p:spPr>
          <a:xfrm>
            <a:off x="3717287" y="1562099"/>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BB30695-4923-182D-FCFA-ED9B35F9B05D}"/>
              </a:ext>
            </a:extLst>
          </p:cNvPr>
          <p:cNvCxnSpPr>
            <a:cxnSpLocks/>
          </p:cNvCxnSpPr>
          <p:nvPr/>
        </p:nvCxnSpPr>
        <p:spPr>
          <a:xfrm>
            <a:off x="7172325" y="1557337"/>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54A740C-705B-2021-9350-AAA88C74D271}"/>
              </a:ext>
            </a:extLst>
          </p:cNvPr>
          <p:cNvSpPr txBox="1"/>
          <p:nvPr/>
        </p:nvSpPr>
        <p:spPr>
          <a:xfrm>
            <a:off x="0" y="87268"/>
            <a:ext cx="1105725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我现在要查找小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6FB5E973-368E-CCC6-FEDE-D4EEC78DCA88}"/>
              </a:ext>
            </a:extLst>
          </p:cNvPr>
          <p:cNvSpPr txBox="1"/>
          <p:nvPr/>
        </p:nvSpPr>
        <p:spPr>
          <a:xfrm>
            <a:off x="-11926416" y="3860830"/>
            <a:ext cx="713534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A</a:t>
            </a:r>
            <a:r>
              <a:rPr lang="zh-CN" altLang="en-US" sz="4800" dirty="0">
                <a:latin typeface="华文楷体" panose="02010600040101010101" pitchFamily="2" charset="-122"/>
                <a:ea typeface="华文楷体" panose="02010600040101010101" pitchFamily="2" charset="-122"/>
              </a:rPr>
              <a:t>节点的值域是</a:t>
            </a:r>
            <a:r>
              <a:rPr lang="en-US" altLang="zh-CN" sz="4800" dirty="0">
                <a:latin typeface="华文楷体" panose="02010600040101010101" pitchFamily="2" charset="-122"/>
                <a:ea typeface="华文楷体" panose="02010600040101010101" pitchFamily="2" charset="-122"/>
              </a:rPr>
              <a:t>A</a:t>
            </a:r>
            <a:endParaRPr lang="zh-CN" altLang="en-US" sz="4800" dirty="0">
              <a:latin typeface="华文楷体" panose="02010600040101010101" pitchFamily="2" charset="-122"/>
              <a:ea typeface="华文楷体" panose="02010600040101010101" pitchFamily="2" charset="-122"/>
            </a:endParaRPr>
          </a:p>
        </p:txBody>
      </p:sp>
      <p:sp>
        <p:nvSpPr>
          <p:cNvPr id="29" name="箭头: 下 28">
            <a:extLst>
              <a:ext uri="{FF2B5EF4-FFF2-40B4-BE49-F238E27FC236}">
                <a16:creationId xmlns:a16="http://schemas.microsoft.com/office/drawing/2014/main" id="{F7595692-B2A8-D760-4A5F-AEF1AB55BAE7}"/>
              </a:ext>
            </a:extLst>
          </p:cNvPr>
          <p:cNvSpPr/>
          <p:nvPr/>
        </p:nvSpPr>
        <p:spPr>
          <a:xfrm rot="10800000">
            <a:off x="5557136" y="2285177"/>
            <a:ext cx="920417"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06350D8-795C-4074-5E2E-B97D6EF1AAD7}"/>
              </a:ext>
            </a:extLst>
          </p:cNvPr>
          <p:cNvSpPr txBox="1"/>
          <p:nvPr/>
        </p:nvSpPr>
        <p:spPr>
          <a:xfrm>
            <a:off x="-4217116" y="3823298"/>
            <a:ext cx="2360119" cy="830996"/>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A==C</a:t>
            </a:r>
            <a:r>
              <a:rPr lang="zh-CN" altLang="en-US" sz="4800" dirty="0">
                <a:latin typeface="华文楷体" panose="02010600040101010101" pitchFamily="2" charset="-122"/>
                <a:ea typeface="华文楷体" panose="02010600040101010101" pitchFamily="2" charset="-122"/>
              </a:rPr>
              <a:t>？</a:t>
            </a:r>
          </a:p>
        </p:txBody>
      </p:sp>
      <p:sp>
        <p:nvSpPr>
          <p:cNvPr id="31" name="文本框 30">
            <a:extLst>
              <a:ext uri="{FF2B5EF4-FFF2-40B4-BE49-F238E27FC236}">
                <a16:creationId xmlns:a16="http://schemas.microsoft.com/office/drawing/2014/main" id="{F4F1041F-020A-7FF4-660B-C79920EEB78C}"/>
              </a:ext>
            </a:extLst>
          </p:cNvPr>
          <p:cNvSpPr txBox="1"/>
          <p:nvPr/>
        </p:nvSpPr>
        <p:spPr>
          <a:xfrm>
            <a:off x="-11963400" y="4751804"/>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要通过</a:t>
            </a:r>
            <a:r>
              <a:rPr lang="en-US" altLang="zh-CN" sz="4800" dirty="0">
                <a:latin typeface="华文楷体" panose="02010600040101010101" pitchFamily="2" charset="-122"/>
                <a:ea typeface="华文楷体" panose="02010600040101010101" pitchFamily="2" charset="-122"/>
              </a:rPr>
              <a:t>A</a:t>
            </a:r>
            <a:r>
              <a:rPr lang="zh-CN" altLang="en-US" sz="4800" dirty="0">
                <a:latin typeface="华文楷体" panose="02010600040101010101" pitchFamily="2" charset="-122"/>
                <a:ea typeface="华文楷体" panose="02010600040101010101" pitchFamily="2" charset="-122"/>
              </a:rPr>
              <a:t>节点的指针域（通往</a:t>
            </a:r>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的路径）</a:t>
            </a:r>
          </a:p>
        </p:txBody>
      </p:sp>
      <p:sp>
        <p:nvSpPr>
          <p:cNvPr id="32" name="文本框 31">
            <a:extLst>
              <a:ext uri="{FF2B5EF4-FFF2-40B4-BE49-F238E27FC236}">
                <a16:creationId xmlns:a16="http://schemas.microsoft.com/office/drawing/2014/main" id="{BD696191-7E90-11D4-DD30-256366D713F6}"/>
              </a:ext>
            </a:extLst>
          </p:cNvPr>
          <p:cNvSpPr txBox="1"/>
          <p:nvPr/>
        </p:nvSpPr>
        <p:spPr>
          <a:xfrm>
            <a:off x="-11963400" y="5702755"/>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前往下一个节点：</a:t>
            </a:r>
            <a:r>
              <a:rPr lang="en-US" altLang="zh-CN" sz="4800" dirty="0">
                <a:latin typeface="华文楷体" panose="02010600040101010101" pitchFamily="2" charset="-122"/>
                <a:ea typeface="华文楷体" panose="02010600040101010101" pitchFamily="2" charset="-122"/>
              </a:rPr>
              <a:t>P = </a:t>
            </a:r>
            <a:r>
              <a:rPr lang="en-US" altLang="zh-CN" sz="4800" dirty="0" err="1">
                <a:latin typeface="华文楷体" panose="02010600040101010101" pitchFamily="2" charset="-122"/>
                <a:ea typeface="华文楷体" panose="02010600040101010101" pitchFamily="2" charset="-122"/>
              </a:rPr>
              <a:t>P.next</a:t>
            </a:r>
            <a:endParaRPr lang="zh-CN" altLang="en-US" sz="4800" dirty="0">
              <a:latin typeface="华文楷体" panose="02010600040101010101" pitchFamily="2" charset="-122"/>
              <a:ea typeface="华文楷体" panose="02010600040101010101" pitchFamily="2" charset="-122"/>
            </a:endParaRPr>
          </a:p>
        </p:txBody>
      </p:sp>
      <p:sp>
        <p:nvSpPr>
          <p:cNvPr id="2" name="文本框 1">
            <a:extLst>
              <a:ext uri="{FF2B5EF4-FFF2-40B4-BE49-F238E27FC236}">
                <a16:creationId xmlns:a16="http://schemas.microsoft.com/office/drawing/2014/main" id="{C73FB681-0B7E-0083-62B9-BFE8B5366586}"/>
              </a:ext>
            </a:extLst>
          </p:cNvPr>
          <p:cNvSpPr txBox="1"/>
          <p:nvPr/>
        </p:nvSpPr>
        <p:spPr>
          <a:xfrm>
            <a:off x="36985" y="3860830"/>
            <a:ext cx="4915818"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节点的值域是</a:t>
            </a:r>
            <a:r>
              <a:rPr lang="en-US" altLang="zh-CN" sz="4800" dirty="0">
                <a:latin typeface="华文楷体" panose="02010600040101010101" pitchFamily="2" charset="-122"/>
                <a:ea typeface="华文楷体" panose="02010600040101010101" pitchFamily="2" charset="-122"/>
              </a:rPr>
              <a:t>B</a:t>
            </a:r>
            <a:endParaRPr lang="zh-CN" altLang="en-US" sz="4800" dirty="0">
              <a:latin typeface="华文楷体" panose="02010600040101010101" pitchFamily="2" charset="-122"/>
              <a:ea typeface="华文楷体" panose="02010600040101010101" pitchFamily="2" charset="-122"/>
            </a:endParaRPr>
          </a:p>
        </p:txBody>
      </p:sp>
      <p:sp>
        <p:nvSpPr>
          <p:cNvPr id="3" name="文本框 2">
            <a:extLst>
              <a:ext uri="{FF2B5EF4-FFF2-40B4-BE49-F238E27FC236}">
                <a16:creationId xmlns:a16="http://schemas.microsoft.com/office/drawing/2014/main" id="{6CD0ABBB-E7AB-92C7-4ADF-CB7FAF8EDDDA}"/>
              </a:ext>
            </a:extLst>
          </p:cNvPr>
          <p:cNvSpPr txBox="1"/>
          <p:nvPr/>
        </p:nvSpPr>
        <p:spPr>
          <a:xfrm>
            <a:off x="0" y="4751804"/>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要通过</a:t>
            </a:r>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节点的指针域（通往</a:t>
            </a:r>
            <a:r>
              <a:rPr lang="en-US" altLang="zh-CN" sz="4800" dirty="0">
                <a:latin typeface="华文楷体" panose="02010600040101010101" pitchFamily="2" charset="-122"/>
                <a:ea typeface="华文楷体" panose="02010600040101010101" pitchFamily="2" charset="-122"/>
              </a:rPr>
              <a:t>C</a:t>
            </a:r>
            <a:r>
              <a:rPr lang="zh-CN" altLang="en-US" sz="4800" dirty="0">
                <a:latin typeface="华文楷体" panose="02010600040101010101" pitchFamily="2" charset="-122"/>
                <a:ea typeface="华文楷体" panose="02010600040101010101" pitchFamily="2" charset="-122"/>
              </a:rPr>
              <a:t>的路径）</a:t>
            </a:r>
          </a:p>
        </p:txBody>
      </p:sp>
      <p:sp>
        <p:nvSpPr>
          <p:cNvPr id="4" name="文本框 3">
            <a:extLst>
              <a:ext uri="{FF2B5EF4-FFF2-40B4-BE49-F238E27FC236}">
                <a16:creationId xmlns:a16="http://schemas.microsoft.com/office/drawing/2014/main" id="{72E71492-7E56-9428-EDA3-63D20E7199C0}"/>
              </a:ext>
            </a:extLst>
          </p:cNvPr>
          <p:cNvSpPr txBox="1"/>
          <p:nvPr/>
        </p:nvSpPr>
        <p:spPr>
          <a:xfrm>
            <a:off x="0" y="5702755"/>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前往下一个节点：</a:t>
            </a:r>
            <a:r>
              <a:rPr lang="en-US" altLang="zh-CN" sz="4800" dirty="0">
                <a:latin typeface="华文楷体" panose="02010600040101010101" pitchFamily="2" charset="-122"/>
                <a:ea typeface="华文楷体" panose="02010600040101010101" pitchFamily="2" charset="-122"/>
              </a:rPr>
              <a:t>P = </a:t>
            </a:r>
            <a:r>
              <a:rPr lang="en-US" altLang="zh-CN" sz="4800" dirty="0" err="1">
                <a:latin typeface="华文楷体" panose="02010600040101010101" pitchFamily="2" charset="-122"/>
                <a:ea typeface="华文楷体" panose="02010600040101010101" pitchFamily="2" charset="-122"/>
              </a:rPr>
              <a:t>P.next</a:t>
            </a:r>
            <a:endParaRPr lang="zh-CN" altLang="en-US" sz="48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BA4537D8-783F-2983-2845-B3CB087118FA}"/>
              </a:ext>
            </a:extLst>
          </p:cNvPr>
          <p:cNvSpPr txBox="1"/>
          <p:nvPr/>
        </p:nvSpPr>
        <p:spPr>
          <a:xfrm>
            <a:off x="5422184" y="3823298"/>
            <a:ext cx="2360119" cy="830996"/>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B==C</a:t>
            </a:r>
            <a:r>
              <a:rPr lang="zh-CN" altLang="en-US" sz="4800" dirty="0">
                <a:latin typeface="华文楷体" panose="02010600040101010101" pitchFamily="2" charset="-122"/>
                <a:ea typeface="华文楷体" panose="02010600040101010101" pitchFamily="2" charset="-122"/>
              </a:rPr>
              <a:t>？</a:t>
            </a:r>
          </a:p>
        </p:txBody>
      </p:sp>
      <p:sp>
        <p:nvSpPr>
          <p:cNvPr id="14" name="矩形: 圆角 13">
            <a:extLst>
              <a:ext uri="{FF2B5EF4-FFF2-40B4-BE49-F238E27FC236}">
                <a16:creationId xmlns:a16="http://schemas.microsoft.com/office/drawing/2014/main" id="{2D81E4DC-E612-6FED-F40B-E3030286759A}"/>
              </a:ext>
            </a:extLst>
          </p:cNvPr>
          <p:cNvSpPr/>
          <p:nvPr/>
        </p:nvSpPr>
        <p:spPr>
          <a:xfrm>
            <a:off x="-9170591"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581C361A-CEFD-5430-E29B-C5CF302073F9}"/>
              </a:ext>
            </a:extLst>
          </p:cNvPr>
          <p:cNvSpPr/>
          <p:nvPr/>
        </p:nvSpPr>
        <p:spPr>
          <a:xfrm>
            <a:off x="-6116157"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8695AE83-4463-24F9-36AE-5C0DD340E151}"/>
              </a:ext>
            </a:extLst>
          </p:cNvPr>
          <p:cNvSpPr/>
          <p:nvPr/>
        </p:nvSpPr>
        <p:spPr>
          <a:xfrm>
            <a:off x="-2977878"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C22B0BF5-B4A0-27A2-D894-E8289EE656E1}"/>
              </a:ext>
            </a:extLst>
          </p:cNvPr>
          <p:cNvCxnSpPr>
            <a:cxnSpLocks/>
          </p:cNvCxnSpPr>
          <p:nvPr/>
        </p:nvCxnSpPr>
        <p:spPr>
          <a:xfrm>
            <a:off x="-6899383" y="32384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5FEF10B-D90A-29AB-6606-FEE49713E66C}"/>
              </a:ext>
            </a:extLst>
          </p:cNvPr>
          <p:cNvCxnSpPr>
            <a:cxnSpLocks/>
          </p:cNvCxnSpPr>
          <p:nvPr/>
        </p:nvCxnSpPr>
        <p:spPr>
          <a:xfrm>
            <a:off x="-3765204" y="32384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484320C-F23E-7CC7-2E62-923AC35CA45C}"/>
              </a:ext>
            </a:extLst>
          </p:cNvPr>
          <p:cNvCxnSpPr>
            <a:cxnSpLocks/>
          </p:cNvCxnSpPr>
          <p:nvPr/>
        </p:nvCxnSpPr>
        <p:spPr>
          <a:xfrm flipV="1">
            <a:off x="12709544" y="32311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523F51B-7106-1237-43C1-D96D61267481}"/>
              </a:ext>
            </a:extLst>
          </p:cNvPr>
          <p:cNvSpPr txBox="1"/>
          <p:nvPr/>
        </p:nvSpPr>
        <p:spPr>
          <a:xfrm>
            <a:off x="13667487" y="2715974"/>
            <a:ext cx="1563248" cy="1107996"/>
          </a:xfrm>
          <a:prstGeom prst="rect">
            <a:avLst/>
          </a:prstGeom>
          <a:noFill/>
        </p:spPr>
        <p:txBody>
          <a:bodyPr wrap="none" rtlCol="0">
            <a:spAutoFit/>
          </a:bodyPr>
          <a:lstStyle/>
          <a:p>
            <a:r>
              <a:rPr lang="en-US" altLang="zh-CN" sz="6600" dirty="0"/>
              <a:t>Null</a:t>
            </a:r>
            <a:endParaRPr lang="zh-CN" altLang="en-US" sz="6600" dirty="0"/>
          </a:p>
        </p:txBody>
      </p:sp>
    </p:spTree>
    <p:extLst>
      <p:ext uri="{BB962C8B-B14F-4D97-AF65-F5344CB8AC3E}">
        <p14:creationId xmlns:p14="http://schemas.microsoft.com/office/powerpoint/2010/main" val="315514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8F35D-0625-9914-3D22-2C2C2D0D69F3}"/>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D1B6CFD4-633D-21D5-9164-DC86CCA24430}"/>
              </a:ext>
            </a:extLst>
          </p:cNvPr>
          <p:cNvSpPr/>
          <p:nvPr/>
        </p:nvSpPr>
        <p:spPr>
          <a:xfrm>
            <a:off x="2711139" y="2152522"/>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3D6795DC-0E13-7F6B-977E-4E0D51017567}"/>
              </a:ext>
            </a:extLst>
          </p:cNvPr>
          <p:cNvSpPr/>
          <p:nvPr/>
        </p:nvSpPr>
        <p:spPr>
          <a:xfrm>
            <a:off x="4099545"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9B469B21-910F-2C6E-A484-FE52629925D4}"/>
              </a:ext>
            </a:extLst>
          </p:cNvPr>
          <p:cNvSpPr/>
          <p:nvPr/>
        </p:nvSpPr>
        <p:spPr>
          <a:xfrm>
            <a:off x="4099545"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1B88C65A-BA57-BCD2-C601-8E11CB0D6CE9}"/>
              </a:ext>
            </a:extLst>
          </p:cNvPr>
          <p:cNvSpPr/>
          <p:nvPr/>
        </p:nvSpPr>
        <p:spPr>
          <a:xfrm>
            <a:off x="4099545"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9C54D520-F0C1-AC56-2705-3B7C82E19578}"/>
              </a:ext>
            </a:extLst>
          </p:cNvPr>
          <p:cNvSpPr/>
          <p:nvPr/>
        </p:nvSpPr>
        <p:spPr>
          <a:xfrm>
            <a:off x="5590438" y="1637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180F10AB-AF9E-109A-3BE1-D7A8D4C5872B}"/>
              </a:ext>
            </a:extLst>
          </p:cNvPr>
          <p:cNvSpPr/>
          <p:nvPr/>
        </p:nvSpPr>
        <p:spPr>
          <a:xfrm>
            <a:off x="5590438"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7915557C-2FAA-4E00-06ED-858849699FC8}"/>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E5EE35C4-BA23-D330-BB15-9893A5B65EAF}"/>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65E211DC-D903-87C4-6479-7E418B5E16AF}"/>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9" name="直接箭头连接符 18">
            <a:extLst>
              <a:ext uri="{FF2B5EF4-FFF2-40B4-BE49-F238E27FC236}">
                <a16:creationId xmlns:a16="http://schemas.microsoft.com/office/drawing/2014/main" id="{81A89C1B-9B46-1F6A-E192-EC5E81843F89}"/>
              </a:ext>
            </a:extLst>
          </p:cNvPr>
          <p:cNvCxnSpPr>
            <a:cxnSpLocks/>
          </p:cNvCxnSpPr>
          <p:nvPr/>
        </p:nvCxnSpPr>
        <p:spPr>
          <a:xfrm flipV="1">
            <a:off x="3129167" y="1360572"/>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0C77381-CC57-72D1-29C5-7A9BD208173E}"/>
              </a:ext>
            </a:extLst>
          </p:cNvPr>
          <p:cNvCxnSpPr>
            <a:cxnSpLocks/>
          </p:cNvCxnSpPr>
          <p:nvPr/>
        </p:nvCxnSpPr>
        <p:spPr>
          <a:xfrm>
            <a:off x="3213166" y="2381122"/>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C8A1A77-BCBE-06AA-6623-D80C7AFFCA81}"/>
              </a:ext>
            </a:extLst>
          </p:cNvPr>
          <p:cNvCxnSpPr>
            <a:cxnSpLocks/>
          </p:cNvCxnSpPr>
          <p:nvPr/>
        </p:nvCxnSpPr>
        <p:spPr>
          <a:xfrm>
            <a:off x="3129167" y="2628900"/>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F69DA65-772F-7E13-B5A9-0C955215620D}"/>
              </a:ext>
            </a:extLst>
          </p:cNvPr>
          <p:cNvCxnSpPr>
            <a:cxnSpLocks/>
          </p:cNvCxnSpPr>
          <p:nvPr/>
        </p:nvCxnSpPr>
        <p:spPr>
          <a:xfrm>
            <a:off x="4584802" y="3823891"/>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C1CADDC-7917-96D5-3DF7-E9F737C0E2A0}"/>
              </a:ext>
            </a:extLst>
          </p:cNvPr>
          <p:cNvCxnSpPr>
            <a:cxnSpLocks/>
          </p:cNvCxnSpPr>
          <p:nvPr/>
        </p:nvCxnSpPr>
        <p:spPr>
          <a:xfrm flipV="1">
            <a:off x="4654550" y="2004060"/>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04809B8-825B-099D-3EB6-C1D6537A018F}"/>
              </a:ext>
            </a:extLst>
          </p:cNvPr>
          <p:cNvCxnSpPr>
            <a:cxnSpLocks/>
          </p:cNvCxnSpPr>
          <p:nvPr/>
        </p:nvCxnSpPr>
        <p:spPr>
          <a:xfrm>
            <a:off x="4584802" y="1244513"/>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D456ABF-632D-641C-4478-1F988CCE6884}"/>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3DD3B5A-2CF9-86A7-FA67-E9B5BA8E9BDF}"/>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2082690-C28C-C5E1-4F04-6C38FC7B63D9}"/>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7DDA26F-ED4F-DC1C-29BA-D2E7F330ABF6}"/>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822237A-2A49-A366-52EB-C1473DD4AB30}"/>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CF797DA3-97F0-B72F-65E9-86659EDABFFA}"/>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2552492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4CD1B-65E4-29DB-5F58-D49BEA9C6676}"/>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6923A612-7542-540F-D266-9381151FE69A}"/>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5E6AFAC7-007A-6FED-F8A6-DBB8D6D4009C}"/>
              </a:ext>
            </a:extLst>
          </p:cNvPr>
          <p:cNvSpPr/>
          <p:nvPr/>
        </p:nvSpPr>
        <p:spPr>
          <a:xfrm>
            <a:off x="4099545"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5C2E296F-7D5A-A1EE-4345-4C75059A7BD5}"/>
              </a:ext>
            </a:extLst>
          </p:cNvPr>
          <p:cNvSpPr/>
          <p:nvPr/>
        </p:nvSpPr>
        <p:spPr>
          <a:xfrm>
            <a:off x="4099545"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CD47B0B7-41E2-8C60-029B-7277529F9F67}"/>
              </a:ext>
            </a:extLst>
          </p:cNvPr>
          <p:cNvSpPr/>
          <p:nvPr/>
        </p:nvSpPr>
        <p:spPr>
          <a:xfrm>
            <a:off x="4099545"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136FC135-8C22-943D-5A76-3852845C2CE4}"/>
              </a:ext>
            </a:extLst>
          </p:cNvPr>
          <p:cNvSpPr/>
          <p:nvPr/>
        </p:nvSpPr>
        <p:spPr>
          <a:xfrm>
            <a:off x="5590438" y="1637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E36FD58D-9C8B-1AF3-BA53-2A4BBDBEC3BA}"/>
              </a:ext>
            </a:extLst>
          </p:cNvPr>
          <p:cNvSpPr/>
          <p:nvPr/>
        </p:nvSpPr>
        <p:spPr>
          <a:xfrm>
            <a:off x="5590438"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3334DE96-A211-1C5F-4E2F-0C3FE8CEE271}"/>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60B1F9D0-D7C9-960F-22E0-E2850C0AC493}"/>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E9A5EECD-6DBB-AC15-2B2E-71A7A497A8D4}"/>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9" name="直接箭头连接符 18">
            <a:extLst>
              <a:ext uri="{FF2B5EF4-FFF2-40B4-BE49-F238E27FC236}">
                <a16:creationId xmlns:a16="http://schemas.microsoft.com/office/drawing/2014/main" id="{C5BB1B08-49C4-9652-2F5A-98E5A167CDBE}"/>
              </a:ext>
            </a:extLst>
          </p:cNvPr>
          <p:cNvCxnSpPr>
            <a:cxnSpLocks/>
          </p:cNvCxnSpPr>
          <p:nvPr/>
        </p:nvCxnSpPr>
        <p:spPr>
          <a:xfrm flipV="1">
            <a:off x="3129167" y="1360572"/>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54C3929-9095-E75E-3B99-718A503F79BF}"/>
              </a:ext>
            </a:extLst>
          </p:cNvPr>
          <p:cNvCxnSpPr>
            <a:cxnSpLocks/>
          </p:cNvCxnSpPr>
          <p:nvPr/>
        </p:nvCxnSpPr>
        <p:spPr>
          <a:xfrm>
            <a:off x="3213166" y="2381122"/>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9991913-3788-54ED-EF6F-D77D5828724E}"/>
              </a:ext>
            </a:extLst>
          </p:cNvPr>
          <p:cNvCxnSpPr>
            <a:cxnSpLocks/>
          </p:cNvCxnSpPr>
          <p:nvPr/>
        </p:nvCxnSpPr>
        <p:spPr>
          <a:xfrm>
            <a:off x="3129167" y="2628900"/>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566DD91-C739-11B8-071E-6AF474FBDDC4}"/>
              </a:ext>
            </a:extLst>
          </p:cNvPr>
          <p:cNvCxnSpPr>
            <a:cxnSpLocks/>
          </p:cNvCxnSpPr>
          <p:nvPr/>
        </p:nvCxnSpPr>
        <p:spPr>
          <a:xfrm>
            <a:off x="4584802" y="3823891"/>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F2BBCAF-7FA0-351E-C184-3DF2782B5FE2}"/>
              </a:ext>
            </a:extLst>
          </p:cNvPr>
          <p:cNvCxnSpPr>
            <a:cxnSpLocks/>
          </p:cNvCxnSpPr>
          <p:nvPr/>
        </p:nvCxnSpPr>
        <p:spPr>
          <a:xfrm flipV="1">
            <a:off x="4654550" y="2004060"/>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677B54D6-F9B8-F594-8177-9DB4B963E005}"/>
              </a:ext>
            </a:extLst>
          </p:cNvPr>
          <p:cNvCxnSpPr>
            <a:cxnSpLocks/>
          </p:cNvCxnSpPr>
          <p:nvPr/>
        </p:nvCxnSpPr>
        <p:spPr>
          <a:xfrm>
            <a:off x="4584802" y="1244513"/>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310135A-3472-0E22-131E-A7EFDB566369}"/>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6FC4F48-FC18-8644-3C74-2B4C1B579FDC}"/>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906C660-74C7-ED76-71B1-C3A9E3F12315}"/>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A6A1F62-838F-9A44-4C63-36F185B04489}"/>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538439A-92B5-7EF0-B2D2-20752AC3D40C}"/>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FA73CE2-B0D6-35A9-F756-F919A5BDBF8A}"/>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2207584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E28E3-5125-1940-BFD9-ACD895EC61C1}"/>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DCE70C6C-BB8A-420B-C283-E7001517191B}"/>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68561978-981F-E9D9-8FE0-719D216DA6F3}"/>
              </a:ext>
            </a:extLst>
          </p:cNvPr>
          <p:cNvSpPr/>
          <p:nvPr/>
        </p:nvSpPr>
        <p:spPr>
          <a:xfrm>
            <a:off x="4099545" y="96210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3994428E-2947-C69A-709F-B74849F3B220}"/>
              </a:ext>
            </a:extLst>
          </p:cNvPr>
          <p:cNvSpPr/>
          <p:nvPr/>
        </p:nvSpPr>
        <p:spPr>
          <a:xfrm>
            <a:off x="4099545" y="22805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1D884937-EF66-BFB6-4465-34E79721E7A1}"/>
              </a:ext>
            </a:extLst>
          </p:cNvPr>
          <p:cNvSpPr/>
          <p:nvPr/>
        </p:nvSpPr>
        <p:spPr>
          <a:xfrm>
            <a:off x="4099545" y="359889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FD7FB6D2-B74A-CFC1-43CF-0EB49112B36F}"/>
              </a:ext>
            </a:extLst>
          </p:cNvPr>
          <p:cNvSpPr/>
          <p:nvPr/>
        </p:nvSpPr>
        <p:spPr>
          <a:xfrm>
            <a:off x="5590438" y="1637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8EF77F7D-4BC9-4084-3B59-9D386BBE76CC}"/>
              </a:ext>
            </a:extLst>
          </p:cNvPr>
          <p:cNvSpPr/>
          <p:nvPr/>
        </p:nvSpPr>
        <p:spPr>
          <a:xfrm>
            <a:off x="5590438"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839F45EE-9100-F9DA-B4D1-FD7687F308B5}"/>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90033B63-FDC5-4D0E-C762-098939A1A163}"/>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AF6FE8A4-AA11-8C5E-CE90-58D42E5000AC}"/>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28" name="直接箭头连接符 27">
            <a:extLst>
              <a:ext uri="{FF2B5EF4-FFF2-40B4-BE49-F238E27FC236}">
                <a16:creationId xmlns:a16="http://schemas.microsoft.com/office/drawing/2014/main" id="{E6B07668-F72C-4C7E-9E89-49C6A05716CE}"/>
              </a:ext>
            </a:extLst>
          </p:cNvPr>
          <p:cNvCxnSpPr>
            <a:cxnSpLocks/>
          </p:cNvCxnSpPr>
          <p:nvPr/>
        </p:nvCxnSpPr>
        <p:spPr>
          <a:xfrm>
            <a:off x="4584802" y="3823891"/>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DE20A3E-40B2-8B9E-E713-AC6FE13F4197}"/>
              </a:ext>
            </a:extLst>
          </p:cNvPr>
          <p:cNvCxnSpPr>
            <a:cxnSpLocks/>
          </p:cNvCxnSpPr>
          <p:nvPr/>
        </p:nvCxnSpPr>
        <p:spPr>
          <a:xfrm flipV="1">
            <a:off x="4654550" y="2004060"/>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490D279-1170-BF35-B7C4-85207C0EEF97}"/>
              </a:ext>
            </a:extLst>
          </p:cNvPr>
          <p:cNvCxnSpPr>
            <a:cxnSpLocks/>
          </p:cNvCxnSpPr>
          <p:nvPr/>
        </p:nvCxnSpPr>
        <p:spPr>
          <a:xfrm>
            <a:off x="4584802" y="1244513"/>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E5B648C-72B4-F687-9D4E-9766FEC344B4}"/>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878C908-C1BC-61B9-9D9A-4DA83CD9472F}"/>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11515F7-580C-3C45-C3AC-85D1FAA73F8D}"/>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81F2E50-2244-88AB-6114-D7A80B4CAE19}"/>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2134504C-9452-BF0A-D347-F54B3A413621}"/>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30AC67B2-7625-3E1B-5D2E-D0A73BBC8010}"/>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999271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7BC37-53D2-E5FE-5338-764455F33865}"/>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94CABC59-DF4E-B4C3-E07A-0100E1CE49A1}"/>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CF679145-CBB5-D9D5-A933-596E55F2F7A3}"/>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91ECEF77-6343-0A47-6080-635947BF814A}"/>
              </a:ext>
            </a:extLst>
          </p:cNvPr>
          <p:cNvSpPr/>
          <p:nvPr/>
        </p:nvSpPr>
        <p:spPr>
          <a:xfrm>
            <a:off x="4099545" y="22805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58BDAB96-9EB4-9AB1-5BE2-04262F31E8AE}"/>
              </a:ext>
            </a:extLst>
          </p:cNvPr>
          <p:cNvSpPr/>
          <p:nvPr/>
        </p:nvSpPr>
        <p:spPr>
          <a:xfrm>
            <a:off x="4099545" y="359889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001B852E-58FB-A2C8-D2E8-161AE551182B}"/>
              </a:ext>
            </a:extLst>
          </p:cNvPr>
          <p:cNvSpPr/>
          <p:nvPr/>
        </p:nvSpPr>
        <p:spPr>
          <a:xfrm>
            <a:off x="5590438" y="1637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3AF4DE73-9AA6-10BF-AC10-EE6A16A516C3}"/>
              </a:ext>
            </a:extLst>
          </p:cNvPr>
          <p:cNvSpPr/>
          <p:nvPr/>
        </p:nvSpPr>
        <p:spPr>
          <a:xfrm>
            <a:off x="5590438"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C5FFFC7F-C81B-E139-A65A-CF6820781031}"/>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DA56C201-47C0-F956-C207-77429212509E}"/>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69100356-ECAC-CD08-C942-FDF12E8DA376}"/>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28" name="直接箭头连接符 27">
            <a:extLst>
              <a:ext uri="{FF2B5EF4-FFF2-40B4-BE49-F238E27FC236}">
                <a16:creationId xmlns:a16="http://schemas.microsoft.com/office/drawing/2014/main" id="{6595B6BB-D4F5-98FF-289D-9FED05F2278A}"/>
              </a:ext>
            </a:extLst>
          </p:cNvPr>
          <p:cNvCxnSpPr>
            <a:cxnSpLocks/>
          </p:cNvCxnSpPr>
          <p:nvPr/>
        </p:nvCxnSpPr>
        <p:spPr>
          <a:xfrm>
            <a:off x="4584802" y="3823891"/>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0E7BFD0-E04D-60D4-F807-642A617B2373}"/>
              </a:ext>
            </a:extLst>
          </p:cNvPr>
          <p:cNvCxnSpPr>
            <a:cxnSpLocks/>
          </p:cNvCxnSpPr>
          <p:nvPr/>
        </p:nvCxnSpPr>
        <p:spPr>
          <a:xfrm flipV="1">
            <a:off x="4654550" y="2004060"/>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2499E14-64AC-1E5F-9F19-46402F1C2ACB}"/>
              </a:ext>
            </a:extLst>
          </p:cNvPr>
          <p:cNvCxnSpPr>
            <a:cxnSpLocks/>
          </p:cNvCxnSpPr>
          <p:nvPr/>
        </p:nvCxnSpPr>
        <p:spPr>
          <a:xfrm>
            <a:off x="4584802" y="1244513"/>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75A18AC-D8BD-F05C-5D5F-BD8C8038818E}"/>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70D73AE-11D5-336B-456A-4D56B99155AA}"/>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772362C-0D7F-609A-150C-86B5103971F1}"/>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7593B530-4295-BA62-8CEF-BE3E436A050B}"/>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5F6A4B0-9B0A-2347-57D4-20C05C27FEFD}"/>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B09C9992-3935-D58E-4829-936FC7ABBE82}"/>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3627105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8422A-9E4A-ED64-8BAA-159C9EB99EA0}"/>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EB8AD72A-5BE5-1FAB-CEC7-98E1B8F37EDC}"/>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1C611179-87D2-ED5F-316C-4C21C33EF16C}"/>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B134C45C-E3B2-7219-3E44-018CF56907EA}"/>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A00CC718-B09D-97D9-11B6-99BC466E820B}"/>
              </a:ext>
            </a:extLst>
          </p:cNvPr>
          <p:cNvSpPr/>
          <p:nvPr/>
        </p:nvSpPr>
        <p:spPr>
          <a:xfrm>
            <a:off x="4099545" y="359889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6EEC0202-8DBD-DCE6-A3DC-D1FDD7C98B0A}"/>
              </a:ext>
            </a:extLst>
          </p:cNvPr>
          <p:cNvSpPr/>
          <p:nvPr/>
        </p:nvSpPr>
        <p:spPr>
          <a:xfrm>
            <a:off x="5590438" y="1637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C010F9CA-2283-CDAF-69AF-99C32F18A1B7}"/>
              </a:ext>
            </a:extLst>
          </p:cNvPr>
          <p:cNvSpPr/>
          <p:nvPr/>
        </p:nvSpPr>
        <p:spPr>
          <a:xfrm>
            <a:off x="5590438"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758DE9BD-47E5-3DDF-6775-6A60C2D21927}"/>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EBDE80F2-74DB-BEC1-CF34-71AB383355A0}"/>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2907FFAE-9CD4-0D10-0C18-52C3520BACB6}"/>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28" name="直接箭头连接符 27">
            <a:extLst>
              <a:ext uri="{FF2B5EF4-FFF2-40B4-BE49-F238E27FC236}">
                <a16:creationId xmlns:a16="http://schemas.microsoft.com/office/drawing/2014/main" id="{01D6975A-3979-E26C-46E7-1F65E5955FDB}"/>
              </a:ext>
            </a:extLst>
          </p:cNvPr>
          <p:cNvCxnSpPr>
            <a:cxnSpLocks/>
          </p:cNvCxnSpPr>
          <p:nvPr/>
        </p:nvCxnSpPr>
        <p:spPr>
          <a:xfrm>
            <a:off x="4584802" y="3823891"/>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D1AE06D-4273-7A49-7689-B6AC518A5770}"/>
              </a:ext>
            </a:extLst>
          </p:cNvPr>
          <p:cNvCxnSpPr>
            <a:cxnSpLocks/>
          </p:cNvCxnSpPr>
          <p:nvPr/>
        </p:nvCxnSpPr>
        <p:spPr>
          <a:xfrm flipV="1">
            <a:off x="4654550" y="2004060"/>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52581C0-7546-ACA2-D159-F3641847B5BB}"/>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2E8267D-6D16-0319-1785-85B13434037F}"/>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F8D40E82-7244-278F-5CBD-5289E10820D9}"/>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7927B7DE-D3A8-BAA5-3C30-8E49FAC2B01A}"/>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AD9F961-5506-0C37-579C-1979315A559B}"/>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92BE946E-CBB7-F491-42A3-A6AF303F445A}"/>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678894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E244C-A863-90E8-2144-FB2F567E1ABB}"/>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1D4CEE13-6C90-115D-AD16-3EB67CB64A2E}"/>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2BDCDCDE-9582-06D9-B30A-1BDB07F1B69B}"/>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E640D894-A101-5A64-3B41-868F1EE07D3A}"/>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E8CB854A-4636-C054-C872-08382DBC0FBB}"/>
              </a:ext>
            </a:extLst>
          </p:cNvPr>
          <p:cNvSpPr/>
          <p:nvPr/>
        </p:nvSpPr>
        <p:spPr>
          <a:xfrm>
            <a:off x="4099545" y="359889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6D0FDD13-1392-EC89-92B0-799BCD647CBF}"/>
              </a:ext>
            </a:extLst>
          </p:cNvPr>
          <p:cNvSpPr/>
          <p:nvPr/>
        </p:nvSpPr>
        <p:spPr>
          <a:xfrm>
            <a:off x="5590438" y="163710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667856C6-6E3A-9BBA-6A8C-3A0D1D49286D}"/>
              </a:ext>
            </a:extLst>
          </p:cNvPr>
          <p:cNvSpPr/>
          <p:nvPr/>
        </p:nvSpPr>
        <p:spPr>
          <a:xfrm>
            <a:off x="5590438"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4C6ADEB9-5610-34CA-8526-E9A9ADBFE9E5}"/>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396A21DD-64C9-9605-1134-A30605FB30A3}"/>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AF30BC45-B5FD-FAF6-E3FA-EB0A682AE07D}"/>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28" name="直接箭头连接符 27">
            <a:extLst>
              <a:ext uri="{FF2B5EF4-FFF2-40B4-BE49-F238E27FC236}">
                <a16:creationId xmlns:a16="http://schemas.microsoft.com/office/drawing/2014/main" id="{1C67A97E-3F73-98FC-F853-3F339A6386C7}"/>
              </a:ext>
            </a:extLst>
          </p:cNvPr>
          <p:cNvCxnSpPr>
            <a:cxnSpLocks/>
          </p:cNvCxnSpPr>
          <p:nvPr/>
        </p:nvCxnSpPr>
        <p:spPr>
          <a:xfrm>
            <a:off x="4584802" y="3823891"/>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E61EB00A-5321-1491-E5D5-B5AF7B3CF593}"/>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E1C3EAB-0DD7-63E6-23AD-17F9A126BB60}"/>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C735A82-2EDB-F634-D585-2D5DBA2E78ED}"/>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870AD2C1-8ADF-C2B2-B3E1-04243D06D7D6}"/>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17D7CB5-B160-4288-FFAB-CCDC74345D4D}"/>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8AA6396-006E-52A0-EBF0-FDC9B21AF9EE}"/>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3480621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F491E-C50F-1625-84A5-C11100C0B598}"/>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0662AAF3-BF72-5657-2C16-79FEE01C6B3F}"/>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4ACA9729-9AF5-2FE7-894D-A6BED2A51C30}"/>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B042D893-E3B4-4283-FFCB-E136E050E910}"/>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F3F3A7AC-0BD4-9569-E876-8CE8B5D0C0C1}"/>
              </a:ext>
            </a:extLst>
          </p:cNvPr>
          <p:cNvSpPr/>
          <p:nvPr/>
        </p:nvSpPr>
        <p:spPr>
          <a:xfrm>
            <a:off x="40477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C94AE1AA-D645-A9BC-0F30-6A978ABF2682}"/>
              </a:ext>
            </a:extLst>
          </p:cNvPr>
          <p:cNvSpPr/>
          <p:nvPr/>
        </p:nvSpPr>
        <p:spPr>
          <a:xfrm>
            <a:off x="5590438" y="163710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68940B12-287E-81AD-0974-2F2E5ED6D66B}"/>
              </a:ext>
            </a:extLst>
          </p:cNvPr>
          <p:cNvSpPr/>
          <p:nvPr/>
        </p:nvSpPr>
        <p:spPr>
          <a:xfrm>
            <a:off x="5590438" y="359889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20F553E0-E6AD-46A5-2B5E-27C1574101BA}"/>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F2E6F820-B7F5-A37B-EFAE-6A91ABEC32ED}"/>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70A7232D-8A9D-5B05-FBA2-FF04E29FAEC1}"/>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28" name="直接箭头连接符 27">
            <a:extLst>
              <a:ext uri="{FF2B5EF4-FFF2-40B4-BE49-F238E27FC236}">
                <a16:creationId xmlns:a16="http://schemas.microsoft.com/office/drawing/2014/main" id="{0604E585-A905-363E-1858-ED1B21529CFE}"/>
              </a:ext>
            </a:extLst>
          </p:cNvPr>
          <p:cNvCxnSpPr>
            <a:cxnSpLocks/>
          </p:cNvCxnSpPr>
          <p:nvPr/>
        </p:nvCxnSpPr>
        <p:spPr>
          <a:xfrm>
            <a:off x="4584802" y="3823891"/>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30E803D-0DFF-406A-D14E-F228211B80FD}"/>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4F0D00C-3ADC-59EB-1A81-8DFD31D1DBA9}"/>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A46AA3F-FCFF-ACD9-BF15-16D982887C76}"/>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34822171-6EFA-0127-F5BE-B9DD6F2173E2}"/>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962F612F-3D54-EED7-CCD7-D4B6701C7314}"/>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97EF63A-6535-81A5-EBD3-FA1D489AF553}"/>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349112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18FD5-F2CB-C660-B634-8E674FDFAD9B}"/>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0355D965-B0F3-4228-C7F9-92CD97EE3E9D}"/>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7C8BD0C5-B292-F3B9-00A5-1D491585E061}"/>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7FAA9BAF-2FE3-6B5D-5558-008CCA0B7562}"/>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91C6D600-A68A-0083-6DFE-10B4E0170736}"/>
              </a:ext>
            </a:extLst>
          </p:cNvPr>
          <p:cNvSpPr/>
          <p:nvPr/>
        </p:nvSpPr>
        <p:spPr>
          <a:xfrm>
            <a:off x="40477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D6358476-13B4-0559-67C0-1370D0E3F96B}"/>
              </a:ext>
            </a:extLst>
          </p:cNvPr>
          <p:cNvSpPr/>
          <p:nvPr/>
        </p:nvSpPr>
        <p:spPr>
          <a:xfrm>
            <a:off x="5590438" y="163710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02BCEAA5-E88A-0BF4-5A38-A8E09890A7D0}"/>
              </a:ext>
            </a:extLst>
          </p:cNvPr>
          <p:cNvSpPr/>
          <p:nvPr/>
        </p:nvSpPr>
        <p:spPr>
          <a:xfrm>
            <a:off x="5590438" y="359889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C82DE0D0-787F-B046-31B7-3D9F7F267453}"/>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8301B62D-3ED0-B2D6-DB2B-CC3C2EADC300}"/>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FEA5F49C-BCCF-E9A8-BEA0-BCDBF1A0AB8C}"/>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37" name="直接箭头连接符 36">
            <a:extLst>
              <a:ext uri="{FF2B5EF4-FFF2-40B4-BE49-F238E27FC236}">
                <a16:creationId xmlns:a16="http://schemas.microsoft.com/office/drawing/2014/main" id="{7575BDE9-4B99-E6C4-DC76-400887C0FBD7}"/>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AF51BFC-DC13-8F1B-A79D-DA005EE8D439}"/>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9A407FF-C763-14E0-D901-CA7AB32A44B8}"/>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D0C5A79D-5557-11B7-2A13-B395EA6BB269}"/>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5BB5894-E1A3-3C11-C004-4F5429DD0CAF}"/>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5035E2CC-09AB-7DB9-DCB8-78A3B4115409}"/>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3291208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0B536-617A-C930-9704-4C64463DD42F}"/>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88713C10-E5C9-2526-383A-003D76A925B8}"/>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5441F495-C984-C449-6303-F83D5BA2C57D}"/>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364CA5F9-2169-106D-BBE1-C9EEDB7848D7}"/>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3BBCDBDD-4C7D-4619-7B3C-E7BBDD40AF2D}"/>
              </a:ext>
            </a:extLst>
          </p:cNvPr>
          <p:cNvSpPr/>
          <p:nvPr/>
        </p:nvSpPr>
        <p:spPr>
          <a:xfrm>
            <a:off x="40477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3DAD9159-A511-A77A-B75B-E2E4FE9807E5}"/>
              </a:ext>
            </a:extLst>
          </p:cNvPr>
          <p:cNvSpPr/>
          <p:nvPr/>
        </p:nvSpPr>
        <p:spPr>
          <a:xfrm>
            <a:off x="470961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86E817BE-3A3E-FD3C-FE3A-B65A9D9E5018}"/>
              </a:ext>
            </a:extLst>
          </p:cNvPr>
          <p:cNvSpPr/>
          <p:nvPr/>
        </p:nvSpPr>
        <p:spPr>
          <a:xfrm>
            <a:off x="5590438" y="359889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A1CF467C-4BA8-E2B4-78D9-63C51EA3EDA4}"/>
              </a:ext>
            </a:extLst>
          </p:cNvPr>
          <p:cNvSpPr/>
          <p:nvPr/>
        </p:nvSpPr>
        <p:spPr>
          <a:xfrm>
            <a:off x="7003099" y="96210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197EAE02-3693-3D73-0E62-05C79186850D}"/>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2F76B97E-F14B-6905-8B44-26DE7D0E5318}"/>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37" name="直接箭头连接符 36">
            <a:extLst>
              <a:ext uri="{FF2B5EF4-FFF2-40B4-BE49-F238E27FC236}">
                <a16:creationId xmlns:a16="http://schemas.microsoft.com/office/drawing/2014/main" id="{B95B5A77-03DF-E030-0552-E378D9CF1C06}"/>
              </a:ext>
            </a:extLst>
          </p:cNvPr>
          <p:cNvCxnSpPr>
            <a:cxnSpLocks/>
          </p:cNvCxnSpPr>
          <p:nvPr/>
        </p:nvCxnSpPr>
        <p:spPr>
          <a:xfrm>
            <a:off x="6075695" y="2004060"/>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319259D-AC43-BD9C-5A50-001589C10283}"/>
              </a:ext>
            </a:extLst>
          </p:cNvPr>
          <p:cNvCxnSpPr>
            <a:cxnSpLocks/>
          </p:cNvCxnSpPr>
          <p:nvPr/>
        </p:nvCxnSpPr>
        <p:spPr>
          <a:xfrm flipV="1">
            <a:off x="6040438" y="1244513"/>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92A05A0-B3A8-0228-CBB3-AEC2E7BC6AAB}"/>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D7F4307F-8FC0-0565-CB6F-A8EDA19EBDA8}"/>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0F96F661-9A68-B61D-794A-6E142BEFAE91}"/>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E237D23-A238-D98D-76C1-27DEB8B6B64A}"/>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150190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7"/>
                                        </p:tgtEl>
                                      </p:cBhvr>
                                    </p:animEffect>
                                    <p:set>
                                      <p:cBhvr>
                                        <p:cTn id="1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55A7-3D50-B622-7116-418EF33EE769}"/>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2848C340-05FC-DC52-FEBF-3411CBBCF106}"/>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62ED0DA7-BE5B-93F6-F04F-0A0CB29EC5A3}"/>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E07DAB79-4E14-E4C0-A34D-F1D2A373BDB4}"/>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7DB618B5-0D01-34F6-5F9A-7E5974A92F37}"/>
              </a:ext>
            </a:extLst>
          </p:cNvPr>
          <p:cNvSpPr/>
          <p:nvPr/>
        </p:nvSpPr>
        <p:spPr>
          <a:xfrm>
            <a:off x="40477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28C6071F-31C1-4B39-D2B6-CE1041491A17}"/>
              </a:ext>
            </a:extLst>
          </p:cNvPr>
          <p:cNvSpPr/>
          <p:nvPr/>
        </p:nvSpPr>
        <p:spPr>
          <a:xfrm>
            <a:off x="470961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28259345-704C-9DF6-65BB-13C30F2F3EE0}"/>
              </a:ext>
            </a:extLst>
          </p:cNvPr>
          <p:cNvSpPr/>
          <p:nvPr/>
        </p:nvSpPr>
        <p:spPr>
          <a:xfrm>
            <a:off x="5590438" y="359889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063CBD5E-3E1B-9690-D9EE-ADE9BBE5118B}"/>
              </a:ext>
            </a:extLst>
          </p:cNvPr>
          <p:cNvSpPr/>
          <p:nvPr/>
        </p:nvSpPr>
        <p:spPr>
          <a:xfrm>
            <a:off x="7003099" y="96210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242D2EE3-7B56-DA17-79FB-50762D93B384}"/>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481EBF7B-2241-DBD4-DA24-C9DEA6526E5D}"/>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43" name="直接箭头连接符 42">
            <a:extLst>
              <a:ext uri="{FF2B5EF4-FFF2-40B4-BE49-F238E27FC236}">
                <a16:creationId xmlns:a16="http://schemas.microsoft.com/office/drawing/2014/main" id="{F963726B-6486-3613-664B-0A8BBCB4752E}"/>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CEE8CFB-63DA-F88E-7C7A-236E00BD0891}"/>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5CBBAA8-1FB6-1177-0366-19B3A0EC1389}"/>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075CB483-A9ED-8790-82CA-6C50F971CF98}"/>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362657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4304-03E8-06CB-BBEE-C15D64ACA0CC}"/>
            </a:ext>
          </a:extLst>
        </p:cNvPr>
        <p:cNvGrpSpPr/>
        <p:nvPr/>
      </p:nvGrpSpPr>
      <p:grpSpPr>
        <a:xfrm>
          <a:off x="0" y="0"/>
          <a:ext cx="0" cy="0"/>
          <a:chOff x="0" y="0"/>
          <a:chExt cx="0" cy="0"/>
        </a:xfrm>
      </p:grpSpPr>
      <p:sp>
        <p:nvSpPr>
          <p:cNvPr id="13" name="矩形: 圆角 12">
            <a:extLst>
              <a:ext uri="{FF2B5EF4-FFF2-40B4-BE49-F238E27FC236}">
                <a16:creationId xmlns:a16="http://schemas.microsoft.com/office/drawing/2014/main" id="{BC9E9AE4-75AC-BAF7-668B-7A9052BD5C80}"/>
              </a:ext>
            </a:extLst>
          </p:cNvPr>
          <p:cNvSpPr/>
          <p:nvPr/>
        </p:nvSpPr>
        <p:spPr>
          <a:xfrm>
            <a:off x="1526081" y="10432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5" name="矩形: 圆角 14">
            <a:extLst>
              <a:ext uri="{FF2B5EF4-FFF2-40B4-BE49-F238E27FC236}">
                <a16:creationId xmlns:a16="http://schemas.microsoft.com/office/drawing/2014/main" id="{0AFACA61-2FE8-DD9C-2700-9A36CAEAF436}"/>
              </a:ext>
            </a:extLst>
          </p:cNvPr>
          <p:cNvSpPr/>
          <p:nvPr/>
        </p:nvSpPr>
        <p:spPr>
          <a:xfrm>
            <a:off x="4952802" y="10395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7" name="矩形: 圆角 16">
            <a:extLst>
              <a:ext uri="{FF2B5EF4-FFF2-40B4-BE49-F238E27FC236}">
                <a16:creationId xmlns:a16="http://schemas.microsoft.com/office/drawing/2014/main" id="{41DBFEBA-8D69-9256-01F4-C697FE195D21}"/>
              </a:ext>
            </a:extLst>
          </p:cNvPr>
          <p:cNvSpPr/>
          <p:nvPr/>
        </p:nvSpPr>
        <p:spPr>
          <a:xfrm>
            <a:off x="8399946" y="10395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8" name="直接连接符 17">
            <a:extLst>
              <a:ext uri="{FF2B5EF4-FFF2-40B4-BE49-F238E27FC236}">
                <a16:creationId xmlns:a16="http://schemas.microsoft.com/office/drawing/2014/main" id="{BA1FEF0B-2DC8-8B54-36AD-AA89DB6A023E}"/>
              </a:ext>
            </a:extLst>
          </p:cNvPr>
          <p:cNvCxnSpPr>
            <a:cxnSpLocks/>
          </p:cNvCxnSpPr>
          <p:nvPr/>
        </p:nvCxnSpPr>
        <p:spPr>
          <a:xfrm>
            <a:off x="3717287" y="1562099"/>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5C7A80D-CB9F-97BA-5B0D-109C566FEEB1}"/>
              </a:ext>
            </a:extLst>
          </p:cNvPr>
          <p:cNvCxnSpPr>
            <a:cxnSpLocks/>
          </p:cNvCxnSpPr>
          <p:nvPr/>
        </p:nvCxnSpPr>
        <p:spPr>
          <a:xfrm>
            <a:off x="7172325" y="1557337"/>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B397252-E975-3531-3B2F-ECDC7A07AE7C}"/>
              </a:ext>
            </a:extLst>
          </p:cNvPr>
          <p:cNvSpPr txBox="1"/>
          <p:nvPr/>
        </p:nvSpPr>
        <p:spPr>
          <a:xfrm>
            <a:off x="0" y="87268"/>
            <a:ext cx="1105725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我现在要查找小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29" name="箭头: 下 28">
            <a:extLst>
              <a:ext uri="{FF2B5EF4-FFF2-40B4-BE49-F238E27FC236}">
                <a16:creationId xmlns:a16="http://schemas.microsoft.com/office/drawing/2014/main" id="{EA22C19C-4964-2FC2-92D4-D77F2DC1545E}"/>
              </a:ext>
            </a:extLst>
          </p:cNvPr>
          <p:cNvSpPr/>
          <p:nvPr/>
        </p:nvSpPr>
        <p:spPr>
          <a:xfrm rot="10800000">
            <a:off x="9008259" y="2285177"/>
            <a:ext cx="920417"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A95F255-A01D-4617-1E95-0AA692D3E3B1}"/>
              </a:ext>
            </a:extLst>
          </p:cNvPr>
          <p:cNvSpPr txBox="1"/>
          <p:nvPr/>
        </p:nvSpPr>
        <p:spPr>
          <a:xfrm>
            <a:off x="-11968211" y="3860830"/>
            <a:ext cx="713534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节点的值域是</a:t>
            </a:r>
            <a:r>
              <a:rPr lang="en-US" altLang="zh-CN" sz="4800" dirty="0">
                <a:latin typeface="华文楷体" panose="02010600040101010101" pitchFamily="2" charset="-122"/>
                <a:ea typeface="华文楷体" panose="02010600040101010101" pitchFamily="2" charset="-122"/>
              </a:rPr>
              <a:t>B</a:t>
            </a:r>
            <a:endParaRPr lang="zh-CN" altLang="en-US" sz="4800" dirty="0">
              <a:latin typeface="华文楷体" panose="02010600040101010101" pitchFamily="2" charset="-122"/>
              <a:ea typeface="华文楷体" panose="02010600040101010101" pitchFamily="2" charset="-122"/>
            </a:endParaRPr>
          </a:p>
        </p:txBody>
      </p:sp>
      <p:sp>
        <p:nvSpPr>
          <p:cNvPr id="3" name="文本框 2">
            <a:extLst>
              <a:ext uri="{FF2B5EF4-FFF2-40B4-BE49-F238E27FC236}">
                <a16:creationId xmlns:a16="http://schemas.microsoft.com/office/drawing/2014/main" id="{4091D548-5DAF-6A64-E45D-E793BBEA9D68}"/>
              </a:ext>
            </a:extLst>
          </p:cNvPr>
          <p:cNvSpPr txBox="1"/>
          <p:nvPr/>
        </p:nvSpPr>
        <p:spPr>
          <a:xfrm>
            <a:off x="-12005195" y="4751804"/>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要通过</a:t>
            </a:r>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节点的指针域（通往</a:t>
            </a:r>
            <a:r>
              <a:rPr lang="en-US" altLang="zh-CN" sz="4800" dirty="0">
                <a:latin typeface="华文楷体" panose="02010600040101010101" pitchFamily="2" charset="-122"/>
                <a:ea typeface="华文楷体" panose="02010600040101010101" pitchFamily="2" charset="-122"/>
              </a:rPr>
              <a:t>C</a:t>
            </a:r>
            <a:r>
              <a:rPr lang="zh-CN" altLang="en-US" sz="4800" dirty="0">
                <a:latin typeface="华文楷体" panose="02010600040101010101" pitchFamily="2" charset="-122"/>
                <a:ea typeface="华文楷体" panose="02010600040101010101" pitchFamily="2" charset="-122"/>
              </a:rPr>
              <a:t>的路径）</a:t>
            </a:r>
          </a:p>
        </p:txBody>
      </p:sp>
      <p:sp>
        <p:nvSpPr>
          <p:cNvPr id="4" name="文本框 3">
            <a:extLst>
              <a:ext uri="{FF2B5EF4-FFF2-40B4-BE49-F238E27FC236}">
                <a16:creationId xmlns:a16="http://schemas.microsoft.com/office/drawing/2014/main" id="{1226FE4E-B659-7F98-F43C-2E81479E3CC7}"/>
              </a:ext>
            </a:extLst>
          </p:cNvPr>
          <p:cNvSpPr txBox="1"/>
          <p:nvPr/>
        </p:nvSpPr>
        <p:spPr>
          <a:xfrm>
            <a:off x="-12005195" y="5702755"/>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前往下一个节点：</a:t>
            </a:r>
            <a:r>
              <a:rPr lang="en-US" altLang="zh-CN" sz="4800" dirty="0">
                <a:latin typeface="华文楷体" panose="02010600040101010101" pitchFamily="2" charset="-122"/>
                <a:ea typeface="华文楷体" panose="02010600040101010101" pitchFamily="2" charset="-122"/>
              </a:rPr>
              <a:t>P = </a:t>
            </a:r>
            <a:r>
              <a:rPr lang="en-US" altLang="zh-CN" sz="4800" dirty="0" err="1">
                <a:latin typeface="华文楷体" panose="02010600040101010101" pitchFamily="2" charset="-122"/>
                <a:ea typeface="华文楷体" panose="02010600040101010101" pitchFamily="2" charset="-122"/>
              </a:rPr>
              <a:t>P.next</a:t>
            </a:r>
            <a:endParaRPr lang="zh-CN" altLang="en-US" sz="48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B3B9AD61-6084-D476-03B2-208105FB36F2}"/>
              </a:ext>
            </a:extLst>
          </p:cNvPr>
          <p:cNvSpPr txBox="1"/>
          <p:nvPr/>
        </p:nvSpPr>
        <p:spPr>
          <a:xfrm>
            <a:off x="-6583011" y="3823298"/>
            <a:ext cx="2360119" cy="830996"/>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B==C</a:t>
            </a:r>
            <a:r>
              <a:rPr lang="zh-CN" altLang="en-US" sz="4800" dirty="0">
                <a:latin typeface="华文楷体" panose="02010600040101010101" pitchFamily="2" charset="-122"/>
                <a:ea typeface="华文楷体" panose="02010600040101010101" pitchFamily="2" charset="-122"/>
              </a:rPr>
              <a:t>？</a:t>
            </a:r>
          </a:p>
        </p:txBody>
      </p:sp>
      <p:sp>
        <p:nvSpPr>
          <p:cNvPr id="6" name="文本框 5">
            <a:extLst>
              <a:ext uri="{FF2B5EF4-FFF2-40B4-BE49-F238E27FC236}">
                <a16:creationId xmlns:a16="http://schemas.microsoft.com/office/drawing/2014/main" id="{95CB3081-A901-752E-18EF-E20F222A0FC8}"/>
              </a:ext>
            </a:extLst>
          </p:cNvPr>
          <p:cNvSpPr txBox="1"/>
          <p:nvPr/>
        </p:nvSpPr>
        <p:spPr>
          <a:xfrm>
            <a:off x="36984" y="3860830"/>
            <a:ext cx="713534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C</a:t>
            </a:r>
            <a:r>
              <a:rPr lang="zh-CN" altLang="en-US" sz="4800" dirty="0">
                <a:latin typeface="华文楷体" panose="02010600040101010101" pitchFamily="2" charset="-122"/>
                <a:ea typeface="华文楷体" panose="02010600040101010101" pitchFamily="2" charset="-122"/>
              </a:rPr>
              <a:t>节点的值域是</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3C447BE7-CD75-B81C-8F17-DB9EC97CAC3B}"/>
              </a:ext>
            </a:extLst>
          </p:cNvPr>
          <p:cNvSpPr txBox="1"/>
          <p:nvPr/>
        </p:nvSpPr>
        <p:spPr>
          <a:xfrm>
            <a:off x="36984" y="4773387"/>
            <a:ext cx="11811248"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Wow</a:t>
            </a:r>
            <a:r>
              <a:rPr lang="zh-CN" altLang="en-US" sz="4800" dirty="0">
                <a:latin typeface="华文楷体" panose="02010600040101010101" pitchFamily="2" charset="-122"/>
                <a:ea typeface="华文楷体" panose="02010600040101010101" pitchFamily="2" charset="-122"/>
              </a:rPr>
              <a:t>，我们找到了小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9" name="矩形: 圆角 8">
            <a:extLst>
              <a:ext uri="{FF2B5EF4-FFF2-40B4-BE49-F238E27FC236}">
                <a16:creationId xmlns:a16="http://schemas.microsoft.com/office/drawing/2014/main" id="{87FE8755-71DE-36E7-9658-821537520D82}"/>
              </a:ext>
            </a:extLst>
          </p:cNvPr>
          <p:cNvSpPr/>
          <p:nvPr/>
        </p:nvSpPr>
        <p:spPr>
          <a:xfrm>
            <a:off x="-9170591"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0" name="矩形: 圆角 9">
            <a:extLst>
              <a:ext uri="{FF2B5EF4-FFF2-40B4-BE49-F238E27FC236}">
                <a16:creationId xmlns:a16="http://schemas.microsoft.com/office/drawing/2014/main" id="{066550A6-7CA2-F345-2143-55E8297D76CD}"/>
              </a:ext>
            </a:extLst>
          </p:cNvPr>
          <p:cNvSpPr/>
          <p:nvPr/>
        </p:nvSpPr>
        <p:spPr>
          <a:xfrm>
            <a:off x="-6116157"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1" name="矩形: 圆角 10">
            <a:extLst>
              <a:ext uri="{FF2B5EF4-FFF2-40B4-BE49-F238E27FC236}">
                <a16:creationId xmlns:a16="http://schemas.microsoft.com/office/drawing/2014/main" id="{DB183D71-8006-6845-7F58-DAF64BAB8630}"/>
              </a:ext>
            </a:extLst>
          </p:cNvPr>
          <p:cNvSpPr/>
          <p:nvPr/>
        </p:nvSpPr>
        <p:spPr>
          <a:xfrm>
            <a:off x="-2977878"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2" name="直接连接符 11">
            <a:extLst>
              <a:ext uri="{FF2B5EF4-FFF2-40B4-BE49-F238E27FC236}">
                <a16:creationId xmlns:a16="http://schemas.microsoft.com/office/drawing/2014/main" id="{B0D3554C-77EF-6550-1E89-5F0B8FEE2086}"/>
              </a:ext>
            </a:extLst>
          </p:cNvPr>
          <p:cNvCxnSpPr>
            <a:cxnSpLocks/>
          </p:cNvCxnSpPr>
          <p:nvPr/>
        </p:nvCxnSpPr>
        <p:spPr>
          <a:xfrm>
            <a:off x="-6899383" y="32384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58B04CB-E5E2-2FEE-D0FF-B2FD44B619B2}"/>
              </a:ext>
            </a:extLst>
          </p:cNvPr>
          <p:cNvCxnSpPr>
            <a:cxnSpLocks/>
          </p:cNvCxnSpPr>
          <p:nvPr/>
        </p:nvCxnSpPr>
        <p:spPr>
          <a:xfrm>
            <a:off x="-3765204" y="32384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CACF440-9E76-434C-89B6-DC83CC1085EF}"/>
              </a:ext>
            </a:extLst>
          </p:cNvPr>
          <p:cNvCxnSpPr>
            <a:cxnSpLocks/>
          </p:cNvCxnSpPr>
          <p:nvPr/>
        </p:nvCxnSpPr>
        <p:spPr>
          <a:xfrm flipV="1">
            <a:off x="12709544" y="32311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E6FEA9B-9E7C-426F-133B-AD45BAB32C57}"/>
              </a:ext>
            </a:extLst>
          </p:cNvPr>
          <p:cNvSpPr txBox="1"/>
          <p:nvPr/>
        </p:nvSpPr>
        <p:spPr>
          <a:xfrm>
            <a:off x="13667487" y="2715974"/>
            <a:ext cx="1563248" cy="1107996"/>
          </a:xfrm>
          <a:prstGeom prst="rect">
            <a:avLst/>
          </a:prstGeom>
          <a:noFill/>
        </p:spPr>
        <p:txBody>
          <a:bodyPr wrap="none" rtlCol="0">
            <a:spAutoFit/>
          </a:bodyPr>
          <a:lstStyle/>
          <a:p>
            <a:r>
              <a:rPr lang="en-US" altLang="zh-CN" sz="6600" dirty="0"/>
              <a:t>Null</a:t>
            </a:r>
            <a:endParaRPr lang="zh-CN" altLang="en-US" sz="6600" dirty="0"/>
          </a:p>
        </p:txBody>
      </p:sp>
    </p:spTree>
    <p:extLst>
      <p:ext uri="{BB962C8B-B14F-4D97-AF65-F5344CB8AC3E}">
        <p14:creationId xmlns:p14="http://schemas.microsoft.com/office/powerpoint/2010/main" val="3289184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733C7-7846-9973-AA30-0A8D63E22302}"/>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A7158C9B-0699-6340-682F-545AA6BE31C8}"/>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D6D67DCA-E0C3-9025-1B0E-35ABAFEE3B61}"/>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E2E5A8F1-171E-6CF9-D2EE-FE93D299AE9D}"/>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9A7315F1-CD0D-1E05-4D3B-D5DC60076DCE}"/>
              </a:ext>
            </a:extLst>
          </p:cNvPr>
          <p:cNvSpPr/>
          <p:nvPr/>
        </p:nvSpPr>
        <p:spPr>
          <a:xfrm>
            <a:off x="40477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F89B9DED-774D-95D0-5AA7-FFA39B26950F}"/>
              </a:ext>
            </a:extLst>
          </p:cNvPr>
          <p:cNvSpPr/>
          <p:nvPr/>
        </p:nvSpPr>
        <p:spPr>
          <a:xfrm>
            <a:off x="470961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AF70A727-8B3F-CD61-299F-A3B7416F1256}"/>
              </a:ext>
            </a:extLst>
          </p:cNvPr>
          <p:cNvSpPr/>
          <p:nvPr/>
        </p:nvSpPr>
        <p:spPr>
          <a:xfrm>
            <a:off x="537152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935B9664-EDCB-5608-7A1A-0D3129C97B01}"/>
              </a:ext>
            </a:extLst>
          </p:cNvPr>
          <p:cNvSpPr/>
          <p:nvPr/>
        </p:nvSpPr>
        <p:spPr>
          <a:xfrm>
            <a:off x="7003099" y="96210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F02D5534-2DAF-A5F6-0F90-7B55561C995F}"/>
              </a:ext>
            </a:extLst>
          </p:cNvPr>
          <p:cNvSpPr/>
          <p:nvPr/>
        </p:nvSpPr>
        <p:spPr>
          <a:xfrm>
            <a:off x="7003099" y="22805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BA87C823-19E0-AF8B-32D7-792DA1F98CA9}"/>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43" name="直接箭头连接符 42">
            <a:extLst>
              <a:ext uri="{FF2B5EF4-FFF2-40B4-BE49-F238E27FC236}">
                <a16:creationId xmlns:a16="http://schemas.microsoft.com/office/drawing/2014/main" id="{852D971B-4F26-F7B7-AF78-F670D9E93463}"/>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8D1FF11-F9A8-C52E-2F39-58C1C353FF18}"/>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54607E15-7357-8845-1D19-E1786190E094}"/>
              </a:ext>
            </a:extLst>
          </p:cNvPr>
          <p:cNvCxnSpPr>
            <a:cxnSpLocks/>
          </p:cNvCxnSpPr>
          <p:nvPr/>
        </p:nvCxnSpPr>
        <p:spPr>
          <a:xfrm flipV="1">
            <a:off x="6075694" y="2730500"/>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E39E2FF8-CF68-FDA9-3EA5-16FAC7BFE730}"/>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788328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D7F32-9E5F-C8C8-9A98-B482B3C4B55E}"/>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8763FA72-A119-8116-4E5B-96268ED00B29}"/>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F1022E7B-2A71-BABC-C14D-232095158395}"/>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DB255571-F16C-D158-7560-BA30DE919A48}"/>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B1A8C7A9-28C1-EDF0-DA44-183C0983B9DC}"/>
              </a:ext>
            </a:extLst>
          </p:cNvPr>
          <p:cNvSpPr/>
          <p:nvPr/>
        </p:nvSpPr>
        <p:spPr>
          <a:xfrm>
            <a:off x="40477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F0BDA187-A963-CC9A-6B61-EB1AE6C49048}"/>
              </a:ext>
            </a:extLst>
          </p:cNvPr>
          <p:cNvSpPr/>
          <p:nvPr/>
        </p:nvSpPr>
        <p:spPr>
          <a:xfrm>
            <a:off x="470961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6B5688D4-B2A5-2D0C-70AC-B5C3A415A441}"/>
              </a:ext>
            </a:extLst>
          </p:cNvPr>
          <p:cNvSpPr/>
          <p:nvPr/>
        </p:nvSpPr>
        <p:spPr>
          <a:xfrm>
            <a:off x="537152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478FC110-A48B-3547-76D3-49DCB815FE3B}"/>
              </a:ext>
            </a:extLst>
          </p:cNvPr>
          <p:cNvSpPr/>
          <p:nvPr/>
        </p:nvSpPr>
        <p:spPr>
          <a:xfrm>
            <a:off x="7003099" y="96210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A550B691-63A1-9977-6789-00A9ACACED6D}"/>
              </a:ext>
            </a:extLst>
          </p:cNvPr>
          <p:cNvSpPr/>
          <p:nvPr/>
        </p:nvSpPr>
        <p:spPr>
          <a:xfrm>
            <a:off x="7003099" y="22805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0ECCB808-10A5-0092-0085-A94DB74F6D1C}"/>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43" name="直接箭头连接符 42">
            <a:extLst>
              <a:ext uri="{FF2B5EF4-FFF2-40B4-BE49-F238E27FC236}">
                <a16:creationId xmlns:a16="http://schemas.microsoft.com/office/drawing/2014/main" id="{093DF11C-73B1-37B0-C1D9-E5C19E340918}"/>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3DFE25F9-4B7A-2A22-C583-0888F5D60630}"/>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16256C6A-4EE9-C8C2-601C-BA9F558FA40D}"/>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2877782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D7722-7D1F-C40D-CB6C-5D6821E35FB1}"/>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50B15365-9815-029C-3790-2EC29F3683E7}"/>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2162C8A3-9606-B96B-35E9-5F5BF78640C3}"/>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C3AADAA5-06A2-43ED-AFA8-6CB88D02D603}"/>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1D34254C-FDC6-EDFF-7DA0-95720BA299BF}"/>
              </a:ext>
            </a:extLst>
          </p:cNvPr>
          <p:cNvSpPr/>
          <p:nvPr/>
        </p:nvSpPr>
        <p:spPr>
          <a:xfrm>
            <a:off x="40477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81BDDDA2-EBCB-9CDE-1E24-23E97652E22A}"/>
              </a:ext>
            </a:extLst>
          </p:cNvPr>
          <p:cNvSpPr/>
          <p:nvPr/>
        </p:nvSpPr>
        <p:spPr>
          <a:xfrm>
            <a:off x="470961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55BC45BB-818A-2DCA-E163-C0643A034DC6}"/>
              </a:ext>
            </a:extLst>
          </p:cNvPr>
          <p:cNvSpPr/>
          <p:nvPr/>
        </p:nvSpPr>
        <p:spPr>
          <a:xfrm>
            <a:off x="537152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0EA34CF2-FEC3-2267-8D0B-E9B2347843D3}"/>
              </a:ext>
            </a:extLst>
          </p:cNvPr>
          <p:cNvSpPr/>
          <p:nvPr/>
        </p:nvSpPr>
        <p:spPr>
          <a:xfrm>
            <a:off x="603343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2057F4F1-4CD0-682A-F616-A9027767FC4E}"/>
              </a:ext>
            </a:extLst>
          </p:cNvPr>
          <p:cNvSpPr/>
          <p:nvPr/>
        </p:nvSpPr>
        <p:spPr>
          <a:xfrm>
            <a:off x="669534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CBDC1019-F97A-4AEE-4E10-3D12CED48966}"/>
              </a:ext>
            </a:extLst>
          </p:cNvPr>
          <p:cNvSpPr/>
          <p:nvPr/>
        </p:nvSpPr>
        <p:spPr>
          <a:xfrm>
            <a:off x="8323899" y="167761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43" name="直接箭头连接符 42">
            <a:extLst>
              <a:ext uri="{FF2B5EF4-FFF2-40B4-BE49-F238E27FC236}">
                <a16:creationId xmlns:a16="http://schemas.microsoft.com/office/drawing/2014/main" id="{BBEDAB38-D0AA-4093-6D73-27E1DF98FC8E}"/>
              </a:ext>
            </a:extLst>
          </p:cNvPr>
          <p:cNvCxnSpPr>
            <a:cxnSpLocks/>
          </p:cNvCxnSpPr>
          <p:nvPr/>
        </p:nvCxnSpPr>
        <p:spPr>
          <a:xfrm flipV="1">
            <a:off x="7461583" y="2004060"/>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61A4997-5988-6B30-A2CA-E64A364886F6}"/>
              </a:ext>
            </a:extLst>
          </p:cNvPr>
          <p:cNvCxnSpPr>
            <a:cxnSpLocks/>
          </p:cNvCxnSpPr>
          <p:nvPr/>
        </p:nvCxnSpPr>
        <p:spPr>
          <a:xfrm>
            <a:off x="7479872" y="1189518"/>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F1204EF-D336-090A-46AF-24A91B6E7603}"/>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2216046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3"/>
                                        </p:tgtEl>
                                      </p:cBhvr>
                                    </p:animEffect>
                                    <p:set>
                                      <p:cBhvr>
                                        <p:cTn id="7" dur="1" fill="hold">
                                          <p:stCondLst>
                                            <p:cond delay="499"/>
                                          </p:stCondLst>
                                        </p:cTn>
                                        <p:tgtEl>
                                          <p:spTgt spid="4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CF003-0D03-7305-F899-21A4886D6E1C}"/>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4A7F9FC2-A343-F3D1-638D-CF0DA2516468}"/>
              </a:ext>
            </a:extLst>
          </p:cNvPr>
          <p:cNvSpPr/>
          <p:nvPr/>
        </p:nvSpPr>
        <p:spPr>
          <a:xfrm>
            <a:off x="20955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2C75D6F7-2AF3-AFDA-8514-B7BA52FAA399}"/>
              </a:ext>
            </a:extLst>
          </p:cNvPr>
          <p:cNvSpPr/>
          <p:nvPr/>
        </p:nvSpPr>
        <p:spPr>
          <a:xfrm>
            <a:off x="2740645"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F40D31E6-91F2-AFAF-6629-C3E313C161F4}"/>
              </a:ext>
            </a:extLst>
          </p:cNvPr>
          <p:cNvSpPr/>
          <p:nvPr/>
        </p:nvSpPr>
        <p:spPr>
          <a:xfrm>
            <a:off x="338579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3E78AE30-B3B0-3100-C2CD-D7FEDAC91B52}"/>
              </a:ext>
            </a:extLst>
          </p:cNvPr>
          <p:cNvSpPr/>
          <p:nvPr/>
        </p:nvSpPr>
        <p:spPr>
          <a:xfrm>
            <a:off x="404770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EEDDF3B7-929A-C30F-5D08-75CD27925B8F}"/>
              </a:ext>
            </a:extLst>
          </p:cNvPr>
          <p:cNvSpPr/>
          <p:nvPr/>
        </p:nvSpPr>
        <p:spPr>
          <a:xfrm>
            <a:off x="470961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7C409966-1B8E-47D5-4CF7-65A3289D5DA8}"/>
              </a:ext>
            </a:extLst>
          </p:cNvPr>
          <p:cNvSpPr/>
          <p:nvPr/>
        </p:nvSpPr>
        <p:spPr>
          <a:xfrm>
            <a:off x="537152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AB3552FA-413D-3979-B3DE-FEB4A1C21CCC}"/>
              </a:ext>
            </a:extLst>
          </p:cNvPr>
          <p:cNvSpPr/>
          <p:nvPr/>
        </p:nvSpPr>
        <p:spPr>
          <a:xfrm>
            <a:off x="603343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479C3591-CF1B-A2C8-DF0B-2FA7ED66F903}"/>
              </a:ext>
            </a:extLst>
          </p:cNvPr>
          <p:cNvSpPr/>
          <p:nvPr/>
        </p:nvSpPr>
        <p:spPr>
          <a:xfrm>
            <a:off x="6695340" y="561383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8249F520-1342-BE23-E4B5-FFDF663AF848}"/>
              </a:ext>
            </a:extLst>
          </p:cNvPr>
          <p:cNvSpPr/>
          <p:nvPr/>
        </p:nvSpPr>
        <p:spPr>
          <a:xfrm>
            <a:off x="8323899" y="1677618"/>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1" name="文本框 50">
            <a:extLst>
              <a:ext uri="{FF2B5EF4-FFF2-40B4-BE49-F238E27FC236}">
                <a16:creationId xmlns:a16="http://schemas.microsoft.com/office/drawing/2014/main" id="{FF4F4802-2219-FEA0-DED1-E4FDA0FF09D3}"/>
              </a:ext>
            </a:extLst>
          </p:cNvPr>
          <p:cNvSpPr txBox="1"/>
          <p:nvPr/>
        </p:nvSpPr>
        <p:spPr>
          <a:xfrm>
            <a:off x="368300" y="5540618"/>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227511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D02F1-C80D-F286-1CD4-637FEE5F00E2}"/>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8FE94F15-D4AA-BED5-64A1-C29E475CA86B}"/>
              </a:ext>
            </a:extLst>
          </p:cNvPr>
          <p:cNvSpPr/>
          <p:nvPr/>
        </p:nvSpPr>
        <p:spPr>
          <a:xfrm>
            <a:off x="1921329" y="3592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BA6A6260-58CC-E418-D4C7-C597C8155D7A}"/>
              </a:ext>
            </a:extLst>
          </p:cNvPr>
          <p:cNvSpPr/>
          <p:nvPr/>
        </p:nvSpPr>
        <p:spPr>
          <a:xfrm>
            <a:off x="2566474" y="3592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86AF9F13-FA78-A5FE-98C4-8903A5C52C1D}"/>
              </a:ext>
            </a:extLst>
          </p:cNvPr>
          <p:cNvSpPr/>
          <p:nvPr/>
        </p:nvSpPr>
        <p:spPr>
          <a:xfrm>
            <a:off x="3211619" y="3592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AD6D73BA-19C2-CD9C-5714-26BCD3539319}"/>
              </a:ext>
            </a:extLst>
          </p:cNvPr>
          <p:cNvSpPr/>
          <p:nvPr/>
        </p:nvSpPr>
        <p:spPr>
          <a:xfrm>
            <a:off x="3873529" y="3592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A0196F1D-073C-7D37-B296-67CD39AE9A24}"/>
              </a:ext>
            </a:extLst>
          </p:cNvPr>
          <p:cNvSpPr/>
          <p:nvPr/>
        </p:nvSpPr>
        <p:spPr>
          <a:xfrm>
            <a:off x="4535439" y="3592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9DEF63CE-E6D6-C438-D778-44CCA522E37D}"/>
              </a:ext>
            </a:extLst>
          </p:cNvPr>
          <p:cNvSpPr/>
          <p:nvPr/>
        </p:nvSpPr>
        <p:spPr>
          <a:xfrm>
            <a:off x="5197349" y="3592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35B1974F-4EC7-F206-45DC-7B15AFCC60A4}"/>
              </a:ext>
            </a:extLst>
          </p:cNvPr>
          <p:cNvSpPr/>
          <p:nvPr/>
        </p:nvSpPr>
        <p:spPr>
          <a:xfrm>
            <a:off x="5859259" y="3592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椭圆 16">
            <a:extLst>
              <a:ext uri="{FF2B5EF4-FFF2-40B4-BE49-F238E27FC236}">
                <a16:creationId xmlns:a16="http://schemas.microsoft.com/office/drawing/2014/main" id="{E5ADA462-F44E-0F6F-0E4A-CBC35DCF4D57}"/>
              </a:ext>
            </a:extLst>
          </p:cNvPr>
          <p:cNvSpPr/>
          <p:nvPr/>
        </p:nvSpPr>
        <p:spPr>
          <a:xfrm>
            <a:off x="6521169" y="3592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8" name="椭圆 17">
            <a:extLst>
              <a:ext uri="{FF2B5EF4-FFF2-40B4-BE49-F238E27FC236}">
                <a16:creationId xmlns:a16="http://schemas.microsoft.com/office/drawing/2014/main" id="{7ECE01DB-7ACF-1A45-6565-B849A47D6F6F}"/>
              </a:ext>
            </a:extLst>
          </p:cNvPr>
          <p:cNvSpPr/>
          <p:nvPr/>
        </p:nvSpPr>
        <p:spPr>
          <a:xfrm>
            <a:off x="7183079" y="3592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51" name="文本框 50">
            <a:extLst>
              <a:ext uri="{FF2B5EF4-FFF2-40B4-BE49-F238E27FC236}">
                <a16:creationId xmlns:a16="http://schemas.microsoft.com/office/drawing/2014/main" id="{8D8553DA-BDF0-4158-ABE3-CBBDFEDE2F9D}"/>
              </a:ext>
            </a:extLst>
          </p:cNvPr>
          <p:cNvSpPr txBox="1"/>
          <p:nvPr/>
        </p:nvSpPr>
        <p:spPr>
          <a:xfrm>
            <a:off x="194129" y="285980"/>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3" name="椭圆 2">
            <a:extLst>
              <a:ext uri="{FF2B5EF4-FFF2-40B4-BE49-F238E27FC236}">
                <a16:creationId xmlns:a16="http://schemas.microsoft.com/office/drawing/2014/main" id="{3AB3FD78-032E-7CD1-2FB8-AC08613F0D73}"/>
              </a:ext>
            </a:extLst>
          </p:cNvPr>
          <p:cNvSpPr/>
          <p:nvPr/>
        </p:nvSpPr>
        <p:spPr>
          <a:xfrm>
            <a:off x="2754681" y="293629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D4EA2C67-CD69-539E-50A4-AE73A06F3B54}"/>
              </a:ext>
            </a:extLst>
          </p:cNvPr>
          <p:cNvSpPr/>
          <p:nvPr/>
        </p:nvSpPr>
        <p:spPr>
          <a:xfrm>
            <a:off x="4143087" y="17458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DB81232A-D44E-090C-15B3-EE2E1DAA3F2C}"/>
              </a:ext>
            </a:extLst>
          </p:cNvPr>
          <p:cNvSpPr/>
          <p:nvPr/>
        </p:nvSpPr>
        <p:spPr>
          <a:xfrm>
            <a:off x="4143087" y="30642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 name="椭圆 5">
            <a:extLst>
              <a:ext uri="{FF2B5EF4-FFF2-40B4-BE49-F238E27FC236}">
                <a16:creationId xmlns:a16="http://schemas.microsoft.com/office/drawing/2014/main" id="{B91AE7C7-A031-29D9-77EA-ECA030CBA493}"/>
              </a:ext>
            </a:extLst>
          </p:cNvPr>
          <p:cNvSpPr/>
          <p:nvPr/>
        </p:nvSpPr>
        <p:spPr>
          <a:xfrm>
            <a:off x="4143087" y="43826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5F8A35A5-0124-066D-5289-76FEAA2E8FF6}"/>
              </a:ext>
            </a:extLst>
          </p:cNvPr>
          <p:cNvSpPr/>
          <p:nvPr/>
        </p:nvSpPr>
        <p:spPr>
          <a:xfrm>
            <a:off x="5633980" y="24208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 name="椭圆 7">
            <a:extLst>
              <a:ext uri="{FF2B5EF4-FFF2-40B4-BE49-F238E27FC236}">
                <a16:creationId xmlns:a16="http://schemas.microsoft.com/office/drawing/2014/main" id="{CD618614-671B-137E-3E83-AF9CC3836321}"/>
              </a:ext>
            </a:extLst>
          </p:cNvPr>
          <p:cNvSpPr/>
          <p:nvPr/>
        </p:nvSpPr>
        <p:spPr>
          <a:xfrm>
            <a:off x="5633980" y="43826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9" name="椭圆 8">
            <a:extLst>
              <a:ext uri="{FF2B5EF4-FFF2-40B4-BE49-F238E27FC236}">
                <a16:creationId xmlns:a16="http://schemas.microsoft.com/office/drawing/2014/main" id="{9670B8A3-664B-455D-1B7C-E843B7A7DE08}"/>
              </a:ext>
            </a:extLst>
          </p:cNvPr>
          <p:cNvSpPr/>
          <p:nvPr/>
        </p:nvSpPr>
        <p:spPr>
          <a:xfrm>
            <a:off x="7046641" y="174588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6" name="椭圆 15">
            <a:extLst>
              <a:ext uri="{FF2B5EF4-FFF2-40B4-BE49-F238E27FC236}">
                <a16:creationId xmlns:a16="http://schemas.microsoft.com/office/drawing/2014/main" id="{1670E4AC-B9AE-43EC-8CC6-6432027D86A2}"/>
              </a:ext>
            </a:extLst>
          </p:cNvPr>
          <p:cNvSpPr/>
          <p:nvPr/>
        </p:nvSpPr>
        <p:spPr>
          <a:xfrm>
            <a:off x="7046641" y="306427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9" name="椭圆 18">
            <a:extLst>
              <a:ext uri="{FF2B5EF4-FFF2-40B4-BE49-F238E27FC236}">
                <a16:creationId xmlns:a16="http://schemas.microsoft.com/office/drawing/2014/main" id="{0C56F543-79CA-BCF8-699D-307745DA2D9C}"/>
              </a:ext>
            </a:extLst>
          </p:cNvPr>
          <p:cNvSpPr/>
          <p:nvPr/>
        </p:nvSpPr>
        <p:spPr>
          <a:xfrm>
            <a:off x="8367441" y="246139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20" name="直接箭头连接符 19">
            <a:extLst>
              <a:ext uri="{FF2B5EF4-FFF2-40B4-BE49-F238E27FC236}">
                <a16:creationId xmlns:a16="http://schemas.microsoft.com/office/drawing/2014/main" id="{7FBD4C8E-D2FF-A1A8-1095-521C46CB5E89}"/>
              </a:ext>
            </a:extLst>
          </p:cNvPr>
          <p:cNvCxnSpPr>
            <a:cxnSpLocks/>
          </p:cNvCxnSpPr>
          <p:nvPr/>
        </p:nvCxnSpPr>
        <p:spPr>
          <a:xfrm flipV="1">
            <a:off x="3172709" y="2144344"/>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EF8A3D5-21CD-EFEA-ADE0-57A0FF9814FD}"/>
              </a:ext>
            </a:extLst>
          </p:cNvPr>
          <p:cNvCxnSpPr>
            <a:cxnSpLocks/>
          </p:cNvCxnSpPr>
          <p:nvPr/>
        </p:nvCxnSpPr>
        <p:spPr>
          <a:xfrm>
            <a:off x="3256708" y="3164894"/>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46B99C8-5F71-ED5C-60A2-7BA358C4124F}"/>
              </a:ext>
            </a:extLst>
          </p:cNvPr>
          <p:cNvCxnSpPr>
            <a:cxnSpLocks/>
          </p:cNvCxnSpPr>
          <p:nvPr/>
        </p:nvCxnSpPr>
        <p:spPr>
          <a:xfrm>
            <a:off x="3172709" y="3412672"/>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8D1CA0A1-6166-6C72-40E6-D290D791AEC8}"/>
              </a:ext>
            </a:extLst>
          </p:cNvPr>
          <p:cNvCxnSpPr>
            <a:cxnSpLocks/>
          </p:cNvCxnSpPr>
          <p:nvPr/>
        </p:nvCxnSpPr>
        <p:spPr>
          <a:xfrm>
            <a:off x="4628344" y="4607663"/>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6896DF9-99E1-4D0E-1840-C4A8B60D5BEC}"/>
              </a:ext>
            </a:extLst>
          </p:cNvPr>
          <p:cNvCxnSpPr>
            <a:cxnSpLocks/>
          </p:cNvCxnSpPr>
          <p:nvPr/>
        </p:nvCxnSpPr>
        <p:spPr>
          <a:xfrm flipV="1">
            <a:off x="4698092" y="2787832"/>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848DC28-1ADC-0F77-BDFA-4F65B8BEFF2F}"/>
              </a:ext>
            </a:extLst>
          </p:cNvPr>
          <p:cNvCxnSpPr>
            <a:cxnSpLocks/>
          </p:cNvCxnSpPr>
          <p:nvPr/>
        </p:nvCxnSpPr>
        <p:spPr>
          <a:xfrm>
            <a:off x="4628344" y="2028285"/>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220740C-3B67-B3A6-0524-942B3FFD9BD3}"/>
              </a:ext>
            </a:extLst>
          </p:cNvPr>
          <p:cNvCxnSpPr>
            <a:cxnSpLocks/>
          </p:cNvCxnSpPr>
          <p:nvPr/>
        </p:nvCxnSpPr>
        <p:spPr>
          <a:xfrm>
            <a:off x="6119237" y="2787832"/>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EE3028D-0224-18B1-EA4B-D53BB41508B4}"/>
              </a:ext>
            </a:extLst>
          </p:cNvPr>
          <p:cNvCxnSpPr>
            <a:cxnSpLocks/>
          </p:cNvCxnSpPr>
          <p:nvPr/>
        </p:nvCxnSpPr>
        <p:spPr>
          <a:xfrm flipV="1">
            <a:off x="6083980" y="2028285"/>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E2511AE-8619-22F3-1E0F-6DEFA75E589F}"/>
              </a:ext>
            </a:extLst>
          </p:cNvPr>
          <p:cNvCxnSpPr>
            <a:cxnSpLocks/>
          </p:cNvCxnSpPr>
          <p:nvPr/>
        </p:nvCxnSpPr>
        <p:spPr>
          <a:xfrm flipV="1">
            <a:off x="7505125" y="2787832"/>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9B02AC4-7FB1-BD39-1143-125646CDD327}"/>
              </a:ext>
            </a:extLst>
          </p:cNvPr>
          <p:cNvCxnSpPr>
            <a:cxnSpLocks/>
          </p:cNvCxnSpPr>
          <p:nvPr/>
        </p:nvCxnSpPr>
        <p:spPr>
          <a:xfrm>
            <a:off x="7523414" y="1973290"/>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4C16EF0-E577-E3A5-E92F-432C6E4EF3D5}"/>
              </a:ext>
            </a:extLst>
          </p:cNvPr>
          <p:cNvCxnSpPr>
            <a:cxnSpLocks/>
          </p:cNvCxnSpPr>
          <p:nvPr/>
        </p:nvCxnSpPr>
        <p:spPr>
          <a:xfrm flipV="1">
            <a:off x="6119236" y="3514272"/>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30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F3FE6-D72E-7BF3-2CA9-B7D17DBD636A}"/>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90645125-0EF3-BD91-C215-B2A597DAA0CF}"/>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这就是拓扑排序的概念和演示</a:t>
            </a:r>
          </a:p>
        </p:txBody>
      </p:sp>
      <p:sp>
        <p:nvSpPr>
          <p:cNvPr id="32" name="文本框 31">
            <a:extLst>
              <a:ext uri="{FF2B5EF4-FFF2-40B4-BE49-F238E27FC236}">
                <a16:creationId xmlns:a16="http://schemas.microsoft.com/office/drawing/2014/main" id="{D7B21462-797F-836A-5F9A-134D7B3DCFFE}"/>
              </a:ext>
            </a:extLst>
          </p:cNvPr>
          <p:cNvSpPr txBox="1"/>
          <p:nvPr/>
        </p:nvSpPr>
        <p:spPr>
          <a:xfrm>
            <a:off x="0" y="62840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拓扑排序的思想相当简单，就是找有没有人指你就行了</a:t>
            </a:r>
          </a:p>
        </p:txBody>
      </p:sp>
      <p:sp>
        <p:nvSpPr>
          <p:cNvPr id="33" name="文本框 32">
            <a:extLst>
              <a:ext uri="{FF2B5EF4-FFF2-40B4-BE49-F238E27FC236}">
                <a16:creationId xmlns:a16="http://schemas.microsoft.com/office/drawing/2014/main" id="{8896BC4E-A684-71C4-9A2C-312E509FE2AD}"/>
              </a:ext>
            </a:extLst>
          </p:cNvPr>
          <p:cNvSpPr txBox="1"/>
          <p:nvPr/>
        </p:nvSpPr>
        <p:spPr>
          <a:xfrm>
            <a:off x="0" y="115162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让我们开始下一步</a:t>
            </a:r>
          </a:p>
        </p:txBody>
      </p:sp>
      <p:pic>
        <p:nvPicPr>
          <p:cNvPr id="34" name="图片 33">
            <a:extLst>
              <a:ext uri="{FF2B5EF4-FFF2-40B4-BE49-F238E27FC236}">
                <a16:creationId xmlns:a16="http://schemas.microsoft.com/office/drawing/2014/main" id="{E8847F25-E932-8B48-6A7B-043B393BE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
        <p:nvSpPr>
          <p:cNvPr id="35" name="文本框 34">
            <a:extLst>
              <a:ext uri="{FF2B5EF4-FFF2-40B4-BE49-F238E27FC236}">
                <a16:creationId xmlns:a16="http://schemas.microsoft.com/office/drawing/2014/main" id="{3490D2F4-E02F-72E8-AA83-FA01EEDC0A09}"/>
              </a:ext>
            </a:extLst>
          </p:cNvPr>
          <p:cNvSpPr txBox="1"/>
          <p:nvPr/>
        </p:nvSpPr>
        <p:spPr>
          <a:xfrm>
            <a:off x="2673046" y="7852033"/>
            <a:ext cx="2132315"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AOE</a:t>
            </a:r>
            <a:r>
              <a:rPr lang="zh-CN" altLang="en-US" sz="4800" dirty="0">
                <a:latin typeface="华文行楷" panose="02010800040101010101" pitchFamily="2" charset="-122"/>
                <a:ea typeface="华文行楷" panose="02010800040101010101" pitchFamily="2" charset="-122"/>
              </a:rPr>
              <a:t>网</a:t>
            </a:r>
          </a:p>
        </p:txBody>
      </p:sp>
      <p:sp>
        <p:nvSpPr>
          <p:cNvPr id="36" name="文本框 35">
            <a:extLst>
              <a:ext uri="{FF2B5EF4-FFF2-40B4-BE49-F238E27FC236}">
                <a16:creationId xmlns:a16="http://schemas.microsoft.com/office/drawing/2014/main" id="{0E327F5A-0A41-5E1B-4DE5-43A9F75850A1}"/>
              </a:ext>
            </a:extLst>
          </p:cNvPr>
          <p:cNvSpPr txBox="1"/>
          <p:nvPr/>
        </p:nvSpPr>
        <p:spPr>
          <a:xfrm>
            <a:off x="6226629" y="-1472005"/>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关键路径</a:t>
            </a:r>
          </a:p>
        </p:txBody>
      </p:sp>
    </p:spTree>
    <p:extLst>
      <p:ext uri="{BB962C8B-B14F-4D97-AF65-F5344CB8AC3E}">
        <p14:creationId xmlns:p14="http://schemas.microsoft.com/office/powerpoint/2010/main" val="325890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7D92-F93B-8EC3-8FBC-9B121F5A2CA4}"/>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E5172CD2-AC2A-D9B6-A1AE-1A932E9A3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
        <p:nvSpPr>
          <p:cNvPr id="5" name="文本框 4">
            <a:extLst>
              <a:ext uri="{FF2B5EF4-FFF2-40B4-BE49-F238E27FC236}">
                <a16:creationId xmlns:a16="http://schemas.microsoft.com/office/drawing/2014/main" id="{E22EFE94-A5BF-07F6-3C58-EAABBCBD5353}"/>
              </a:ext>
            </a:extLst>
          </p:cNvPr>
          <p:cNvSpPr txBox="1"/>
          <p:nvPr/>
        </p:nvSpPr>
        <p:spPr>
          <a:xfrm>
            <a:off x="3848100" y="2873634"/>
            <a:ext cx="2132315"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AOE</a:t>
            </a:r>
            <a:r>
              <a:rPr lang="zh-CN" altLang="en-US" sz="4800" dirty="0">
                <a:latin typeface="华文行楷" panose="02010800040101010101" pitchFamily="2" charset="-122"/>
                <a:ea typeface="华文行楷" panose="02010800040101010101" pitchFamily="2" charset="-122"/>
              </a:rPr>
              <a:t>网</a:t>
            </a:r>
          </a:p>
        </p:txBody>
      </p:sp>
      <p:sp>
        <p:nvSpPr>
          <p:cNvPr id="6" name="文本框 5">
            <a:extLst>
              <a:ext uri="{FF2B5EF4-FFF2-40B4-BE49-F238E27FC236}">
                <a16:creationId xmlns:a16="http://schemas.microsoft.com/office/drawing/2014/main" id="{2AA1A5BD-8494-028C-C4B5-26FE98DADD30}"/>
              </a:ext>
            </a:extLst>
          </p:cNvPr>
          <p:cNvSpPr txBox="1"/>
          <p:nvPr/>
        </p:nvSpPr>
        <p:spPr>
          <a:xfrm>
            <a:off x="5892800" y="2873633"/>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关键路径</a:t>
            </a:r>
          </a:p>
        </p:txBody>
      </p:sp>
    </p:spTree>
    <p:extLst>
      <p:ext uri="{BB962C8B-B14F-4D97-AF65-F5344CB8AC3E}">
        <p14:creationId xmlns:p14="http://schemas.microsoft.com/office/powerpoint/2010/main" val="377954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52D16-F057-478F-01AF-CC1E209472D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BEBC797-ED25-2EC2-76B0-E1D1FD8D0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857" y="-4803366"/>
            <a:ext cx="2581275" cy="1504950"/>
          </a:xfrm>
          <a:prstGeom prst="rect">
            <a:avLst/>
          </a:prstGeom>
        </p:spPr>
      </p:pic>
      <p:sp>
        <p:nvSpPr>
          <p:cNvPr id="5" name="文本框 4">
            <a:extLst>
              <a:ext uri="{FF2B5EF4-FFF2-40B4-BE49-F238E27FC236}">
                <a16:creationId xmlns:a16="http://schemas.microsoft.com/office/drawing/2014/main" id="{AFFB5AB7-1DD7-9C3E-3673-75B62C3E75D8}"/>
              </a:ext>
            </a:extLst>
          </p:cNvPr>
          <p:cNvSpPr txBox="1"/>
          <p:nvPr/>
        </p:nvSpPr>
        <p:spPr>
          <a:xfrm>
            <a:off x="9601200" y="-1888866"/>
            <a:ext cx="2132315"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AOE</a:t>
            </a:r>
            <a:r>
              <a:rPr lang="zh-CN" altLang="en-US" sz="4800" dirty="0">
                <a:latin typeface="华文行楷" panose="02010800040101010101" pitchFamily="2" charset="-122"/>
                <a:ea typeface="华文行楷" panose="02010800040101010101" pitchFamily="2" charset="-122"/>
              </a:rPr>
              <a:t>网</a:t>
            </a:r>
          </a:p>
        </p:txBody>
      </p:sp>
      <p:sp>
        <p:nvSpPr>
          <p:cNvPr id="6" name="文本框 5">
            <a:extLst>
              <a:ext uri="{FF2B5EF4-FFF2-40B4-BE49-F238E27FC236}">
                <a16:creationId xmlns:a16="http://schemas.microsoft.com/office/drawing/2014/main" id="{16E4A435-3D49-DD74-D73B-18BDF220CA77}"/>
              </a:ext>
            </a:extLst>
          </p:cNvPr>
          <p:cNvSpPr txBox="1"/>
          <p:nvPr/>
        </p:nvSpPr>
        <p:spPr>
          <a:xfrm>
            <a:off x="-469900" y="8321933"/>
            <a:ext cx="2646878" cy="830997"/>
          </a:xfrm>
          <a:prstGeom prst="rect">
            <a:avLst/>
          </a:prstGeom>
          <a:noFill/>
        </p:spPr>
        <p:txBody>
          <a:bodyPr wrap="none" rtlCol="0">
            <a:spAutoFit/>
          </a:bodyPr>
          <a:lstStyle/>
          <a:p>
            <a:r>
              <a:rPr lang="zh-CN" altLang="en-US" sz="4800" dirty="0">
                <a:latin typeface="华文行楷" panose="02010800040101010101" pitchFamily="2" charset="-122"/>
                <a:ea typeface="华文行楷" panose="02010800040101010101" pitchFamily="2" charset="-122"/>
              </a:rPr>
              <a:t>关键路径</a:t>
            </a:r>
          </a:p>
        </p:txBody>
      </p:sp>
      <p:sp>
        <p:nvSpPr>
          <p:cNvPr id="7" name="文本框 6">
            <a:extLst>
              <a:ext uri="{FF2B5EF4-FFF2-40B4-BE49-F238E27FC236}">
                <a16:creationId xmlns:a16="http://schemas.microsoft.com/office/drawing/2014/main" id="{0647AC66-063B-D09D-3F57-994DB818CF94}"/>
              </a:ext>
            </a:extLst>
          </p:cNvPr>
          <p:cNvSpPr txBox="1"/>
          <p:nvPr/>
        </p:nvSpPr>
        <p:spPr>
          <a:xfrm>
            <a:off x="0" y="105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与</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网相对应的是</a:t>
            </a:r>
            <a:r>
              <a:rPr lang="en-US" altLang="zh-CN" sz="2800" dirty="0">
                <a:latin typeface="宋体" panose="02010600030101010101" pitchFamily="2" charset="-122"/>
                <a:ea typeface="宋体" panose="02010600030101010101" pitchFamily="2" charset="-122"/>
              </a:rPr>
              <a:t>AOE</a:t>
            </a:r>
            <a:r>
              <a:rPr lang="zh-CN" altLang="en-US" sz="2800" dirty="0">
                <a:latin typeface="宋体" panose="02010600030101010101" pitchFamily="2" charset="-122"/>
                <a:ea typeface="宋体" panose="02010600030101010101" pitchFamily="2" charset="-122"/>
              </a:rPr>
              <a:t>网，是边表示活动的有向无环图</a:t>
            </a:r>
          </a:p>
        </p:txBody>
      </p:sp>
      <p:sp>
        <p:nvSpPr>
          <p:cNvPr id="8" name="文本框 7">
            <a:extLst>
              <a:ext uri="{FF2B5EF4-FFF2-40B4-BE49-F238E27FC236}">
                <a16:creationId xmlns:a16="http://schemas.microsoft.com/office/drawing/2014/main" id="{F4AA4534-A221-79EC-53F3-7E480A71759C}"/>
              </a:ext>
            </a:extLst>
          </p:cNvPr>
          <p:cNvSpPr txBox="1"/>
          <p:nvPr/>
        </p:nvSpPr>
        <p:spPr>
          <a:xfrm>
            <a:off x="0" y="62840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图中顶点表示事件，每个事件表示入边活动已经完成，出边活动可以开始</a:t>
            </a:r>
          </a:p>
        </p:txBody>
      </p:sp>
      <p:sp>
        <p:nvSpPr>
          <p:cNvPr id="9" name="文本框 8">
            <a:extLst>
              <a:ext uri="{FF2B5EF4-FFF2-40B4-BE49-F238E27FC236}">
                <a16:creationId xmlns:a16="http://schemas.microsoft.com/office/drawing/2014/main" id="{2345DA85-C120-4AB6-C431-C82A4AA1A5B9}"/>
              </a:ext>
            </a:extLst>
          </p:cNvPr>
          <p:cNvSpPr txBox="1"/>
          <p:nvPr/>
        </p:nvSpPr>
        <p:spPr>
          <a:xfrm>
            <a:off x="0" y="1151624"/>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v1</a:t>
            </a:r>
            <a:r>
              <a:rPr lang="zh-CN" altLang="en-US" sz="2800" dirty="0">
                <a:latin typeface="宋体" panose="02010600030101010101" pitchFamily="2" charset="-122"/>
                <a:ea typeface="宋体" panose="02010600030101010101" pitchFamily="2" charset="-122"/>
              </a:rPr>
              <a:t>表示工程的开始，称为</a:t>
            </a:r>
            <a:r>
              <a:rPr lang="zh-CN" altLang="en-US" sz="2800" dirty="0">
                <a:solidFill>
                  <a:srgbClr val="EE0000"/>
                </a:solidFill>
                <a:latin typeface="宋体" panose="02010600030101010101" pitchFamily="2" charset="-122"/>
                <a:ea typeface="宋体" panose="02010600030101010101" pitchFamily="2" charset="-122"/>
              </a:rPr>
              <a:t>源点</a:t>
            </a:r>
          </a:p>
        </p:txBody>
      </p:sp>
      <p:sp>
        <p:nvSpPr>
          <p:cNvPr id="10" name="文本框 9">
            <a:extLst>
              <a:ext uri="{FF2B5EF4-FFF2-40B4-BE49-F238E27FC236}">
                <a16:creationId xmlns:a16="http://schemas.microsoft.com/office/drawing/2014/main" id="{6E0E07C2-6186-6B88-68E1-1CBF638B6527}"/>
              </a:ext>
            </a:extLst>
          </p:cNvPr>
          <p:cNvSpPr txBox="1"/>
          <p:nvPr/>
        </p:nvSpPr>
        <p:spPr>
          <a:xfrm>
            <a:off x="0" y="1674844"/>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v9</a:t>
            </a:r>
            <a:r>
              <a:rPr lang="zh-CN" altLang="en-US" sz="2800" dirty="0">
                <a:latin typeface="宋体" panose="02010600030101010101" pitchFamily="2" charset="-122"/>
                <a:ea typeface="宋体" panose="02010600030101010101" pitchFamily="2" charset="-122"/>
              </a:rPr>
              <a:t>表示工程的结束，称为</a:t>
            </a:r>
            <a:r>
              <a:rPr lang="zh-CN" altLang="en-US" sz="2800" dirty="0">
                <a:solidFill>
                  <a:srgbClr val="EE0000"/>
                </a:solidFill>
                <a:latin typeface="宋体" panose="02010600030101010101" pitchFamily="2" charset="-122"/>
                <a:ea typeface="宋体" panose="02010600030101010101" pitchFamily="2" charset="-122"/>
              </a:rPr>
              <a:t>汇点</a:t>
            </a:r>
          </a:p>
        </p:txBody>
      </p:sp>
      <p:sp>
        <p:nvSpPr>
          <p:cNvPr id="11" name="椭圆 10">
            <a:extLst>
              <a:ext uri="{FF2B5EF4-FFF2-40B4-BE49-F238E27FC236}">
                <a16:creationId xmlns:a16="http://schemas.microsoft.com/office/drawing/2014/main" id="{1884FDD3-1D47-BA63-31E9-A0ED1A5DBC1D}"/>
              </a:ext>
            </a:extLst>
          </p:cNvPr>
          <p:cNvSpPr/>
          <p:nvPr/>
        </p:nvSpPr>
        <p:spPr>
          <a:xfrm>
            <a:off x="2875587" y="465637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92A99F11-1A33-3FCE-2A1D-6D3F0ED11064}"/>
              </a:ext>
            </a:extLst>
          </p:cNvPr>
          <p:cNvSpPr/>
          <p:nvPr/>
        </p:nvSpPr>
        <p:spPr>
          <a:xfrm>
            <a:off x="4263993" y="34659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3" name="椭圆 12">
            <a:extLst>
              <a:ext uri="{FF2B5EF4-FFF2-40B4-BE49-F238E27FC236}">
                <a16:creationId xmlns:a16="http://schemas.microsoft.com/office/drawing/2014/main" id="{EFD7F9CF-584F-6E96-7920-B5B757650773}"/>
              </a:ext>
            </a:extLst>
          </p:cNvPr>
          <p:cNvSpPr/>
          <p:nvPr/>
        </p:nvSpPr>
        <p:spPr>
          <a:xfrm>
            <a:off x="4263993" y="478435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4" name="椭圆 13">
            <a:extLst>
              <a:ext uri="{FF2B5EF4-FFF2-40B4-BE49-F238E27FC236}">
                <a16:creationId xmlns:a16="http://schemas.microsoft.com/office/drawing/2014/main" id="{3EB2AEF7-29E0-D914-CD9C-16E7CB0A2F50}"/>
              </a:ext>
            </a:extLst>
          </p:cNvPr>
          <p:cNvSpPr/>
          <p:nvPr/>
        </p:nvSpPr>
        <p:spPr>
          <a:xfrm>
            <a:off x="4263993" y="61027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EF74645F-7766-C1A4-C974-4ED3ED690A6B}"/>
              </a:ext>
            </a:extLst>
          </p:cNvPr>
          <p:cNvSpPr/>
          <p:nvPr/>
        </p:nvSpPr>
        <p:spPr>
          <a:xfrm>
            <a:off x="5754886" y="41409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椭圆 15">
            <a:extLst>
              <a:ext uri="{FF2B5EF4-FFF2-40B4-BE49-F238E27FC236}">
                <a16:creationId xmlns:a16="http://schemas.microsoft.com/office/drawing/2014/main" id="{9FEE837D-CF34-B87E-93D4-2654D577B7CB}"/>
              </a:ext>
            </a:extLst>
          </p:cNvPr>
          <p:cNvSpPr/>
          <p:nvPr/>
        </p:nvSpPr>
        <p:spPr>
          <a:xfrm>
            <a:off x="5754886" y="610274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7" name="椭圆 16">
            <a:extLst>
              <a:ext uri="{FF2B5EF4-FFF2-40B4-BE49-F238E27FC236}">
                <a16:creationId xmlns:a16="http://schemas.microsoft.com/office/drawing/2014/main" id="{AB616664-FBF5-A327-403B-3FC5162D9CB4}"/>
              </a:ext>
            </a:extLst>
          </p:cNvPr>
          <p:cNvSpPr/>
          <p:nvPr/>
        </p:nvSpPr>
        <p:spPr>
          <a:xfrm>
            <a:off x="7167547" y="346596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8" name="椭圆 17">
            <a:extLst>
              <a:ext uri="{FF2B5EF4-FFF2-40B4-BE49-F238E27FC236}">
                <a16:creationId xmlns:a16="http://schemas.microsoft.com/office/drawing/2014/main" id="{F28281FB-05F0-C621-0AEE-A40970063701}"/>
              </a:ext>
            </a:extLst>
          </p:cNvPr>
          <p:cNvSpPr/>
          <p:nvPr/>
        </p:nvSpPr>
        <p:spPr>
          <a:xfrm>
            <a:off x="7167547" y="478435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9" name="椭圆 18">
            <a:extLst>
              <a:ext uri="{FF2B5EF4-FFF2-40B4-BE49-F238E27FC236}">
                <a16:creationId xmlns:a16="http://schemas.microsoft.com/office/drawing/2014/main" id="{FE8F9D75-5B16-71F0-F018-6D680C419CDA}"/>
              </a:ext>
            </a:extLst>
          </p:cNvPr>
          <p:cNvSpPr/>
          <p:nvPr/>
        </p:nvSpPr>
        <p:spPr>
          <a:xfrm>
            <a:off x="8488347" y="418147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20" name="直接箭头连接符 19">
            <a:extLst>
              <a:ext uri="{FF2B5EF4-FFF2-40B4-BE49-F238E27FC236}">
                <a16:creationId xmlns:a16="http://schemas.microsoft.com/office/drawing/2014/main" id="{7CB3E3F1-10E0-BC40-BF94-33C45176D20E}"/>
              </a:ext>
            </a:extLst>
          </p:cNvPr>
          <p:cNvCxnSpPr>
            <a:cxnSpLocks/>
          </p:cNvCxnSpPr>
          <p:nvPr/>
        </p:nvCxnSpPr>
        <p:spPr>
          <a:xfrm flipV="1">
            <a:off x="3293615" y="3864429"/>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D0F911E-CA23-D481-0D3B-9C9924F2EC01}"/>
              </a:ext>
            </a:extLst>
          </p:cNvPr>
          <p:cNvCxnSpPr>
            <a:cxnSpLocks/>
          </p:cNvCxnSpPr>
          <p:nvPr/>
        </p:nvCxnSpPr>
        <p:spPr>
          <a:xfrm>
            <a:off x="3377614" y="4884979"/>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0860BC1-C2AB-4333-56D3-F4E5E3FFC62C}"/>
              </a:ext>
            </a:extLst>
          </p:cNvPr>
          <p:cNvCxnSpPr>
            <a:cxnSpLocks/>
          </p:cNvCxnSpPr>
          <p:nvPr/>
        </p:nvCxnSpPr>
        <p:spPr>
          <a:xfrm>
            <a:off x="3293615" y="5132757"/>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7010EBA-57B7-C77C-9FD4-2878F650E2C0}"/>
              </a:ext>
            </a:extLst>
          </p:cNvPr>
          <p:cNvCxnSpPr>
            <a:cxnSpLocks/>
          </p:cNvCxnSpPr>
          <p:nvPr/>
        </p:nvCxnSpPr>
        <p:spPr>
          <a:xfrm>
            <a:off x="4749250" y="6327748"/>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63D97BB-2B2A-A9FB-D18A-F142ED7090A1}"/>
              </a:ext>
            </a:extLst>
          </p:cNvPr>
          <p:cNvCxnSpPr>
            <a:cxnSpLocks/>
          </p:cNvCxnSpPr>
          <p:nvPr/>
        </p:nvCxnSpPr>
        <p:spPr>
          <a:xfrm flipV="1">
            <a:off x="4818998" y="4507917"/>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0B1D6D-519D-279E-6FA6-71D336FCCD4B}"/>
              </a:ext>
            </a:extLst>
          </p:cNvPr>
          <p:cNvCxnSpPr>
            <a:cxnSpLocks/>
          </p:cNvCxnSpPr>
          <p:nvPr/>
        </p:nvCxnSpPr>
        <p:spPr>
          <a:xfrm>
            <a:off x="4749250" y="3748370"/>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9270E19-1816-6594-DEB4-AFB74B844495}"/>
              </a:ext>
            </a:extLst>
          </p:cNvPr>
          <p:cNvCxnSpPr>
            <a:cxnSpLocks/>
          </p:cNvCxnSpPr>
          <p:nvPr/>
        </p:nvCxnSpPr>
        <p:spPr>
          <a:xfrm>
            <a:off x="6240143" y="4507917"/>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9D240A0-3513-E2F5-C65D-8D0955A6109E}"/>
              </a:ext>
            </a:extLst>
          </p:cNvPr>
          <p:cNvCxnSpPr>
            <a:cxnSpLocks/>
          </p:cNvCxnSpPr>
          <p:nvPr/>
        </p:nvCxnSpPr>
        <p:spPr>
          <a:xfrm flipV="1">
            <a:off x="6204886" y="3748370"/>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E4331DD-A0FA-774E-0173-5B58A94F2878}"/>
              </a:ext>
            </a:extLst>
          </p:cNvPr>
          <p:cNvCxnSpPr>
            <a:cxnSpLocks/>
          </p:cNvCxnSpPr>
          <p:nvPr/>
        </p:nvCxnSpPr>
        <p:spPr>
          <a:xfrm flipV="1">
            <a:off x="7626031" y="4507917"/>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809F66E-5ABB-72F1-7EF8-543AB356B082}"/>
              </a:ext>
            </a:extLst>
          </p:cNvPr>
          <p:cNvCxnSpPr>
            <a:cxnSpLocks/>
          </p:cNvCxnSpPr>
          <p:nvPr/>
        </p:nvCxnSpPr>
        <p:spPr>
          <a:xfrm>
            <a:off x="7644320" y="3693375"/>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DB84C6E-42B3-33B5-86D9-E3D10241E956}"/>
              </a:ext>
            </a:extLst>
          </p:cNvPr>
          <p:cNvCxnSpPr>
            <a:cxnSpLocks/>
          </p:cNvCxnSpPr>
          <p:nvPr/>
        </p:nvCxnSpPr>
        <p:spPr>
          <a:xfrm flipV="1">
            <a:off x="6240142" y="5234357"/>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A103BB0-4F3E-612D-90CC-846B9FC778F7}"/>
              </a:ext>
            </a:extLst>
          </p:cNvPr>
          <p:cNvSpPr txBox="1"/>
          <p:nvPr/>
        </p:nvSpPr>
        <p:spPr>
          <a:xfrm>
            <a:off x="0" y="2176126"/>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弧表示活动，弧上的权值表示相应活动所需的时间或费用</a:t>
            </a:r>
          </a:p>
        </p:txBody>
      </p:sp>
      <p:sp>
        <p:nvSpPr>
          <p:cNvPr id="32" name="文本框 31">
            <a:extLst>
              <a:ext uri="{FF2B5EF4-FFF2-40B4-BE49-F238E27FC236}">
                <a16:creationId xmlns:a16="http://schemas.microsoft.com/office/drawing/2014/main" id="{E5F6B38C-7571-2B3B-303D-24527394DCA3}"/>
              </a:ext>
            </a:extLst>
          </p:cNvPr>
          <p:cNvSpPr txBox="1"/>
          <p:nvPr/>
        </p:nvSpPr>
        <p:spPr>
          <a:xfrm>
            <a:off x="6240142" y="141430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说白了，</a:t>
            </a:r>
            <a:r>
              <a:rPr lang="en-US" altLang="zh-CN" sz="2800" dirty="0">
                <a:latin typeface="宋体" panose="02010600030101010101" pitchFamily="2" charset="-122"/>
                <a:ea typeface="宋体" panose="02010600030101010101" pitchFamily="2" charset="-122"/>
              </a:rPr>
              <a:t>AOE</a:t>
            </a:r>
            <a:r>
              <a:rPr lang="zh-CN" altLang="en-US" sz="2800" dirty="0">
                <a:latin typeface="宋体" panose="02010600030101010101" pitchFamily="2" charset="-122"/>
                <a:ea typeface="宋体" panose="02010600030101010101" pitchFamily="2" charset="-122"/>
              </a:rPr>
              <a:t>就是</a:t>
            </a:r>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的带权值版本</a:t>
            </a:r>
          </a:p>
        </p:txBody>
      </p:sp>
      <p:sp>
        <p:nvSpPr>
          <p:cNvPr id="33" name="文本框 32">
            <a:extLst>
              <a:ext uri="{FF2B5EF4-FFF2-40B4-BE49-F238E27FC236}">
                <a16:creationId xmlns:a16="http://schemas.microsoft.com/office/drawing/2014/main" id="{821B9F0C-2811-2EE8-4308-24FDB20F11A6}"/>
              </a:ext>
            </a:extLst>
          </p:cNvPr>
          <p:cNvSpPr txBox="1"/>
          <p:nvPr/>
        </p:nvSpPr>
        <p:spPr>
          <a:xfrm>
            <a:off x="3309816" y="372912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6EF648B3-2D30-66BD-9E8C-D4E9718946CF}"/>
              </a:ext>
            </a:extLst>
          </p:cNvPr>
          <p:cNvSpPr txBox="1"/>
          <p:nvPr/>
        </p:nvSpPr>
        <p:spPr>
          <a:xfrm>
            <a:off x="3734030" y="440293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B1C85688-0197-D7EB-C7B4-4867D2C6EF59}"/>
              </a:ext>
            </a:extLst>
          </p:cNvPr>
          <p:cNvSpPr txBox="1"/>
          <p:nvPr/>
        </p:nvSpPr>
        <p:spPr>
          <a:xfrm>
            <a:off x="3100587" y="550044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1E3082E2-319A-606F-9030-66AEE605E3AC}"/>
              </a:ext>
            </a:extLst>
          </p:cNvPr>
          <p:cNvSpPr txBox="1"/>
          <p:nvPr/>
        </p:nvSpPr>
        <p:spPr>
          <a:xfrm>
            <a:off x="4879808" y="635226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52DB246A-2E0D-5384-2719-8B52109A88DA}"/>
              </a:ext>
            </a:extLst>
          </p:cNvPr>
          <p:cNvSpPr txBox="1"/>
          <p:nvPr/>
        </p:nvSpPr>
        <p:spPr>
          <a:xfrm>
            <a:off x="6742960" y="574977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6DAD3F69-8AB6-421C-7EB0-92D55852CA89}"/>
              </a:ext>
            </a:extLst>
          </p:cNvPr>
          <p:cNvSpPr txBox="1"/>
          <p:nvPr/>
        </p:nvSpPr>
        <p:spPr>
          <a:xfrm>
            <a:off x="5024454" y="332417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4F87B75E-AD3E-0C3F-CBB6-43A0EFD085DB}"/>
              </a:ext>
            </a:extLst>
          </p:cNvPr>
          <p:cNvSpPr txBox="1"/>
          <p:nvPr/>
        </p:nvSpPr>
        <p:spPr>
          <a:xfrm>
            <a:off x="7985108" y="337256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55AD7FFB-C457-A7C4-0F70-B6450F55AA37}"/>
              </a:ext>
            </a:extLst>
          </p:cNvPr>
          <p:cNvSpPr txBox="1"/>
          <p:nvPr/>
        </p:nvSpPr>
        <p:spPr>
          <a:xfrm>
            <a:off x="7977251" y="471113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9B17959B-61BA-E583-3BA5-F6B160D54521}"/>
              </a:ext>
            </a:extLst>
          </p:cNvPr>
          <p:cNvSpPr txBox="1"/>
          <p:nvPr/>
        </p:nvSpPr>
        <p:spPr>
          <a:xfrm>
            <a:off x="6372122" y="463147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42" name="文本框 41">
            <a:extLst>
              <a:ext uri="{FF2B5EF4-FFF2-40B4-BE49-F238E27FC236}">
                <a16:creationId xmlns:a16="http://schemas.microsoft.com/office/drawing/2014/main" id="{5D209BBA-EEAB-B09A-FEFF-F75ECA7EC526}"/>
              </a:ext>
            </a:extLst>
          </p:cNvPr>
          <p:cNvSpPr txBox="1"/>
          <p:nvPr/>
        </p:nvSpPr>
        <p:spPr>
          <a:xfrm>
            <a:off x="6372122" y="339539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3" name="文本框 42">
            <a:extLst>
              <a:ext uri="{FF2B5EF4-FFF2-40B4-BE49-F238E27FC236}">
                <a16:creationId xmlns:a16="http://schemas.microsoft.com/office/drawing/2014/main" id="{CE2B2292-BDE7-6EF0-4C6E-62147CDF4830}"/>
              </a:ext>
            </a:extLst>
          </p:cNvPr>
          <p:cNvSpPr txBox="1"/>
          <p:nvPr/>
        </p:nvSpPr>
        <p:spPr>
          <a:xfrm>
            <a:off x="5144706" y="468713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53909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500"/>
                                        <p:tgtEl>
                                          <p:spTgt spid="4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fade">
                                      <p:cBhvr>
                                        <p:cTn id="102" dur="500"/>
                                        <p:tgtEl>
                                          <p:spTgt spid="4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fade">
                                      <p:cBhvr>
                                        <p:cTn id="107" dur="500"/>
                                        <p:tgtEl>
                                          <p:spTgt spid="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fade">
                                      <p:cBhvr>
                                        <p:cTn id="112" dur="500"/>
                                        <p:tgtEl>
                                          <p:spTgt spid="1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7CC38-1E0C-A08C-4D95-C5928EA126FE}"/>
            </a:ext>
          </a:extLst>
        </p:cNvPr>
        <p:cNvGrpSpPr/>
        <p:nvPr/>
      </p:nvGrpSpPr>
      <p:grpSpPr>
        <a:xfrm>
          <a:off x="0" y="0"/>
          <a:ext cx="0" cy="0"/>
          <a:chOff x="0" y="0"/>
          <a:chExt cx="0" cy="0"/>
        </a:xfrm>
      </p:grpSpPr>
      <p:sp>
        <p:nvSpPr>
          <p:cNvPr id="45" name="文本框 44">
            <a:extLst>
              <a:ext uri="{FF2B5EF4-FFF2-40B4-BE49-F238E27FC236}">
                <a16:creationId xmlns:a16="http://schemas.microsoft.com/office/drawing/2014/main" id="{EAC1AE20-C89B-03B1-DFE9-ABC26C0B349E}"/>
              </a:ext>
            </a:extLst>
          </p:cNvPr>
          <p:cNvSpPr txBox="1"/>
          <p:nvPr/>
        </p:nvSpPr>
        <p:spPr>
          <a:xfrm>
            <a:off x="0" y="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a:t>
            </a:r>
            <a:r>
              <a:rPr lang="en-US" altLang="zh-CN" sz="2800" dirty="0">
                <a:latin typeface="宋体" panose="02010600030101010101" pitchFamily="2" charset="-122"/>
                <a:ea typeface="宋体" panose="02010600030101010101" pitchFamily="2" charset="-122"/>
              </a:rPr>
              <a:t>AOE</a:t>
            </a:r>
            <a:r>
              <a:rPr lang="zh-CN" altLang="en-US" sz="2800" dirty="0">
                <a:latin typeface="宋体" panose="02010600030101010101" pitchFamily="2" charset="-122"/>
                <a:ea typeface="宋体" panose="02010600030101010101" pitchFamily="2" charset="-122"/>
              </a:rPr>
              <a:t>网中有以下研究问题：</a:t>
            </a:r>
          </a:p>
        </p:txBody>
      </p:sp>
      <p:sp>
        <p:nvSpPr>
          <p:cNvPr id="46" name="文本框 45">
            <a:extLst>
              <a:ext uri="{FF2B5EF4-FFF2-40B4-BE49-F238E27FC236}">
                <a16:creationId xmlns:a16="http://schemas.microsoft.com/office/drawing/2014/main" id="{95DB0C8F-A429-43F3-2B2E-FDC6666073D9}"/>
              </a:ext>
            </a:extLst>
          </p:cNvPr>
          <p:cNvSpPr txBox="1"/>
          <p:nvPr/>
        </p:nvSpPr>
        <p:spPr>
          <a:xfrm>
            <a:off x="0" y="446106"/>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完成整个工程至少需要多少时间</a:t>
            </a:r>
          </a:p>
        </p:txBody>
      </p:sp>
      <p:sp>
        <p:nvSpPr>
          <p:cNvPr id="47" name="文本框 46">
            <a:extLst>
              <a:ext uri="{FF2B5EF4-FFF2-40B4-BE49-F238E27FC236}">
                <a16:creationId xmlns:a16="http://schemas.microsoft.com/office/drawing/2014/main" id="{730F22CA-DEC5-D5DC-B3BD-F934D2E2A00A}"/>
              </a:ext>
            </a:extLst>
          </p:cNvPr>
          <p:cNvSpPr txBox="1"/>
          <p:nvPr/>
        </p:nvSpPr>
        <p:spPr>
          <a:xfrm>
            <a:off x="0" y="89221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哪些活动是影响工程进度（费用）的关键</a:t>
            </a:r>
          </a:p>
        </p:txBody>
      </p:sp>
      <p:sp>
        <p:nvSpPr>
          <p:cNvPr id="48" name="文本框 47">
            <a:extLst>
              <a:ext uri="{FF2B5EF4-FFF2-40B4-BE49-F238E27FC236}">
                <a16:creationId xmlns:a16="http://schemas.microsoft.com/office/drawing/2014/main" id="{7660620B-A09F-57E0-2324-B013876ED14F}"/>
              </a:ext>
            </a:extLst>
          </p:cNvPr>
          <p:cNvSpPr txBox="1"/>
          <p:nvPr/>
        </p:nvSpPr>
        <p:spPr>
          <a:xfrm>
            <a:off x="0" y="152281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除此之外还有一个概念</a:t>
            </a:r>
          </a:p>
        </p:txBody>
      </p:sp>
      <p:sp>
        <p:nvSpPr>
          <p:cNvPr id="49" name="文本框 48">
            <a:extLst>
              <a:ext uri="{FF2B5EF4-FFF2-40B4-BE49-F238E27FC236}">
                <a16:creationId xmlns:a16="http://schemas.microsoft.com/office/drawing/2014/main" id="{46147AC7-C639-7F81-19C0-9DE89124C69A}"/>
              </a:ext>
            </a:extLst>
          </p:cNvPr>
          <p:cNvSpPr txBox="1"/>
          <p:nvPr/>
        </p:nvSpPr>
        <p:spPr>
          <a:xfrm>
            <a:off x="0" y="2046034"/>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工程完成最短时间</a:t>
            </a:r>
          </a:p>
        </p:txBody>
      </p:sp>
      <p:sp>
        <p:nvSpPr>
          <p:cNvPr id="50" name="文本框 49">
            <a:extLst>
              <a:ext uri="{FF2B5EF4-FFF2-40B4-BE49-F238E27FC236}">
                <a16:creationId xmlns:a16="http://schemas.microsoft.com/office/drawing/2014/main" id="{E39413B5-9BFE-11AA-CF1D-1F783631E611}"/>
              </a:ext>
            </a:extLst>
          </p:cNvPr>
          <p:cNvSpPr txBox="1"/>
          <p:nvPr/>
        </p:nvSpPr>
        <p:spPr>
          <a:xfrm>
            <a:off x="0" y="256925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工程完成最短时间就是</a:t>
            </a:r>
            <a:r>
              <a:rPr lang="zh-CN" altLang="en-US" sz="2800" dirty="0">
                <a:solidFill>
                  <a:srgbClr val="EE0000"/>
                </a:solidFill>
                <a:latin typeface="宋体" panose="02010600030101010101" pitchFamily="2" charset="-122"/>
                <a:ea typeface="宋体" panose="02010600030101010101" pitchFamily="2" charset="-122"/>
              </a:rPr>
              <a:t>汇点</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a:t>
            </a:r>
          </a:p>
        </p:txBody>
      </p:sp>
      <p:sp>
        <p:nvSpPr>
          <p:cNvPr id="51" name="文本框 50">
            <a:extLst>
              <a:ext uri="{FF2B5EF4-FFF2-40B4-BE49-F238E27FC236}">
                <a16:creationId xmlns:a16="http://schemas.microsoft.com/office/drawing/2014/main" id="{4D33F309-516C-3971-E298-475FDE1233DA}"/>
              </a:ext>
            </a:extLst>
          </p:cNvPr>
          <p:cNvSpPr txBox="1"/>
          <p:nvPr/>
        </p:nvSpPr>
        <p:spPr>
          <a:xfrm>
            <a:off x="0" y="3111524"/>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是起点，从</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最长路径长度</a:t>
            </a:r>
            <a:r>
              <a:rPr lang="zh-CN" altLang="en-US" sz="2800" dirty="0">
                <a:latin typeface="宋体" panose="02010600030101010101" pitchFamily="2" charset="-122"/>
                <a:ea typeface="宋体" panose="02010600030101010101" pitchFamily="2" charset="-122"/>
              </a:rPr>
              <a:t>称为事件</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，即是以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为尾的所有活动的最早发生时间</a:t>
            </a:r>
          </a:p>
        </p:txBody>
      </p:sp>
      <p:sp>
        <p:nvSpPr>
          <p:cNvPr id="52" name="文本框 51">
            <a:extLst>
              <a:ext uri="{FF2B5EF4-FFF2-40B4-BE49-F238E27FC236}">
                <a16:creationId xmlns:a16="http://schemas.microsoft.com/office/drawing/2014/main" id="{28B515E8-1DE6-7FD4-DBC9-6AB39AB18E8F}"/>
              </a:ext>
            </a:extLst>
          </p:cNvPr>
          <p:cNvSpPr txBox="1"/>
          <p:nvPr/>
        </p:nvSpPr>
        <p:spPr>
          <a:xfrm>
            <a:off x="0" y="4288747"/>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如何实现？</a:t>
            </a:r>
          </a:p>
        </p:txBody>
      </p:sp>
      <p:sp>
        <p:nvSpPr>
          <p:cNvPr id="53" name="文本框 52">
            <a:extLst>
              <a:ext uri="{FF2B5EF4-FFF2-40B4-BE49-F238E27FC236}">
                <a16:creationId xmlns:a16="http://schemas.microsoft.com/office/drawing/2014/main" id="{ABFBFC0C-B19E-61BB-1ADF-7C878ACA12E4}"/>
              </a:ext>
            </a:extLst>
          </p:cNvPr>
          <p:cNvSpPr txBox="1"/>
          <p:nvPr/>
        </p:nvSpPr>
        <p:spPr>
          <a:xfrm>
            <a:off x="0" y="5035083"/>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对所有事件进行拓扑排序，然后依次按照拓扑顺序计算每个事件的最早发生时间</a:t>
            </a:r>
          </a:p>
        </p:txBody>
      </p:sp>
    </p:spTree>
    <p:extLst>
      <p:ext uri="{BB962C8B-B14F-4D97-AF65-F5344CB8AC3E}">
        <p14:creationId xmlns:p14="http://schemas.microsoft.com/office/powerpoint/2010/main" val="365041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P spid="52" grpId="0"/>
      <p:bldP spid="53"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A9CF9-3FA9-A42B-E4FE-0E4E77A2C578}"/>
            </a:ext>
          </a:extLst>
        </p:cNvPr>
        <p:cNvGrpSpPr/>
        <p:nvPr/>
      </p:nvGrpSpPr>
      <p:grpSpPr>
        <a:xfrm>
          <a:off x="0" y="0"/>
          <a:ext cx="0" cy="0"/>
          <a:chOff x="0" y="0"/>
          <a:chExt cx="0" cy="0"/>
        </a:xfrm>
      </p:grpSpPr>
      <p:sp>
        <p:nvSpPr>
          <p:cNvPr id="53" name="文本框 52">
            <a:extLst>
              <a:ext uri="{FF2B5EF4-FFF2-40B4-BE49-F238E27FC236}">
                <a16:creationId xmlns:a16="http://schemas.microsoft.com/office/drawing/2014/main" id="{30B4CDCD-03F1-D190-4DD4-F383E7E1C688}"/>
              </a:ext>
            </a:extLst>
          </p:cNvPr>
          <p:cNvSpPr txBox="1"/>
          <p:nvPr/>
        </p:nvSpPr>
        <p:spPr>
          <a:xfrm>
            <a:off x="0" y="0"/>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对所有事件进行拓扑排序，然后依次按照拓扑顺序计算每个事件的最早发生时间</a:t>
            </a:r>
          </a:p>
        </p:txBody>
      </p:sp>
      <p:sp>
        <p:nvSpPr>
          <p:cNvPr id="2" name="椭圆 1">
            <a:extLst>
              <a:ext uri="{FF2B5EF4-FFF2-40B4-BE49-F238E27FC236}">
                <a16:creationId xmlns:a16="http://schemas.microsoft.com/office/drawing/2014/main" id="{FBBC49A5-5925-7292-C501-B6014E870983}"/>
              </a:ext>
            </a:extLst>
          </p:cNvPr>
          <p:cNvSpPr/>
          <p:nvPr/>
        </p:nvSpPr>
        <p:spPr>
          <a:xfrm>
            <a:off x="2932737" y="301021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 name="椭圆 2">
            <a:extLst>
              <a:ext uri="{FF2B5EF4-FFF2-40B4-BE49-F238E27FC236}">
                <a16:creationId xmlns:a16="http://schemas.microsoft.com/office/drawing/2014/main" id="{3006C3FF-6A4B-2ABE-A304-E368279F7898}"/>
              </a:ext>
            </a:extLst>
          </p:cNvPr>
          <p:cNvSpPr/>
          <p:nvPr/>
        </p:nvSpPr>
        <p:spPr>
          <a:xfrm>
            <a:off x="4321143" y="18198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椭圆 3">
            <a:extLst>
              <a:ext uri="{FF2B5EF4-FFF2-40B4-BE49-F238E27FC236}">
                <a16:creationId xmlns:a16="http://schemas.microsoft.com/office/drawing/2014/main" id="{A20217C8-AB3E-10AF-3DA8-A2F1FD49334B}"/>
              </a:ext>
            </a:extLst>
          </p:cNvPr>
          <p:cNvSpPr/>
          <p:nvPr/>
        </p:nvSpPr>
        <p:spPr>
          <a:xfrm>
            <a:off x="4321143" y="313819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 name="椭圆 4">
            <a:extLst>
              <a:ext uri="{FF2B5EF4-FFF2-40B4-BE49-F238E27FC236}">
                <a16:creationId xmlns:a16="http://schemas.microsoft.com/office/drawing/2014/main" id="{3195AB5F-B97E-418C-B9C8-77236638899B}"/>
              </a:ext>
            </a:extLst>
          </p:cNvPr>
          <p:cNvSpPr/>
          <p:nvPr/>
        </p:nvSpPr>
        <p:spPr>
          <a:xfrm>
            <a:off x="4321143" y="445658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 name="椭圆 5">
            <a:extLst>
              <a:ext uri="{FF2B5EF4-FFF2-40B4-BE49-F238E27FC236}">
                <a16:creationId xmlns:a16="http://schemas.microsoft.com/office/drawing/2014/main" id="{3A406C59-F80B-E945-7B76-EFE65597D4FC}"/>
              </a:ext>
            </a:extLst>
          </p:cNvPr>
          <p:cNvSpPr/>
          <p:nvPr/>
        </p:nvSpPr>
        <p:spPr>
          <a:xfrm>
            <a:off x="5812036" y="24948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7A2B2FB0-3067-8B72-A0B2-FAE6ADAE252E}"/>
              </a:ext>
            </a:extLst>
          </p:cNvPr>
          <p:cNvSpPr/>
          <p:nvPr/>
        </p:nvSpPr>
        <p:spPr>
          <a:xfrm>
            <a:off x="5812036" y="445658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523FA63B-3D00-A9C0-D666-DC74CF6DD510}"/>
              </a:ext>
            </a:extLst>
          </p:cNvPr>
          <p:cNvSpPr/>
          <p:nvPr/>
        </p:nvSpPr>
        <p:spPr>
          <a:xfrm>
            <a:off x="7224697" y="181980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EAFE84D2-2F4D-DD05-BD0F-5DF64AA3D197}"/>
              </a:ext>
            </a:extLst>
          </p:cNvPr>
          <p:cNvSpPr/>
          <p:nvPr/>
        </p:nvSpPr>
        <p:spPr>
          <a:xfrm>
            <a:off x="7224697" y="313819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CF1577CB-74C0-DAC6-1EF0-C168CCD23CEC}"/>
              </a:ext>
            </a:extLst>
          </p:cNvPr>
          <p:cNvSpPr/>
          <p:nvPr/>
        </p:nvSpPr>
        <p:spPr>
          <a:xfrm>
            <a:off x="8545497" y="253531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1" name="直接箭头连接符 10">
            <a:extLst>
              <a:ext uri="{FF2B5EF4-FFF2-40B4-BE49-F238E27FC236}">
                <a16:creationId xmlns:a16="http://schemas.microsoft.com/office/drawing/2014/main" id="{30D7BB4A-5CDB-BADB-1884-6A6F2EBC2036}"/>
              </a:ext>
            </a:extLst>
          </p:cNvPr>
          <p:cNvCxnSpPr>
            <a:cxnSpLocks/>
          </p:cNvCxnSpPr>
          <p:nvPr/>
        </p:nvCxnSpPr>
        <p:spPr>
          <a:xfrm flipV="1">
            <a:off x="3350765" y="2218265"/>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7DB5DED-B956-0DED-38C6-BF89C8B76132}"/>
              </a:ext>
            </a:extLst>
          </p:cNvPr>
          <p:cNvCxnSpPr>
            <a:cxnSpLocks/>
          </p:cNvCxnSpPr>
          <p:nvPr/>
        </p:nvCxnSpPr>
        <p:spPr>
          <a:xfrm>
            <a:off x="3434764" y="3238815"/>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181905C-710B-C1B3-DBF9-10BCE5CCBF0D}"/>
              </a:ext>
            </a:extLst>
          </p:cNvPr>
          <p:cNvCxnSpPr>
            <a:cxnSpLocks/>
          </p:cNvCxnSpPr>
          <p:nvPr/>
        </p:nvCxnSpPr>
        <p:spPr>
          <a:xfrm>
            <a:off x="3350765" y="3486593"/>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CDB5BD4-51AA-501A-870D-174E3E4786F6}"/>
              </a:ext>
            </a:extLst>
          </p:cNvPr>
          <p:cNvCxnSpPr>
            <a:cxnSpLocks/>
          </p:cNvCxnSpPr>
          <p:nvPr/>
        </p:nvCxnSpPr>
        <p:spPr>
          <a:xfrm>
            <a:off x="4806400" y="468158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9F14067-0EB8-2D3B-02F4-97D51B1A1DF8}"/>
              </a:ext>
            </a:extLst>
          </p:cNvPr>
          <p:cNvCxnSpPr>
            <a:cxnSpLocks/>
          </p:cNvCxnSpPr>
          <p:nvPr/>
        </p:nvCxnSpPr>
        <p:spPr>
          <a:xfrm flipV="1">
            <a:off x="4876148" y="286175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90D2096-0F98-DEA2-DE01-0EBBAA05FE81}"/>
              </a:ext>
            </a:extLst>
          </p:cNvPr>
          <p:cNvCxnSpPr>
            <a:cxnSpLocks/>
          </p:cNvCxnSpPr>
          <p:nvPr/>
        </p:nvCxnSpPr>
        <p:spPr>
          <a:xfrm>
            <a:off x="4806400" y="210220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3F448D9-1ED8-B6A6-1E6F-EBF983B186A7}"/>
              </a:ext>
            </a:extLst>
          </p:cNvPr>
          <p:cNvCxnSpPr>
            <a:cxnSpLocks/>
          </p:cNvCxnSpPr>
          <p:nvPr/>
        </p:nvCxnSpPr>
        <p:spPr>
          <a:xfrm>
            <a:off x="6297293" y="286175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F616CE1-A11B-EFFA-218F-2BEFA1A2E83A}"/>
              </a:ext>
            </a:extLst>
          </p:cNvPr>
          <p:cNvCxnSpPr>
            <a:cxnSpLocks/>
          </p:cNvCxnSpPr>
          <p:nvPr/>
        </p:nvCxnSpPr>
        <p:spPr>
          <a:xfrm flipV="1">
            <a:off x="6262036" y="210220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5D65C5D-B10C-8505-BE71-6249A992B058}"/>
              </a:ext>
            </a:extLst>
          </p:cNvPr>
          <p:cNvCxnSpPr>
            <a:cxnSpLocks/>
          </p:cNvCxnSpPr>
          <p:nvPr/>
        </p:nvCxnSpPr>
        <p:spPr>
          <a:xfrm flipV="1">
            <a:off x="7683181" y="286175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33A326D-F7E0-223F-07CD-3077EA044D85}"/>
              </a:ext>
            </a:extLst>
          </p:cNvPr>
          <p:cNvCxnSpPr>
            <a:cxnSpLocks/>
          </p:cNvCxnSpPr>
          <p:nvPr/>
        </p:nvCxnSpPr>
        <p:spPr>
          <a:xfrm>
            <a:off x="7701470" y="204721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92CF973-C2ED-B9DB-B928-7281CBD1B501}"/>
              </a:ext>
            </a:extLst>
          </p:cNvPr>
          <p:cNvCxnSpPr>
            <a:cxnSpLocks/>
          </p:cNvCxnSpPr>
          <p:nvPr/>
        </p:nvCxnSpPr>
        <p:spPr>
          <a:xfrm flipV="1">
            <a:off x="6297292" y="358819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AF6BEEE-39F2-8418-966B-A10D0B4D1DCB}"/>
              </a:ext>
            </a:extLst>
          </p:cNvPr>
          <p:cNvSpPr txBox="1"/>
          <p:nvPr/>
        </p:nvSpPr>
        <p:spPr>
          <a:xfrm>
            <a:off x="3366966" y="208296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A4DA6B89-8D61-E9FE-7B00-2AA9387AED1E}"/>
              </a:ext>
            </a:extLst>
          </p:cNvPr>
          <p:cNvSpPr txBox="1"/>
          <p:nvPr/>
        </p:nvSpPr>
        <p:spPr>
          <a:xfrm>
            <a:off x="3791180" y="275677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592D8259-0392-4570-F819-0BA22FE9A287}"/>
              </a:ext>
            </a:extLst>
          </p:cNvPr>
          <p:cNvSpPr txBox="1"/>
          <p:nvPr/>
        </p:nvSpPr>
        <p:spPr>
          <a:xfrm>
            <a:off x="3157737" y="385428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5BC83B0C-DC4F-77A3-5D42-54B2DAB28E1A}"/>
              </a:ext>
            </a:extLst>
          </p:cNvPr>
          <p:cNvSpPr txBox="1"/>
          <p:nvPr/>
        </p:nvSpPr>
        <p:spPr>
          <a:xfrm>
            <a:off x="4936958" y="470609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B6FA5D3B-61DB-0716-6D2A-79F5856AB32A}"/>
              </a:ext>
            </a:extLst>
          </p:cNvPr>
          <p:cNvSpPr txBox="1"/>
          <p:nvPr/>
        </p:nvSpPr>
        <p:spPr>
          <a:xfrm>
            <a:off x="6800110" y="410360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8FC41433-6EF5-1736-4B37-B14A14505913}"/>
              </a:ext>
            </a:extLst>
          </p:cNvPr>
          <p:cNvSpPr txBox="1"/>
          <p:nvPr/>
        </p:nvSpPr>
        <p:spPr>
          <a:xfrm>
            <a:off x="5081604" y="167800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773EC385-A3E0-CC3A-6C3B-7B243AB429FE}"/>
              </a:ext>
            </a:extLst>
          </p:cNvPr>
          <p:cNvSpPr txBox="1"/>
          <p:nvPr/>
        </p:nvSpPr>
        <p:spPr>
          <a:xfrm>
            <a:off x="8042258" y="172640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B018D070-2679-936E-6EA0-179BDE732D6A}"/>
              </a:ext>
            </a:extLst>
          </p:cNvPr>
          <p:cNvSpPr txBox="1"/>
          <p:nvPr/>
        </p:nvSpPr>
        <p:spPr>
          <a:xfrm>
            <a:off x="8034401" y="306497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FBC9EC60-3EF0-86A4-89CB-ED9D27799916}"/>
              </a:ext>
            </a:extLst>
          </p:cNvPr>
          <p:cNvSpPr txBox="1"/>
          <p:nvPr/>
        </p:nvSpPr>
        <p:spPr>
          <a:xfrm>
            <a:off x="6429272" y="298531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84381067-EEC7-29E7-93F1-8E75470C4EE8}"/>
              </a:ext>
            </a:extLst>
          </p:cNvPr>
          <p:cNvSpPr txBox="1"/>
          <p:nvPr/>
        </p:nvSpPr>
        <p:spPr>
          <a:xfrm>
            <a:off x="6429272" y="174922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2A86BCEB-BA0B-5BB1-8E1C-8C931031F71E}"/>
              </a:ext>
            </a:extLst>
          </p:cNvPr>
          <p:cNvSpPr txBox="1"/>
          <p:nvPr/>
        </p:nvSpPr>
        <p:spPr>
          <a:xfrm>
            <a:off x="5201856" y="304097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011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2" grpId="0"/>
      <p:bldP spid="23" grpId="0"/>
      <p:bldP spid="24" grpId="0"/>
      <p:bldP spid="25" grpId="0"/>
      <p:bldP spid="26" grpId="0"/>
      <p:bldP spid="27" grpId="0"/>
      <p:bldP spid="28" grpId="0"/>
      <p:bldP spid="29" grpId="0"/>
      <p:bldP spid="30" grpId="0"/>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ED595-02AE-A2F1-597D-0F6A09A3D8B3}"/>
            </a:ext>
          </a:extLst>
        </p:cNvPr>
        <p:cNvGrpSpPr/>
        <p:nvPr/>
      </p:nvGrpSpPr>
      <p:grpSpPr>
        <a:xfrm>
          <a:off x="0" y="0"/>
          <a:ext cx="0" cy="0"/>
          <a:chOff x="0" y="0"/>
          <a:chExt cx="0" cy="0"/>
        </a:xfrm>
      </p:grpSpPr>
      <p:sp>
        <p:nvSpPr>
          <p:cNvPr id="13" name="矩形: 圆角 12">
            <a:extLst>
              <a:ext uri="{FF2B5EF4-FFF2-40B4-BE49-F238E27FC236}">
                <a16:creationId xmlns:a16="http://schemas.microsoft.com/office/drawing/2014/main" id="{080E3C0A-241D-A375-E8B0-05C1A9E0F6F2}"/>
              </a:ext>
            </a:extLst>
          </p:cNvPr>
          <p:cNvSpPr/>
          <p:nvPr/>
        </p:nvSpPr>
        <p:spPr>
          <a:xfrm>
            <a:off x="1526081" y="-5395633"/>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5" name="矩形: 圆角 14">
            <a:extLst>
              <a:ext uri="{FF2B5EF4-FFF2-40B4-BE49-F238E27FC236}">
                <a16:creationId xmlns:a16="http://schemas.microsoft.com/office/drawing/2014/main" id="{CA4C9A62-09EE-9795-A0BE-248D8697A508}"/>
              </a:ext>
            </a:extLst>
          </p:cNvPr>
          <p:cNvSpPr/>
          <p:nvPr/>
        </p:nvSpPr>
        <p:spPr>
          <a:xfrm>
            <a:off x="4952802" y="-539931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7" name="矩形: 圆角 16">
            <a:extLst>
              <a:ext uri="{FF2B5EF4-FFF2-40B4-BE49-F238E27FC236}">
                <a16:creationId xmlns:a16="http://schemas.microsoft.com/office/drawing/2014/main" id="{A5BB5E1B-D8EC-F8F7-6749-9E35974EE661}"/>
              </a:ext>
            </a:extLst>
          </p:cNvPr>
          <p:cNvSpPr/>
          <p:nvPr/>
        </p:nvSpPr>
        <p:spPr>
          <a:xfrm>
            <a:off x="8399946" y="-539931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8" name="直接连接符 17">
            <a:extLst>
              <a:ext uri="{FF2B5EF4-FFF2-40B4-BE49-F238E27FC236}">
                <a16:creationId xmlns:a16="http://schemas.microsoft.com/office/drawing/2014/main" id="{E40BE6D8-69FA-B6AA-B90E-52BCDD7FCC4E}"/>
              </a:ext>
            </a:extLst>
          </p:cNvPr>
          <p:cNvCxnSpPr>
            <a:cxnSpLocks/>
          </p:cNvCxnSpPr>
          <p:nvPr/>
        </p:nvCxnSpPr>
        <p:spPr>
          <a:xfrm>
            <a:off x="3717287" y="-4876801"/>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EC791C-A9D0-6FBF-03ED-E768893A6DD5}"/>
              </a:ext>
            </a:extLst>
          </p:cNvPr>
          <p:cNvCxnSpPr>
            <a:cxnSpLocks/>
          </p:cNvCxnSpPr>
          <p:nvPr/>
        </p:nvCxnSpPr>
        <p:spPr>
          <a:xfrm>
            <a:off x="7172325" y="-4881563"/>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C3F8AC2-0537-6336-F9FF-FA15093199F2}"/>
              </a:ext>
            </a:extLst>
          </p:cNvPr>
          <p:cNvSpPr txBox="1"/>
          <p:nvPr/>
        </p:nvSpPr>
        <p:spPr>
          <a:xfrm>
            <a:off x="0" y="-6351632"/>
            <a:ext cx="1105725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我现在要查找小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29" name="箭头: 下 28">
            <a:extLst>
              <a:ext uri="{FF2B5EF4-FFF2-40B4-BE49-F238E27FC236}">
                <a16:creationId xmlns:a16="http://schemas.microsoft.com/office/drawing/2014/main" id="{E460655C-23F0-B462-2E97-5CBF721BC3C6}"/>
              </a:ext>
            </a:extLst>
          </p:cNvPr>
          <p:cNvSpPr/>
          <p:nvPr/>
        </p:nvSpPr>
        <p:spPr>
          <a:xfrm rot="10800000">
            <a:off x="9008259" y="-4153723"/>
            <a:ext cx="920417"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70A8B58-7DBB-3937-BF40-207EC07C5E5F}"/>
              </a:ext>
            </a:extLst>
          </p:cNvPr>
          <p:cNvSpPr txBox="1"/>
          <p:nvPr/>
        </p:nvSpPr>
        <p:spPr>
          <a:xfrm>
            <a:off x="-11968211" y="3860830"/>
            <a:ext cx="713534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节点的值域是</a:t>
            </a:r>
            <a:r>
              <a:rPr lang="en-US" altLang="zh-CN" sz="4800" dirty="0">
                <a:latin typeface="华文楷体" panose="02010600040101010101" pitchFamily="2" charset="-122"/>
                <a:ea typeface="华文楷体" panose="02010600040101010101" pitchFamily="2" charset="-122"/>
              </a:rPr>
              <a:t>B</a:t>
            </a:r>
            <a:endParaRPr lang="zh-CN" altLang="en-US" sz="4800" dirty="0">
              <a:latin typeface="华文楷体" panose="02010600040101010101" pitchFamily="2" charset="-122"/>
              <a:ea typeface="华文楷体" panose="02010600040101010101" pitchFamily="2" charset="-122"/>
            </a:endParaRPr>
          </a:p>
        </p:txBody>
      </p:sp>
      <p:sp>
        <p:nvSpPr>
          <p:cNvPr id="3" name="文本框 2">
            <a:extLst>
              <a:ext uri="{FF2B5EF4-FFF2-40B4-BE49-F238E27FC236}">
                <a16:creationId xmlns:a16="http://schemas.microsoft.com/office/drawing/2014/main" id="{E33CE847-6EC4-7ED2-9BFA-58A6B8E32888}"/>
              </a:ext>
            </a:extLst>
          </p:cNvPr>
          <p:cNvSpPr txBox="1"/>
          <p:nvPr/>
        </p:nvSpPr>
        <p:spPr>
          <a:xfrm>
            <a:off x="-12005195" y="4751804"/>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要通过</a:t>
            </a:r>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节点的指针域（通往</a:t>
            </a:r>
            <a:r>
              <a:rPr lang="en-US" altLang="zh-CN" sz="4800" dirty="0">
                <a:latin typeface="华文楷体" panose="02010600040101010101" pitchFamily="2" charset="-122"/>
                <a:ea typeface="华文楷体" panose="02010600040101010101" pitchFamily="2" charset="-122"/>
              </a:rPr>
              <a:t>C</a:t>
            </a:r>
            <a:r>
              <a:rPr lang="zh-CN" altLang="en-US" sz="4800" dirty="0">
                <a:latin typeface="华文楷体" panose="02010600040101010101" pitchFamily="2" charset="-122"/>
                <a:ea typeface="华文楷体" panose="02010600040101010101" pitchFamily="2" charset="-122"/>
              </a:rPr>
              <a:t>的路径）</a:t>
            </a:r>
          </a:p>
        </p:txBody>
      </p:sp>
      <p:sp>
        <p:nvSpPr>
          <p:cNvPr id="4" name="文本框 3">
            <a:extLst>
              <a:ext uri="{FF2B5EF4-FFF2-40B4-BE49-F238E27FC236}">
                <a16:creationId xmlns:a16="http://schemas.microsoft.com/office/drawing/2014/main" id="{E6291CEB-BBA0-BAB6-623A-E3B8118C14E2}"/>
              </a:ext>
            </a:extLst>
          </p:cNvPr>
          <p:cNvSpPr txBox="1"/>
          <p:nvPr/>
        </p:nvSpPr>
        <p:spPr>
          <a:xfrm>
            <a:off x="-12005195" y="5702755"/>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前往下一个节点：</a:t>
            </a:r>
            <a:r>
              <a:rPr lang="en-US" altLang="zh-CN" sz="4800" dirty="0">
                <a:latin typeface="华文楷体" panose="02010600040101010101" pitchFamily="2" charset="-122"/>
                <a:ea typeface="华文楷体" panose="02010600040101010101" pitchFamily="2" charset="-122"/>
              </a:rPr>
              <a:t>P = </a:t>
            </a:r>
            <a:r>
              <a:rPr lang="en-US" altLang="zh-CN" sz="4800" dirty="0" err="1">
                <a:latin typeface="华文楷体" panose="02010600040101010101" pitchFamily="2" charset="-122"/>
                <a:ea typeface="华文楷体" panose="02010600040101010101" pitchFamily="2" charset="-122"/>
              </a:rPr>
              <a:t>P.next</a:t>
            </a:r>
            <a:endParaRPr lang="zh-CN" altLang="en-US" sz="48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5FCCBE56-683C-C8E6-B449-32EFB3769A0E}"/>
              </a:ext>
            </a:extLst>
          </p:cNvPr>
          <p:cNvSpPr txBox="1"/>
          <p:nvPr/>
        </p:nvSpPr>
        <p:spPr>
          <a:xfrm>
            <a:off x="-6583011" y="3823298"/>
            <a:ext cx="2360119" cy="830996"/>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B==C</a:t>
            </a:r>
            <a:r>
              <a:rPr lang="zh-CN" altLang="en-US" sz="4800" dirty="0">
                <a:latin typeface="华文楷体" panose="02010600040101010101" pitchFamily="2" charset="-122"/>
                <a:ea typeface="华文楷体" panose="02010600040101010101" pitchFamily="2" charset="-122"/>
              </a:rPr>
              <a:t>？</a:t>
            </a:r>
          </a:p>
        </p:txBody>
      </p:sp>
      <p:sp>
        <p:nvSpPr>
          <p:cNvPr id="6" name="文本框 5">
            <a:extLst>
              <a:ext uri="{FF2B5EF4-FFF2-40B4-BE49-F238E27FC236}">
                <a16:creationId xmlns:a16="http://schemas.microsoft.com/office/drawing/2014/main" id="{EC87C369-5EE3-9F24-203C-F5D2B79803AA}"/>
              </a:ext>
            </a:extLst>
          </p:cNvPr>
          <p:cNvSpPr txBox="1"/>
          <p:nvPr/>
        </p:nvSpPr>
        <p:spPr>
          <a:xfrm>
            <a:off x="36984" y="-2578070"/>
            <a:ext cx="713534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C</a:t>
            </a:r>
            <a:r>
              <a:rPr lang="zh-CN" altLang="en-US" sz="4800" dirty="0">
                <a:latin typeface="华文楷体" panose="02010600040101010101" pitchFamily="2" charset="-122"/>
                <a:ea typeface="华文楷体" panose="02010600040101010101" pitchFamily="2" charset="-122"/>
              </a:rPr>
              <a:t>节点的值域是</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A4A0EC23-6E70-FE40-1AAB-4887BDAC4163}"/>
              </a:ext>
            </a:extLst>
          </p:cNvPr>
          <p:cNvSpPr txBox="1"/>
          <p:nvPr/>
        </p:nvSpPr>
        <p:spPr>
          <a:xfrm>
            <a:off x="36984" y="-1665513"/>
            <a:ext cx="11811248"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Wow</a:t>
            </a:r>
            <a:r>
              <a:rPr lang="zh-CN" altLang="en-US" sz="4800" dirty="0">
                <a:latin typeface="华文楷体" panose="02010600040101010101" pitchFamily="2" charset="-122"/>
                <a:ea typeface="华文楷体" panose="02010600040101010101" pitchFamily="2" charset="-122"/>
              </a:rPr>
              <a:t>，我们找到了小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9" name="矩形: 圆角 8">
            <a:extLst>
              <a:ext uri="{FF2B5EF4-FFF2-40B4-BE49-F238E27FC236}">
                <a16:creationId xmlns:a16="http://schemas.microsoft.com/office/drawing/2014/main" id="{AFA40177-B9C3-C7FB-00B9-5EBB7460FCDF}"/>
              </a:ext>
            </a:extLst>
          </p:cNvPr>
          <p:cNvSpPr/>
          <p:nvPr/>
        </p:nvSpPr>
        <p:spPr>
          <a:xfrm>
            <a:off x="-9170591"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0" name="矩形: 圆角 9">
            <a:extLst>
              <a:ext uri="{FF2B5EF4-FFF2-40B4-BE49-F238E27FC236}">
                <a16:creationId xmlns:a16="http://schemas.microsoft.com/office/drawing/2014/main" id="{CE4AD582-1367-322E-8AA9-09826C1EC860}"/>
              </a:ext>
            </a:extLst>
          </p:cNvPr>
          <p:cNvSpPr/>
          <p:nvPr/>
        </p:nvSpPr>
        <p:spPr>
          <a:xfrm>
            <a:off x="-6116157"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1" name="矩形: 圆角 10">
            <a:extLst>
              <a:ext uri="{FF2B5EF4-FFF2-40B4-BE49-F238E27FC236}">
                <a16:creationId xmlns:a16="http://schemas.microsoft.com/office/drawing/2014/main" id="{CE562610-88CD-9E79-940A-548FE83C9E3A}"/>
              </a:ext>
            </a:extLst>
          </p:cNvPr>
          <p:cNvSpPr/>
          <p:nvPr/>
        </p:nvSpPr>
        <p:spPr>
          <a:xfrm>
            <a:off x="-2977878"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2" name="直接连接符 11">
            <a:extLst>
              <a:ext uri="{FF2B5EF4-FFF2-40B4-BE49-F238E27FC236}">
                <a16:creationId xmlns:a16="http://schemas.microsoft.com/office/drawing/2014/main" id="{728DEAFB-D16F-858D-41D2-4E1A5A9D5041}"/>
              </a:ext>
            </a:extLst>
          </p:cNvPr>
          <p:cNvCxnSpPr>
            <a:cxnSpLocks/>
          </p:cNvCxnSpPr>
          <p:nvPr/>
        </p:nvCxnSpPr>
        <p:spPr>
          <a:xfrm>
            <a:off x="-6899383" y="32384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67316CD-8DCA-4F2E-ED8B-C24B1B0F0A22}"/>
              </a:ext>
            </a:extLst>
          </p:cNvPr>
          <p:cNvCxnSpPr>
            <a:cxnSpLocks/>
          </p:cNvCxnSpPr>
          <p:nvPr/>
        </p:nvCxnSpPr>
        <p:spPr>
          <a:xfrm>
            <a:off x="-3765204" y="32384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92E1E52-CE07-F44D-A59E-320D7009BFDD}"/>
              </a:ext>
            </a:extLst>
          </p:cNvPr>
          <p:cNvCxnSpPr>
            <a:cxnSpLocks/>
          </p:cNvCxnSpPr>
          <p:nvPr/>
        </p:nvCxnSpPr>
        <p:spPr>
          <a:xfrm flipV="1">
            <a:off x="12709544" y="32311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5536491-A798-17BB-3296-557BA31FF782}"/>
              </a:ext>
            </a:extLst>
          </p:cNvPr>
          <p:cNvSpPr txBox="1"/>
          <p:nvPr/>
        </p:nvSpPr>
        <p:spPr>
          <a:xfrm>
            <a:off x="13667487" y="2715974"/>
            <a:ext cx="1563248" cy="1107996"/>
          </a:xfrm>
          <a:prstGeom prst="rect">
            <a:avLst/>
          </a:prstGeom>
          <a:noFill/>
        </p:spPr>
        <p:txBody>
          <a:bodyPr wrap="none" rtlCol="0">
            <a:spAutoFit/>
          </a:bodyPr>
          <a:lstStyle/>
          <a:p>
            <a:r>
              <a:rPr lang="en-US" altLang="zh-CN" sz="6600" dirty="0"/>
              <a:t>Null</a:t>
            </a:r>
            <a:endParaRPr lang="zh-CN" altLang="en-US" sz="6600" dirty="0"/>
          </a:p>
        </p:txBody>
      </p:sp>
      <p:sp>
        <p:nvSpPr>
          <p:cNvPr id="28" name="文本框 27">
            <a:extLst>
              <a:ext uri="{FF2B5EF4-FFF2-40B4-BE49-F238E27FC236}">
                <a16:creationId xmlns:a16="http://schemas.microsoft.com/office/drawing/2014/main" id="{8D833CA2-F6B2-F6B8-8AAF-8295780770F4}"/>
              </a:ext>
            </a:extLst>
          </p:cNvPr>
          <p:cNvSpPr txBox="1"/>
          <p:nvPr/>
        </p:nvSpPr>
        <p:spPr>
          <a:xfrm>
            <a:off x="271149" y="253194"/>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刚才展示的就是链表的查找，相当简单。</a:t>
            </a:r>
            <a:endParaRPr lang="en-US" altLang="zh-CN" sz="4800" dirty="0">
              <a:latin typeface="华文楷体" panose="02010600040101010101" pitchFamily="2" charset="-122"/>
              <a:ea typeface="华文楷体" panose="02010600040101010101" pitchFamily="2" charset="-122"/>
            </a:endParaRPr>
          </a:p>
        </p:txBody>
      </p:sp>
      <p:sp>
        <p:nvSpPr>
          <p:cNvPr id="30" name="文本框 29">
            <a:extLst>
              <a:ext uri="{FF2B5EF4-FFF2-40B4-BE49-F238E27FC236}">
                <a16:creationId xmlns:a16="http://schemas.microsoft.com/office/drawing/2014/main" id="{4994EDC3-A8EB-070F-C4B0-450E86B78E4A}"/>
              </a:ext>
            </a:extLst>
          </p:cNvPr>
          <p:cNvSpPr txBox="1"/>
          <p:nvPr/>
        </p:nvSpPr>
        <p:spPr>
          <a:xfrm>
            <a:off x="271149" y="1550536"/>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链表删除和创建的时候记得是动态的</a:t>
            </a:r>
            <a:endParaRPr lang="en-US" altLang="zh-CN" sz="4800" dirty="0">
              <a:latin typeface="华文楷体" panose="02010600040101010101" pitchFamily="2" charset="-122"/>
              <a:ea typeface="华文楷体" panose="02010600040101010101" pitchFamily="2" charset="-122"/>
            </a:endParaRPr>
          </a:p>
        </p:txBody>
      </p:sp>
      <p:sp>
        <p:nvSpPr>
          <p:cNvPr id="31" name="文本框 30">
            <a:extLst>
              <a:ext uri="{FF2B5EF4-FFF2-40B4-BE49-F238E27FC236}">
                <a16:creationId xmlns:a16="http://schemas.microsoft.com/office/drawing/2014/main" id="{1577785E-721B-BEC7-95C7-0CA0068F2505}"/>
              </a:ext>
            </a:extLst>
          </p:cNvPr>
          <p:cNvSpPr txBox="1"/>
          <p:nvPr/>
        </p:nvSpPr>
        <p:spPr>
          <a:xfrm>
            <a:off x="271149" y="2606438"/>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所以在删除链表节点操作时</a:t>
            </a:r>
            <a:endParaRPr lang="en-US" altLang="zh-CN" sz="4800" dirty="0">
              <a:latin typeface="华文楷体" panose="02010600040101010101" pitchFamily="2" charset="-122"/>
              <a:ea typeface="华文楷体" panose="02010600040101010101" pitchFamily="2" charset="-122"/>
            </a:endParaRPr>
          </a:p>
        </p:txBody>
      </p:sp>
      <p:sp>
        <p:nvSpPr>
          <p:cNvPr id="32" name="文本框 31">
            <a:extLst>
              <a:ext uri="{FF2B5EF4-FFF2-40B4-BE49-F238E27FC236}">
                <a16:creationId xmlns:a16="http://schemas.microsoft.com/office/drawing/2014/main" id="{6DC96FCB-3F63-F9C3-D6F6-D63A61D95B96}"/>
              </a:ext>
            </a:extLst>
          </p:cNvPr>
          <p:cNvSpPr txBox="1"/>
          <p:nvPr/>
        </p:nvSpPr>
        <p:spPr>
          <a:xfrm>
            <a:off x="271149" y="3577907"/>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一定一定一定要记得</a:t>
            </a:r>
            <a:r>
              <a:rPr lang="en-US" altLang="zh-CN" sz="4800" dirty="0">
                <a:latin typeface="华文楷体" panose="02010600040101010101" pitchFamily="2" charset="-122"/>
                <a:ea typeface="华文楷体" panose="02010600040101010101" pitchFamily="2" charset="-122"/>
              </a:rPr>
              <a:t>free</a:t>
            </a:r>
            <a:r>
              <a:rPr lang="zh-CN" altLang="en-US" sz="4800" dirty="0">
                <a:latin typeface="华文楷体" panose="02010600040101010101" pitchFamily="2" charset="-122"/>
                <a:ea typeface="华文楷体" panose="02010600040101010101" pitchFamily="2" charset="-122"/>
              </a:rPr>
              <a:t>掉节点</a:t>
            </a:r>
            <a:endParaRPr lang="en-US" altLang="zh-CN" sz="4800" dirty="0">
              <a:latin typeface="华文楷体" panose="02010600040101010101" pitchFamily="2" charset="-122"/>
              <a:ea typeface="华文楷体" panose="02010600040101010101" pitchFamily="2" charset="-122"/>
            </a:endParaRPr>
          </a:p>
        </p:txBody>
      </p:sp>
      <p:sp>
        <p:nvSpPr>
          <p:cNvPr id="33" name="文本框 32">
            <a:extLst>
              <a:ext uri="{FF2B5EF4-FFF2-40B4-BE49-F238E27FC236}">
                <a16:creationId xmlns:a16="http://schemas.microsoft.com/office/drawing/2014/main" id="{8083B434-E85F-9FA2-94CA-EACE1B828C8C}"/>
              </a:ext>
            </a:extLst>
          </p:cNvPr>
          <p:cNvSpPr txBox="1"/>
          <p:nvPr/>
        </p:nvSpPr>
        <p:spPr>
          <a:xfrm>
            <a:off x="271148" y="4705060"/>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不然会造成内存泄漏</a:t>
            </a:r>
            <a:endParaRPr lang="en-US" altLang="zh-CN" sz="4800" dirty="0">
              <a:latin typeface="华文楷体" panose="02010600040101010101" pitchFamily="2" charset="-122"/>
              <a:ea typeface="华文楷体" panose="02010600040101010101" pitchFamily="2" charset="-122"/>
            </a:endParaRPr>
          </a:p>
        </p:txBody>
      </p:sp>
      <p:sp>
        <p:nvSpPr>
          <p:cNvPr id="34" name="文本框 33">
            <a:extLst>
              <a:ext uri="{FF2B5EF4-FFF2-40B4-BE49-F238E27FC236}">
                <a16:creationId xmlns:a16="http://schemas.microsoft.com/office/drawing/2014/main" id="{EA9CD266-FCFA-295D-CDC7-3DBD6DFA5246}"/>
              </a:ext>
            </a:extLst>
          </p:cNvPr>
          <p:cNvSpPr txBox="1"/>
          <p:nvPr/>
        </p:nvSpPr>
        <p:spPr>
          <a:xfrm>
            <a:off x="271148" y="5702754"/>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你也不想你的电脑没内存吧</a:t>
            </a:r>
            <a:endParaRPr lang="en-US" altLang="zh-CN" sz="4800" dirty="0">
              <a:latin typeface="华文楷体" panose="02010600040101010101" pitchFamily="2" charset="-122"/>
              <a:ea typeface="华文楷体" panose="02010600040101010101" pitchFamily="2" charset="-122"/>
            </a:endParaRPr>
          </a:p>
        </p:txBody>
      </p:sp>
      <p:sp>
        <p:nvSpPr>
          <p:cNvPr id="35" name="文本框 34">
            <a:extLst>
              <a:ext uri="{FF2B5EF4-FFF2-40B4-BE49-F238E27FC236}">
                <a16:creationId xmlns:a16="http://schemas.microsoft.com/office/drawing/2014/main" id="{4D752A06-753B-60BD-C56F-DE73A4F6BFBB}"/>
              </a:ext>
            </a:extLst>
          </p:cNvPr>
          <p:cNvSpPr txBox="1"/>
          <p:nvPr/>
        </p:nvSpPr>
        <p:spPr>
          <a:xfrm>
            <a:off x="1774699" y="7832624"/>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下面是一些常见操作的可视化</a:t>
            </a:r>
            <a:endParaRPr lang="en-US" altLang="zh-CN" sz="4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47626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32" grpId="0"/>
      <p:bldP spid="33" grpId="0"/>
      <p:bldP spid="34"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3866C-A895-CD57-A74F-E2976574D57F}"/>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E3E7672C-6397-66B4-DA76-626002CC64A4}"/>
              </a:ext>
            </a:extLst>
          </p:cNvPr>
          <p:cNvSpPr/>
          <p:nvPr/>
        </p:nvSpPr>
        <p:spPr>
          <a:xfrm>
            <a:off x="3085137"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 name="椭圆 2">
            <a:extLst>
              <a:ext uri="{FF2B5EF4-FFF2-40B4-BE49-F238E27FC236}">
                <a16:creationId xmlns:a16="http://schemas.microsoft.com/office/drawing/2014/main" id="{FA2284BA-6C90-B371-4B69-45DD265B342A}"/>
              </a:ext>
            </a:extLst>
          </p:cNvPr>
          <p:cNvSpPr/>
          <p:nvPr/>
        </p:nvSpPr>
        <p:spPr>
          <a:xfrm>
            <a:off x="4473543"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椭圆 3">
            <a:extLst>
              <a:ext uri="{FF2B5EF4-FFF2-40B4-BE49-F238E27FC236}">
                <a16:creationId xmlns:a16="http://schemas.microsoft.com/office/drawing/2014/main" id="{EF98FD00-2D85-D317-6ECF-D582EC16AC6D}"/>
              </a:ext>
            </a:extLst>
          </p:cNvPr>
          <p:cNvSpPr/>
          <p:nvPr/>
        </p:nvSpPr>
        <p:spPr>
          <a:xfrm>
            <a:off x="4473543"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 name="椭圆 4">
            <a:extLst>
              <a:ext uri="{FF2B5EF4-FFF2-40B4-BE49-F238E27FC236}">
                <a16:creationId xmlns:a16="http://schemas.microsoft.com/office/drawing/2014/main" id="{BE75F814-DE0B-CF00-B200-1A2922CA05AD}"/>
              </a:ext>
            </a:extLst>
          </p:cNvPr>
          <p:cNvSpPr/>
          <p:nvPr/>
        </p:nvSpPr>
        <p:spPr>
          <a:xfrm>
            <a:off x="4473543"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 name="椭圆 5">
            <a:extLst>
              <a:ext uri="{FF2B5EF4-FFF2-40B4-BE49-F238E27FC236}">
                <a16:creationId xmlns:a16="http://schemas.microsoft.com/office/drawing/2014/main" id="{3B167826-1E9A-9A98-2A57-E16BA6EE8A4A}"/>
              </a:ext>
            </a:extLst>
          </p:cNvPr>
          <p:cNvSpPr/>
          <p:nvPr/>
        </p:nvSpPr>
        <p:spPr>
          <a:xfrm>
            <a:off x="5964436"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231A3AD3-9881-276E-54E4-D16E9E1ED1F2}"/>
              </a:ext>
            </a:extLst>
          </p:cNvPr>
          <p:cNvSpPr/>
          <p:nvPr/>
        </p:nvSpPr>
        <p:spPr>
          <a:xfrm>
            <a:off x="5964436"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8C43E7B5-913A-05BB-6D14-F3C5AA2EC848}"/>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1C898C0C-4B18-1922-4A3F-BC5BD68BD3BF}"/>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6D9459E7-71B0-7302-A807-E86A6C06161A}"/>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1" name="直接箭头连接符 10">
            <a:extLst>
              <a:ext uri="{FF2B5EF4-FFF2-40B4-BE49-F238E27FC236}">
                <a16:creationId xmlns:a16="http://schemas.microsoft.com/office/drawing/2014/main" id="{79361060-218B-DD69-367C-865623FC761A}"/>
              </a:ext>
            </a:extLst>
          </p:cNvPr>
          <p:cNvCxnSpPr>
            <a:cxnSpLocks/>
          </p:cNvCxnSpPr>
          <p:nvPr/>
        </p:nvCxnSpPr>
        <p:spPr>
          <a:xfrm flipV="1">
            <a:off x="3503165" y="789515"/>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7CE8F44-942F-3DA4-4AEB-04EC47F123E9}"/>
              </a:ext>
            </a:extLst>
          </p:cNvPr>
          <p:cNvCxnSpPr>
            <a:cxnSpLocks/>
          </p:cNvCxnSpPr>
          <p:nvPr/>
        </p:nvCxnSpPr>
        <p:spPr>
          <a:xfrm>
            <a:off x="3587164" y="1810065"/>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C4F7B5C-FAF3-5B20-E033-0B6682493E96}"/>
              </a:ext>
            </a:extLst>
          </p:cNvPr>
          <p:cNvCxnSpPr>
            <a:cxnSpLocks/>
          </p:cNvCxnSpPr>
          <p:nvPr/>
        </p:nvCxnSpPr>
        <p:spPr>
          <a:xfrm>
            <a:off x="3503165" y="2057843"/>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9637775-7FBF-EBF8-D6EA-7C43B94715D0}"/>
              </a:ext>
            </a:extLst>
          </p:cNvPr>
          <p:cNvCxnSpPr>
            <a:cxnSpLocks/>
          </p:cNvCxnSpPr>
          <p:nvPr/>
        </p:nvCxnSpPr>
        <p:spPr>
          <a:xfrm>
            <a:off x="495880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F7E98C7-8EFD-66C9-4B2E-86F405828A81}"/>
              </a:ext>
            </a:extLst>
          </p:cNvPr>
          <p:cNvCxnSpPr>
            <a:cxnSpLocks/>
          </p:cNvCxnSpPr>
          <p:nvPr/>
        </p:nvCxnSpPr>
        <p:spPr>
          <a:xfrm flipV="1">
            <a:off x="5028548"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03889BB-F412-5AA9-F876-B8D0ADA1552E}"/>
              </a:ext>
            </a:extLst>
          </p:cNvPr>
          <p:cNvCxnSpPr>
            <a:cxnSpLocks/>
          </p:cNvCxnSpPr>
          <p:nvPr/>
        </p:nvCxnSpPr>
        <p:spPr>
          <a:xfrm>
            <a:off x="495880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A28BD35-BAC8-5EFF-3C44-6649DC3B58A1}"/>
              </a:ext>
            </a:extLst>
          </p:cNvPr>
          <p:cNvCxnSpPr>
            <a:cxnSpLocks/>
          </p:cNvCxnSpPr>
          <p:nvPr/>
        </p:nvCxnSpPr>
        <p:spPr>
          <a:xfrm>
            <a:off x="6449693"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93F253E-4112-8570-76A7-52854CF16E98}"/>
              </a:ext>
            </a:extLst>
          </p:cNvPr>
          <p:cNvCxnSpPr>
            <a:cxnSpLocks/>
          </p:cNvCxnSpPr>
          <p:nvPr/>
        </p:nvCxnSpPr>
        <p:spPr>
          <a:xfrm flipV="1">
            <a:off x="6414436"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90BF561-108F-75B3-0857-94CF236DBC50}"/>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6B24E6B-5B3E-0A42-6B82-61256FEC9679}"/>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8024C4A-AE80-5678-84AA-FB68E42C815B}"/>
              </a:ext>
            </a:extLst>
          </p:cNvPr>
          <p:cNvCxnSpPr>
            <a:cxnSpLocks/>
          </p:cNvCxnSpPr>
          <p:nvPr/>
        </p:nvCxnSpPr>
        <p:spPr>
          <a:xfrm flipV="1">
            <a:off x="64496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E30322D-59A8-6112-5D7C-F01BB873311D}"/>
              </a:ext>
            </a:extLst>
          </p:cNvPr>
          <p:cNvSpPr txBox="1"/>
          <p:nvPr/>
        </p:nvSpPr>
        <p:spPr>
          <a:xfrm>
            <a:off x="3519366" y="65421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D3761FF6-783E-2BCD-0DE8-2418CF852593}"/>
              </a:ext>
            </a:extLst>
          </p:cNvPr>
          <p:cNvSpPr txBox="1"/>
          <p:nvPr/>
        </p:nvSpPr>
        <p:spPr>
          <a:xfrm>
            <a:off x="3943580" y="132802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6224474A-E04C-4160-036F-0C665DFBAA94}"/>
              </a:ext>
            </a:extLst>
          </p:cNvPr>
          <p:cNvSpPr txBox="1"/>
          <p:nvPr/>
        </p:nvSpPr>
        <p:spPr>
          <a:xfrm>
            <a:off x="3310137" y="242553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3C16825E-F846-8C95-A93E-46FE51DE63BB}"/>
              </a:ext>
            </a:extLst>
          </p:cNvPr>
          <p:cNvSpPr txBox="1"/>
          <p:nvPr/>
        </p:nvSpPr>
        <p:spPr>
          <a:xfrm>
            <a:off x="5089358"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B0FCFE44-4295-1857-8595-3E8F64BAC5D5}"/>
              </a:ext>
            </a:extLst>
          </p:cNvPr>
          <p:cNvSpPr txBox="1"/>
          <p:nvPr/>
        </p:nvSpPr>
        <p:spPr>
          <a:xfrm>
            <a:off x="6952510"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DBB11B04-B044-F4DB-898D-D0FB78C129A4}"/>
              </a:ext>
            </a:extLst>
          </p:cNvPr>
          <p:cNvSpPr txBox="1"/>
          <p:nvPr/>
        </p:nvSpPr>
        <p:spPr>
          <a:xfrm>
            <a:off x="5234004"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61A79147-7819-CF8A-28AC-542FC6B3DDC9}"/>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A8732DAD-15E6-A653-6AB5-9B056021E374}"/>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433BA25F-3A13-9134-1806-1D8614E2E4AE}"/>
              </a:ext>
            </a:extLst>
          </p:cNvPr>
          <p:cNvSpPr txBox="1"/>
          <p:nvPr/>
        </p:nvSpPr>
        <p:spPr>
          <a:xfrm>
            <a:off x="658167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93BF0524-C035-5E0B-279F-9CE064CFFD74}"/>
              </a:ext>
            </a:extLst>
          </p:cNvPr>
          <p:cNvSpPr txBox="1"/>
          <p:nvPr/>
        </p:nvSpPr>
        <p:spPr>
          <a:xfrm>
            <a:off x="658167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4C35FDEA-2E07-35D4-E590-9F48761711D3}"/>
              </a:ext>
            </a:extLst>
          </p:cNvPr>
          <p:cNvSpPr txBox="1"/>
          <p:nvPr/>
        </p:nvSpPr>
        <p:spPr>
          <a:xfrm>
            <a:off x="5354256"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33" name="椭圆 32">
            <a:extLst>
              <a:ext uri="{FF2B5EF4-FFF2-40B4-BE49-F238E27FC236}">
                <a16:creationId xmlns:a16="http://schemas.microsoft.com/office/drawing/2014/main" id="{5FBB5635-9A14-7C29-337A-73E89DFCB6EF}"/>
              </a:ext>
            </a:extLst>
          </p:cNvPr>
          <p:cNvSpPr/>
          <p:nvPr/>
        </p:nvSpPr>
        <p:spPr>
          <a:xfrm>
            <a:off x="1890347" y="494133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B9F339A8-DB59-036D-DF30-B6FFC658994E}"/>
              </a:ext>
            </a:extLst>
          </p:cNvPr>
          <p:cNvSpPr/>
          <p:nvPr/>
        </p:nvSpPr>
        <p:spPr>
          <a:xfrm>
            <a:off x="2535492" y="494133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DD9DBFB5-B3D7-2B34-3D36-B4DF20614CB0}"/>
              </a:ext>
            </a:extLst>
          </p:cNvPr>
          <p:cNvSpPr/>
          <p:nvPr/>
        </p:nvSpPr>
        <p:spPr>
          <a:xfrm>
            <a:off x="3180637" y="494133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AA129982-F5AC-A465-164D-9A4569049CD4}"/>
              </a:ext>
            </a:extLst>
          </p:cNvPr>
          <p:cNvSpPr/>
          <p:nvPr/>
        </p:nvSpPr>
        <p:spPr>
          <a:xfrm>
            <a:off x="3842547" y="494133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86CA8B9F-D2ED-F247-DE8F-7A14692D244B}"/>
              </a:ext>
            </a:extLst>
          </p:cNvPr>
          <p:cNvSpPr/>
          <p:nvPr/>
        </p:nvSpPr>
        <p:spPr>
          <a:xfrm>
            <a:off x="4504457" y="494133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19611127-F495-FDB0-9130-8AE4C6E4C30C}"/>
              </a:ext>
            </a:extLst>
          </p:cNvPr>
          <p:cNvSpPr/>
          <p:nvPr/>
        </p:nvSpPr>
        <p:spPr>
          <a:xfrm>
            <a:off x="5166367" y="494133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14C43AF8-5AE5-E465-4DBB-387C63528025}"/>
              </a:ext>
            </a:extLst>
          </p:cNvPr>
          <p:cNvSpPr/>
          <p:nvPr/>
        </p:nvSpPr>
        <p:spPr>
          <a:xfrm>
            <a:off x="5828277" y="494133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D0152911-4010-C7CE-8EF0-ECAC6B58CB7F}"/>
              </a:ext>
            </a:extLst>
          </p:cNvPr>
          <p:cNvSpPr/>
          <p:nvPr/>
        </p:nvSpPr>
        <p:spPr>
          <a:xfrm>
            <a:off x="6490187" y="494133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1259EEA4-81FD-191B-73BD-C4521D543D72}"/>
              </a:ext>
            </a:extLst>
          </p:cNvPr>
          <p:cNvSpPr/>
          <p:nvPr/>
        </p:nvSpPr>
        <p:spPr>
          <a:xfrm>
            <a:off x="7152097" y="494133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6E117873-FDAF-94E4-7F7C-DB0ED7F3AC7A}"/>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Tree>
    <p:extLst>
      <p:ext uri="{BB962C8B-B14F-4D97-AF65-F5344CB8AC3E}">
        <p14:creationId xmlns:p14="http://schemas.microsoft.com/office/powerpoint/2010/main" val="338821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D88C3-DF33-F5DE-70E7-7834C73B3E8E}"/>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1BC6307A-E9E2-47BC-DD53-DCE1FADAA2C1}"/>
              </a:ext>
            </a:extLst>
          </p:cNvPr>
          <p:cNvSpPr/>
          <p:nvPr/>
        </p:nvSpPr>
        <p:spPr>
          <a:xfrm>
            <a:off x="3085137"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 name="椭圆 2">
            <a:extLst>
              <a:ext uri="{FF2B5EF4-FFF2-40B4-BE49-F238E27FC236}">
                <a16:creationId xmlns:a16="http://schemas.microsoft.com/office/drawing/2014/main" id="{B0DBED0C-1A82-76A5-E907-411EB0BAE002}"/>
              </a:ext>
            </a:extLst>
          </p:cNvPr>
          <p:cNvSpPr/>
          <p:nvPr/>
        </p:nvSpPr>
        <p:spPr>
          <a:xfrm>
            <a:off x="4473543"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椭圆 3">
            <a:extLst>
              <a:ext uri="{FF2B5EF4-FFF2-40B4-BE49-F238E27FC236}">
                <a16:creationId xmlns:a16="http://schemas.microsoft.com/office/drawing/2014/main" id="{F2F10945-F643-1013-2BCC-2925B9E90D88}"/>
              </a:ext>
            </a:extLst>
          </p:cNvPr>
          <p:cNvSpPr/>
          <p:nvPr/>
        </p:nvSpPr>
        <p:spPr>
          <a:xfrm>
            <a:off x="4473543"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 name="椭圆 4">
            <a:extLst>
              <a:ext uri="{FF2B5EF4-FFF2-40B4-BE49-F238E27FC236}">
                <a16:creationId xmlns:a16="http://schemas.microsoft.com/office/drawing/2014/main" id="{CC803E24-B062-7096-809E-D8BD80C3ACBF}"/>
              </a:ext>
            </a:extLst>
          </p:cNvPr>
          <p:cNvSpPr/>
          <p:nvPr/>
        </p:nvSpPr>
        <p:spPr>
          <a:xfrm>
            <a:off x="4473543"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 name="椭圆 5">
            <a:extLst>
              <a:ext uri="{FF2B5EF4-FFF2-40B4-BE49-F238E27FC236}">
                <a16:creationId xmlns:a16="http://schemas.microsoft.com/office/drawing/2014/main" id="{BFA2FE5C-A20A-16F6-C3F8-3D3D9736E243}"/>
              </a:ext>
            </a:extLst>
          </p:cNvPr>
          <p:cNvSpPr/>
          <p:nvPr/>
        </p:nvSpPr>
        <p:spPr>
          <a:xfrm>
            <a:off x="5964436"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649922FB-FD27-A501-E2AF-E0A4DB127CA1}"/>
              </a:ext>
            </a:extLst>
          </p:cNvPr>
          <p:cNvSpPr/>
          <p:nvPr/>
        </p:nvSpPr>
        <p:spPr>
          <a:xfrm>
            <a:off x="5964436"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51103EC5-ACD5-D2BB-84AB-9D8580BC107B}"/>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5E8913B9-182B-0855-11DD-6DA7EDA2761F}"/>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3F11C493-488B-7091-C4D5-9AEB0FFD3753}"/>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1" name="直接箭头连接符 10">
            <a:extLst>
              <a:ext uri="{FF2B5EF4-FFF2-40B4-BE49-F238E27FC236}">
                <a16:creationId xmlns:a16="http://schemas.microsoft.com/office/drawing/2014/main" id="{79C774DD-577E-C558-9D8D-AAA515F6C2CF}"/>
              </a:ext>
            </a:extLst>
          </p:cNvPr>
          <p:cNvCxnSpPr>
            <a:cxnSpLocks/>
          </p:cNvCxnSpPr>
          <p:nvPr/>
        </p:nvCxnSpPr>
        <p:spPr>
          <a:xfrm flipV="1">
            <a:off x="3503165" y="789515"/>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727CF8B-EFAC-CE28-01C6-E7173F94921A}"/>
              </a:ext>
            </a:extLst>
          </p:cNvPr>
          <p:cNvCxnSpPr>
            <a:cxnSpLocks/>
          </p:cNvCxnSpPr>
          <p:nvPr/>
        </p:nvCxnSpPr>
        <p:spPr>
          <a:xfrm>
            <a:off x="3587164" y="1810065"/>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4633E77-CDB2-5EBB-142E-F77EB48A0D9E}"/>
              </a:ext>
            </a:extLst>
          </p:cNvPr>
          <p:cNvCxnSpPr>
            <a:cxnSpLocks/>
          </p:cNvCxnSpPr>
          <p:nvPr/>
        </p:nvCxnSpPr>
        <p:spPr>
          <a:xfrm>
            <a:off x="3503165" y="2057843"/>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96BCAB6-3205-1409-43F3-1F3CE825B165}"/>
              </a:ext>
            </a:extLst>
          </p:cNvPr>
          <p:cNvCxnSpPr>
            <a:cxnSpLocks/>
          </p:cNvCxnSpPr>
          <p:nvPr/>
        </p:nvCxnSpPr>
        <p:spPr>
          <a:xfrm>
            <a:off x="495880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F0203B0-A561-D033-1478-B0059F8BFD13}"/>
              </a:ext>
            </a:extLst>
          </p:cNvPr>
          <p:cNvCxnSpPr>
            <a:cxnSpLocks/>
          </p:cNvCxnSpPr>
          <p:nvPr/>
        </p:nvCxnSpPr>
        <p:spPr>
          <a:xfrm flipV="1">
            <a:off x="5028548"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88D728F-6381-EEAC-BA0C-AE2043F47B3C}"/>
              </a:ext>
            </a:extLst>
          </p:cNvPr>
          <p:cNvCxnSpPr>
            <a:cxnSpLocks/>
          </p:cNvCxnSpPr>
          <p:nvPr/>
        </p:nvCxnSpPr>
        <p:spPr>
          <a:xfrm>
            <a:off x="495880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BF7B129-8BAE-CC5C-5F45-71DF69A1A498}"/>
              </a:ext>
            </a:extLst>
          </p:cNvPr>
          <p:cNvCxnSpPr>
            <a:cxnSpLocks/>
          </p:cNvCxnSpPr>
          <p:nvPr/>
        </p:nvCxnSpPr>
        <p:spPr>
          <a:xfrm>
            <a:off x="6449693"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9B46281-C0FC-9D25-2CFF-7EB0AC87FE84}"/>
              </a:ext>
            </a:extLst>
          </p:cNvPr>
          <p:cNvCxnSpPr>
            <a:cxnSpLocks/>
          </p:cNvCxnSpPr>
          <p:nvPr/>
        </p:nvCxnSpPr>
        <p:spPr>
          <a:xfrm flipV="1">
            <a:off x="6414436"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C2346E9-ACB0-08DE-2803-9D525E9CD7D7}"/>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6999C28-9B83-E642-A48D-DE0FBBB2504C}"/>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669135C-B52D-A0BE-2D0B-DAEA337CD9DD}"/>
              </a:ext>
            </a:extLst>
          </p:cNvPr>
          <p:cNvCxnSpPr>
            <a:cxnSpLocks/>
          </p:cNvCxnSpPr>
          <p:nvPr/>
        </p:nvCxnSpPr>
        <p:spPr>
          <a:xfrm flipV="1">
            <a:off x="64496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932D614-D68F-3977-9733-6326F21D5FD4}"/>
              </a:ext>
            </a:extLst>
          </p:cNvPr>
          <p:cNvSpPr txBox="1"/>
          <p:nvPr/>
        </p:nvSpPr>
        <p:spPr>
          <a:xfrm>
            <a:off x="3519366" y="65421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9CFB9A9-3620-A937-891C-DC127E7478F1}"/>
              </a:ext>
            </a:extLst>
          </p:cNvPr>
          <p:cNvSpPr txBox="1"/>
          <p:nvPr/>
        </p:nvSpPr>
        <p:spPr>
          <a:xfrm>
            <a:off x="3943580" y="132802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6D779CBE-37E6-6D27-42F0-86E846B21A18}"/>
              </a:ext>
            </a:extLst>
          </p:cNvPr>
          <p:cNvSpPr txBox="1"/>
          <p:nvPr/>
        </p:nvSpPr>
        <p:spPr>
          <a:xfrm>
            <a:off x="3310137" y="242553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A4754826-05C0-1CD2-307E-8EC7EC385D7A}"/>
              </a:ext>
            </a:extLst>
          </p:cNvPr>
          <p:cNvSpPr txBox="1"/>
          <p:nvPr/>
        </p:nvSpPr>
        <p:spPr>
          <a:xfrm>
            <a:off x="5089358"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BD4A477B-3AC2-B174-FECF-97D96E718C4E}"/>
              </a:ext>
            </a:extLst>
          </p:cNvPr>
          <p:cNvSpPr txBox="1"/>
          <p:nvPr/>
        </p:nvSpPr>
        <p:spPr>
          <a:xfrm>
            <a:off x="6952510"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9B303825-325B-77B0-D7BC-E98B18C72834}"/>
              </a:ext>
            </a:extLst>
          </p:cNvPr>
          <p:cNvSpPr txBox="1"/>
          <p:nvPr/>
        </p:nvSpPr>
        <p:spPr>
          <a:xfrm>
            <a:off x="5234004"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BAB873C0-F739-41B8-9132-3A6FDCFDCD77}"/>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1CA2D3DF-F9F8-A8E3-E565-8972F00346BC}"/>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43DD98C9-5A82-589D-5519-8FF473A758A1}"/>
              </a:ext>
            </a:extLst>
          </p:cNvPr>
          <p:cNvSpPr txBox="1"/>
          <p:nvPr/>
        </p:nvSpPr>
        <p:spPr>
          <a:xfrm>
            <a:off x="658167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1E6ED316-C99D-B814-6FDF-824EC5B03E5F}"/>
              </a:ext>
            </a:extLst>
          </p:cNvPr>
          <p:cNvSpPr txBox="1"/>
          <p:nvPr/>
        </p:nvSpPr>
        <p:spPr>
          <a:xfrm>
            <a:off x="658167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C1A6484C-D49F-9E8B-AA87-10C2E8CB996D}"/>
              </a:ext>
            </a:extLst>
          </p:cNvPr>
          <p:cNvSpPr txBox="1"/>
          <p:nvPr/>
        </p:nvSpPr>
        <p:spPr>
          <a:xfrm>
            <a:off x="5354256"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33" name="椭圆 32">
            <a:extLst>
              <a:ext uri="{FF2B5EF4-FFF2-40B4-BE49-F238E27FC236}">
                <a16:creationId xmlns:a16="http://schemas.microsoft.com/office/drawing/2014/main" id="{0708EB7D-463C-6E9F-FD19-BF0A25AC6B7D}"/>
              </a:ext>
            </a:extLst>
          </p:cNvPr>
          <p:cNvSpPr/>
          <p:nvPr/>
        </p:nvSpPr>
        <p:spPr>
          <a:xfrm>
            <a:off x="2351617"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F06BDBBC-4552-F2A8-62AC-A958EF16ACF7}"/>
              </a:ext>
            </a:extLst>
          </p:cNvPr>
          <p:cNvSpPr/>
          <p:nvPr/>
        </p:nvSpPr>
        <p:spPr>
          <a:xfrm>
            <a:off x="3259588"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69F57F9B-F5CA-FB04-B9EA-2C84364B5BC1}"/>
              </a:ext>
            </a:extLst>
          </p:cNvPr>
          <p:cNvSpPr/>
          <p:nvPr/>
        </p:nvSpPr>
        <p:spPr>
          <a:xfrm>
            <a:off x="4167559"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334DB14D-92A7-A51E-DDAA-C79791C6D3A5}"/>
              </a:ext>
            </a:extLst>
          </p:cNvPr>
          <p:cNvSpPr/>
          <p:nvPr/>
        </p:nvSpPr>
        <p:spPr>
          <a:xfrm>
            <a:off x="5075530"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FAA1A017-EEAA-411B-369B-D9C85E00175E}"/>
              </a:ext>
            </a:extLst>
          </p:cNvPr>
          <p:cNvSpPr/>
          <p:nvPr/>
        </p:nvSpPr>
        <p:spPr>
          <a:xfrm>
            <a:off x="5983501"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3E395DAA-5360-A046-4192-C4A39C28CB7E}"/>
              </a:ext>
            </a:extLst>
          </p:cNvPr>
          <p:cNvSpPr/>
          <p:nvPr/>
        </p:nvSpPr>
        <p:spPr>
          <a:xfrm>
            <a:off x="6891472"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B3500D4D-638C-80DD-F122-72C871DAA59E}"/>
              </a:ext>
            </a:extLst>
          </p:cNvPr>
          <p:cNvSpPr/>
          <p:nvPr/>
        </p:nvSpPr>
        <p:spPr>
          <a:xfrm>
            <a:off x="779944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A364BBBE-9D18-2F5F-6817-9E7437BEDE39}"/>
              </a:ext>
            </a:extLst>
          </p:cNvPr>
          <p:cNvSpPr/>
          <p:nvPr/>
        </p:nvSpPr>
        <p:spPr>
          <a:xfrm>
            <a:off x="8707414"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679BB8D7-C6E0-174E-134E-D37A8194F1D4}"/>
              </a:ext>
            </a:extLst>
          </p:cNvPr>
          <p:cNvSpPr/>
          <p:nvPr/>
        </p:nvSpPr>
        <p:spPr>
          <a:xfrm>
            <a:off x="961538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A11F3FC7-7EE8-A632-3F4B-E2D49348EA91}"/>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44" name="文本框 43">
            <a:extLst>
              <a:ext uri="{FF2B5EF4-FFF2-40B4-BE49-F238E27FC236}">
                <a16:creationId xmlns:a16="http://schemas.microsoft.com/office/drawing/2014/main" id="{DA932A01-9A74-D180-3BA0-6141B212582C}"/>
              </a:ext>
            </a:extLst>
          </p:cNvPr>
          <p:cNvSpPr txBox="1"/>
          <p:nvPr/>
        </p:nvSpPr>
        <p:spPr>
          <a:xfrm>
            <a:off x="2385326"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03543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9CF7-FBD0-D65F-33A5-953AFFF08E25}"/>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6987C2E4-C08F-028F-E367-FA123F43D14E}"/>
              </a:ext>
            </a:extLst>
          </p:cNvPr>
          <p:cNvSpPr/>
          <p:nvPr/>
        </p:nvSpPr>
        <p:spPr>
          <a:xfrm>
            <a:off x="-782013"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 name="椭圆 2">
            <a:extLst>
              <a:ext uri="{FF2B5EF4-FFF2-40B4-BE49-F238E27FC236}">
                <a16:creationId xmlns:a16="http://schemas.microsoft.com/office/drawing/2014/main" id="{33819719-FBEE-2ABC-1D10-3BE1C7EB8670}"/>
              </a:ext>
            </a:extLst>
          </p:cNvPr>
          <p:cNvSpPr/>
          <p:nvPr/>
        </p:nvSpPr>
        <p:spPr>
          <a:xfrm>
            <a:off x="4473543"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椭圆 3">
            <a:extLst>
              <a:ext uri="{FF2B5EF4-FFF2-40B4-BE49-F238E27FC236}">
                <a16:creationId xmlns:a16="http://schemas.microsoft.com/office/drawing/2014/main" id="{BCFD2666-DCCE-B311-7D2A-E153BAE08FAA}"/>
              </a:ext>
            </a:extLst>
          </p:cNvPr>
          <p:cNvSpPr/>
          <p:nvPr/>
        </p:nvSpPr>
        <p:spPr>
          <a:xfrm>
            <a:off x="4473543"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 name="椭圆 4">
            <a:extLst>
              <a:ext uri="{FF2B5EF4-FFF2-40B4-BE49-F238E27FC236}">
                <a16:creationId xmlns:a16="http://schemas.microsoft.com/office/drawing/2014/main" id="{430F0DD1-C88A-1E18-A663-CA0ACF51326D}"/>
              </a:ext>
            </a:extLst>
          </p:cNvPr>
          <p:cNvSpPr/>
          <p:nvPr/>
        </p:nvSpPr>
        <p:spPr>
          <a:xfrm>
            <a:off x="4473543"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 name="椭圆 5">
            <a:extLst>
              <a:ext uri="{FF2B5EF4-FFF2-40B4-BE49-F238E27FC236}">
                <a16:creationId xmlns:a16="http://schemas.microsoft.com/office/drawing/2014/main" id="{C866B450-49E3-2CEC-DC7E-929F4B838DE6}"/>
              </a:ext>
            </a:extLst>
          </p:cNvPr>
          <p:cNvSpPr/>
          <p:nvPr/>
        </p:nvSpPr>
        <p:spPr>
          <a:xfrm>
            <a:off x="5964436"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6A2F772E-3F7C-2151-7A60-49B8FC52B605}"/>
              </a:ext>
            </a:extLst>
          </p:cNvPr>
          <p:cNvSpPr/>
          <p:nvPr/>
        </p:nvSpPr>
        <p:spPr>
          <a:xfrm>
            <a:off x="5964436"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F6DF89A7-BB38-5B40-5F9F-C1CEAEBCF051}"/>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C4D4CC44-D959-7106-0E6D-4ED10BEAF8B7}"/>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FEA7A3E8-6FD4-B181-9923-C12BF5412445}"/>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1" name="直接箭头连接符 10">
            <a:extLst>
              <a:ext uri="{FF2B5EF4-FFF2-40B4-BE49-F238E27FC236}">
                <a16:creationId xmlns:a16="http://schemas.microsoft.com/office/drawing/2014/main" id="{7BEFEEDB-3846-7C40-06E3-44CC22981F52}"/>
              </a:ext>
            </a:extLst>
          </p:cNvPr>
          <p:cNvCxnSpPr>
            <a:cxnSpLocks/>
          </p:cNvCxnSpPr>
          <p:nvPr/>
        </p:nvCxnSpPr>
        <p:spPr>
          <a:xfrm flipV="1">
            <a:off x="3503165" y="789515"/>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1C145F3-4AD6-1B5E-2F8F-0691E511BDC8}"/>
              </a:ext>
            </a:extLst>
          </p:cNvPr>
          <p:cNvCxnSpPr>
            <a:cxnSpLocks/>
          </p:cNvCxnSpPr>
          <p:nvPr/>
        </p:nvCxnSpPr>
        <p:spPr>
          <a:xfrm>
            <a:off x="3587164" y="1810065"/>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8E94D85-FB41-D23B-F37C-D08992D6186A}"/>
              </a:ext>
            </a:extLst>
          </p:cNvPr>
          <p:cNvCxnSpPr>
            <a:cxnSpLocks/>
          </p:cNvCxnSpPr>
          <p:nvPr/>
        </p:nvCxnSpPr>
        <p:spPr>
          <a:xfrm>
            <a:off x="3503165" y="2057843"/>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2958C7B-706A-BA43-33ED-C25492830B7E}"/>
              </a:ext>
            </a:extLst>
          </p:cNvPr>
          <p:cNvCxnSpPr>
            <a:cxnSpLocks/>
          </p:cNvCxnSpPr>
          <p:nvPr/>
        </p:nvCxnSpPr>
        <p:spPr>
          <a:xfrm>
            <a:off x="495880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4A027EB-8A41-9118-D4C4-74D9AD8A8330}"/>
              </a:ext>
            </a:extLst>
          </p:cNvPr>
          <p:cNvCxnSpPr>
            <a:cxnSpLocks/>
          </p:cNvCxnSpPr>
          <p:nvPr/>
        </p:nvCxnSpPr>
        <p:spPr>
          <a:xfrm flipV="1">
            <a:off x="5028548"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D4A77A4-8A07-244E-02E7-9B1BAFC16329}"/>
              </a:ext>
            </a:extLst>
          </p:cNvPr>
          <p:cNvCxnSpPr>
            <a:cxnSpLocks/>
          </p:cNvCxnSpPr>
          <p:nvPr/>
        </p:nvCxnSpPr>
        <p:spPr>
          <a:xfrm>
            <a:off x="495880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6056479-83E1-C612-0821-E53402CDF46B}"/>
              </a:ext>
            </a:extLst>
          </p:cNvPr>
          <p:cNvCxnSpPr>
            <a:cxnSpLocks/>
          </p:cNvCxnSpPr>
          <p:nvPr/>
        </p:nvCxnSpPr>
        <p:spPr>
          <a:xfrm>
            <a:off x="6449693"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32F835A-FFCB-ED6E-D13B-F1722D0647D4}"/>
              </a:ext>
            </a:extLst>
          </p:cNvPr>
          <p:cNvCxnSpPr>
            <a:cxnSpLocks/>
          </p:cNvCxnSpPr>
          <p:nvPr/>
        </p:nvCxnSpPr>
        <p:spPr>
          <a:xfrm flipV="1">
            <a:off x="6414436"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1B4E569-5849-C8CA-9A44-1B9989F1FA88}"/>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BD6DE95-CA24-A639-BAFD-A5A7D83B0A99}"/>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9E58486-AC80-9A9F-29C7-AA2784342CF2}"/>
              </a:ext>
            </a:extLst>
          </p:cNvPr>
          <p:cNvCxnSpPr>
            <a:cxnSpLocks/>
          </p:cNvCxnSpPr>
          <p:nvPr/>
        </p:nvCxnSpPr>
        <p:spPr>
          <a:xfrm flipV="1">
            <a:off x="64496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E56FC1-3F39-A80E-6B99-163202AF6320}"/>
              </a:ext>
            </a:extLst>
          </p:cNvPr>
          <p:cNvSpPr txBox="1"/>
          <p:nvPr/>
        </p:nvSpPr>
        <p:spPr>
          <a:xfrm>
            <a:off x="3519366" y="65421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52400503-2E17-514F-69DC-07C336F33B29}"/>
              </a:ext>
            </a:extLst>
          </p:cNvPr>
          <p:cNvSpPr txBox="1"/>
          <p:nvPr/>
        </p:nvSpPr>
        <p:spPr>
          <a:xfrm>
            <a:off x="3943580" y="132802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BF2CCD9A-DDF3-A241-5CC7-3BE1641B9326}"/>
              </a:ext>
            </a:extLst>
          </p:cNvPr>
          <p:cNvSpPr txBox="1"/>
          <p:nvPr/>
        </p:nvSpPr>
        <p:spPr>
          <a:xfrm>
            <a:off x="3310137" y="242553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7C76EF91-9FDF-C7D9-66E5-67613507F0CD}"/>
              </a:ext>
            </a:extLst>
          </p:cNvPr>
          <p:cNvSpPr txBox="1"/>
          <p:nvPr/>
        </p:nvSpPr>
        <p:spPr>
          <a:xfrm>
            <a:off x="5089358"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3DBC0290-4A45-571C-E109-7DEDF8330638}"/>
              </a:ext>
            </a:extLst>
          </p:cNvPr>
          <p:cNvSpPr txBox="1"/>
          <p:nvPr/>
        </p:nvSpPr>
        <p:spPr>
          <a:xfrm>
            <a:off x="6952510"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ADCBDE21-7130-1A99-ACB2-7E0665313327}"/>
              </a:ext>
            </a:extLst>
          </p:cNvPr>
          <p:cNvSpPr txBox="1"/>
          <p:nvPr/>
        </p:nvSpPr>
        <p:spPr>
          <a:xfrm>
            <a:off x="5234004"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48D23C8D-FC7C-470B-BFEB-7E57BDB77239}"/>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57A232EA-65CF-81B3-F551-D6AF58EFB8C2}"/>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695D506A-5258-5775-2391-0C932A87A728}"/>
              </a:ext>
            </a:extLst>
          </p:cNvPr>
          <p:cNvSpPr txBox="1"/>
          <p:nvPr/>
        </p:nvSpPr>
        <p:spPr>
          <a:xfrm>
            <a:off x="658167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4ACE17B9-C619-AFA5-42F7-C33E259666B3}"/>
              </a:ext>
            </a:extLst>
          </p:cNvPr>
          <p:cNvSpPr txBox="1"/>
          <p:nvPr/>
        </p:nvSpPr>
        <p:spPr>
          <a:xfrm>
            <a:off x="658167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21004369-3112-8CA1-4A1C-97E43009436E}"/>
              </a:ext>
            </a:extLst>
          </p:cNvPr>
          <p:cNvSpPr txBox="1"/>
          <p:nvPr/>
        </p:nvSpPr>
        <p:spPr>
          <a:xfrm>
            <a:off x="5354256"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33" name="椭圆 32">
            <a:extLst>
              <a:ext uri="{FF2B5EF4-FFF2-40B4-BE49-F238E27FC236}">
                <a16:creationId xmlns:a16="http://schemas.microsoft.com/office/drawing/2014/main" id="{A331B60B-900E-5709-275C-5CD8EF7F7352}"/>
              </a:ext>
            </a:extLst>
          </p:cNvPr>
          <p:cNvSpPr/>
          <p:nvPr/>
        </p:nvSpPr>
        <p:spPr>
          <a:xfrm>
            <a:off x="2351617"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158B9CC4-CAE9-5347-C956-BE69BB4486B6}"/>
              </a:ext>
            </a:extLst>
          </p:cNvPr>
          <p:cNvSpPr/>
          <p:nvPr/>
        </p:nvSpPr>
        <p:spPr>
          <a:xfrm>
            <a:off x="3259588"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7CF0BFC3-38DE-1597-7017-BA58AA234C15}"/>
              </a:ext>
            </a:extLst>
          </p:cNvPr>
          <p:cNvSpPr/>
          <p:nvPr/>
        </p:nvSpPr>
        <p:spPr>
          <a:xfrm>
            <a:off x="4167559"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C92DFF88-63CB-BD4D-EC22-E1E48683AA1D}"/>
              </a:ext>
            </a:extLst>
          </p:cNvPr>
          <p:cNvSpPr/>
          <p:nvPr/>
        </p:nvSpPr>
        <p:spPr>
          <a:xfrm>
            <a:off x="5075530"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E51FCEBA-2598-F4A1-98E5-D3DD651BD110}"/>
              </a:ext>
            </a:extLst>
          </p:cNvPr>
          <p:cNvSpPr/>
          <p:nvPr/>
        </p:nvSpPr>
        <p:spPr>
          <a:xfrm>
            <a:off x="5983501"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ACAF2A89-AAC0-43C1-899E-B81FD5BAF1A1}"/>
              </a:ext>
            </a:extLst>
          </p:cNvPr>
          <p:cNvSpPr/>
          <p:nvPr/>
        </p:nvSpPr>
        <p:spPr>
          <a:xfrm>
            <a:off x="6891472"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2169BA59-4984-DD4E-42F3-022E5A97D777}"/>
              </a:ext>
            </a:extLst>
          </p:cNvPr>
          <p:cNvSpPr/>
          <p:nvPr/>
        </p:nvSpPr>
        <p:spPr>
          <a:xfrm>
            <a:off x="779944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47D6B833-19BD-8CE1-C30C-AEE77C82C962}"/>
              </a:ext>
            </a:extLst>
          </p:cNvPr>
          <p:cNvSpPr/>
          <p:nvPr/>
        </p:nvSpPr>
        <p:spPr>
          <a:xfrm>
            <a:off x="8707414"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AEA435A2-ADDC-15A8-A64B-D8908BADEB13}"/>
              </a:ext>
            </a:extLst>
          </p:cNvPr>
          <p:cNvSpPr/>
          <p:nvPr/>
        </p:nvSpPr>
        <p:spPr>
          <a:xfrm>
            <a:off x="961538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236FCA9A-8EDF-9676-6AEB-A519350DD92A}"/>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43" name="文本框 42">
            <a:extLst>
              <a:ext uri="{FF2B5EF4-FFF2-40B4-BE49-F238E27FC236}">
                <a16:creationId xmlns:a16="http://schemas.microsoft.com/office/drawing/2014/main" id="{8F6DD590-E052-045B-297E-5152DB5A6C24}"/>
              </a:ext>
            </a:extLst>
          </p:cNvPr>
          <p:cNvSpPr txBox="1"/>
          <p:nvPr/>
        </p:nvSpPr>
        <p:spPr>
          <a:xfrm>
            <a:off x="2385326"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44" name="矩形: 圆角 43">
            <a:extLst>
              <a:ext uri="{FF2B5EF4-FFF2-40B4-BE49-F238E27FC236}">
                <a16:creationId xmlns:a16="http://schemas.microsoft.com/office/drawing/2014/main" id="{635321CC-BAB8-38AA-2FCD-E25E79EFAA5B}"/>
              </a:ext>
            </a:extLst>
          </p:cNvPr>
          <p:cNvSpPr/>
          <p:nvPr/>
        </p:nvSpPr>
        <p:spPr>
          <a:xfrm>
            <a:off x="3239346" y="283587"/>
            <a:ext cx="1249212" cy="3228576"/>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02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60477-83CC-2238-F22E-1D1068AD3BED}"/>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E83A43F7-92CD-CF0C-A157-F33CB9B8A9C7}"/>
              </a:ext>
            </a:extLst>
          </p:cNvPr>
          <p:cNvSpPr/>
          <p:nvPr/>
        </p:nvSpPr>
        <p:spPr>
          <a:xfrm>
            <a:off x="-782013"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 name="椭圆 2">
            <a:extLst>
              <a:ext uri="{FF2B5EF4-FFF2-40B4-BE49-F238E27FC236}">
                <a16:creationId xmlns:a16="http://schemas.microsoft.com/office/drawing/2014/main" id="{8C2C4494-87E9-6D30-446A-A4DB4C7B88D1}"/>
              </a:ext>
            </a:extLst>
          </p:cNvPr>
          <p:cNvSpPr/>
          <p:nvPr/>
        </p:nvSpPr>
        <p:spPr>
          <a:xfrm>
            <a:off x="4473543"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椭圆 3">
            <a:extLst>
              <a:ext uri="{FF2B5EF4-FFF2-40B4-BE49-F238E27FC236}">
                <a16:creationId xmlns:a16="http://schemas.microsoft.com/office/drawing/2014/main" id="{3A2B477F-399F-C3F7-9879-34A9523CD10A}"/>
              </a:ext>
            </a:extLst>
          </p:cNvPr>
          <p:cNvSpPr/>
          <p:nvPr/>
        </p:nvSpPr>
        <p:spPr>
          <a:xfrm>
            <a:off x="4473543"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 name="椭圆 4">
            <a:extLst>
              <a:ext uri="{FF2B5EF4-FFF2-40B4-BE49-F238E27FC236}">
                <a16:creationId xmlns:a16="http://schemas.microsoft.com/office/drawing/2014/main" id="{E5066750-4FAA-5D6A-FF82-5F81033F70D9}"/>
              </a:ext>
            </a:extLst>
          </p:cNvPr>
          <p:cNvSpPr/>
          <p:nvPr/>
        </p:nvSpPr>
        <p:spPr>
          <a:xfrm>
            <a:off x="4473543"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 name="椭圆 5">
            <a:extLst>
              <a:ext uri="{FF2B5EF4-FFF2-40B4-BE49-F238E27FC236}">
                <a16:creationId xmlns:a16="http://schemas.microsoft.com/office/drawing/2014/main" id="{19310605-2B21-D4B8-F93C-C70E3CCE9B88}"/>
              </a:ext>
            </a:extLst>
          </p:cNvPr>
          <p:cNvSpPr/>
          <p:nvPr/>
        </p:nvSpPr>
        <p:spPr>
          <a:xfrm>
            <a:off x="5964436"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C6274A0C-1745-8FEB-AF29-85156175F6C8}"/>
              </a:ext>
            </a:extLst>
          </p:cNvPr>
          <p:cNvSpPr/>
          <p:nvPr/>
        </p:nvSpPr>
        <p:spPr>
          <a:xfrm>
            <a:off x="5964436"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E241A2BE-3504-B220-B481-8C25A343083A}"/>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1E04637E-7E77-C519-E151-AA67263AA83E}"/>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1C9449C0-B93F-04E2-7A61-CB0AC40EE6AB}"/>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4" name="直接箭头连接符 13">
            <a:extLst>
              <a:ext uri="{FF2B5EF4-FFF2-40B4-BE49-F238E27FC236}">
                <a16:creationId xmlns:a16="http://schemas.microsoft.com/office/drawing/2014/main" id="{ACB0221E-E99B-4072-929A-47A622E8A29C}"/>
              </a:ext>
            </a:extLst>
          </p:cNvPr>
          <p:cNvCxnSpPr>
            <a:cxnSpLocks/>
          </p:cNvCxnSpPr>
          <p:nvPr/>
        </p:nvCxnSpPr>
        <p:spPr>
          <a:xfrm>
            <a:off x="495880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2A8FDD3-9E65-D560-FD1C-DEA0F1B30D5B}"/>
              </a:ext>
            </a:extLst>
          </p:cNvPr>
          <p:cNvCxnSpPr>
            <a:cxnSpLocks/>
          </p:cNvCxnSpPr>
          <p:nvPr/>
        </p:nvCxnSpPr>
        <p:spPr>
          <a:xfrm flipV="1">
            <a:off x="5028548"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194EEDC-F61D-47AD-8FED-8A37FA5F6D3E}"/>
              </a:ext>
            </a:extLst>
          </p:cNvPr>
          <p:cNvCxnSpPr>
            <a:cxnSpLocks/>
          </p:cNvCxnSpPr>
          <p:nvPr/>
        </p:nvCxnSpPr>
        <p:spPr>
          <a:xfrm>
            <a:off x="495880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E2296CD-857F-A56D-502D-CFF3D39E345F}"/>
              </a:ext>
            </a:extLst>
          </p:cNvPr>
          <p:cNvCxnSpPr>
            <a:cxnSpLocks/>
          </p:cNvCxnSpPr>
          <p:nvPr/>
        </p:nvCxnSpPr>
        <p:spPr>
          <a:xfrm>
            <a:off x="6449693"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0D60A08-90F1-ED6A-06CF-12A91B242DEE}"/>
              </a:ext>
            </a:extLst>
          </p:cNvPr>
          <p:cNvCxnSpPr>
            <a:cxnSpLocks/>
          </p:cNvCxnSpPr>
          <p:nvPr/>
        </p:nvCxnSpPr>
        <p:spPr>
          <a:xfrm flipV="1">
            <a:off x="6414436"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0D2C94B-D0CF-3903-370C-36B00A7012DE}"/>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0E17FC2-4F39-A7F3-D77C-CB620BE8AD6C}"/>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B8AF478-17EA-1779-8FB7-047B6C61378C}"/>
              </a:ext>
            </a:extLst>
          </p:cNvPr>
          <p:cNvCxnSpPr>
            <a:cxnSpLocks/>
          </p:cNvCxnSpPr>
          <p:nvPr/>
        </p:nvCxnSpPr>
        <p:spPr>
          <a:xfrm flipV="1">
            <a:off x="64496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D33ECD8-CE3F-CBEE-FEC0-5E69D08FE76A}"/>
              </a:ext>
            </a:extLst>
          </p:cNvPr>
          <p:cNvSpPr txBox="1"/>
          <p:nvPr/>
        </p:nvSpPr>
        <p:spPr>
          <a:xfrm>
            <a:off x="5089358"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4E4350A6-5747-96E3-4237-53E2E2E1298D}"/>
              </a:ext>
            </a:extLst>
          </p:cNvPr>
          <p:cNvSpPr txBox="1"/>
          <p:nvPr/>
        </p:nvSpPr>
        <p:spPr>
          <a:xfrm>
            <a:off x="6952510"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74F6B94D-7304-144E-4627-3C0AA4BE9AAB}"/>
              </a:ext>
            </a:extLst>
          </p:cNvPr>
          <p:cNvSpPr txBox="1"/>
          <p:nvPr/>
        </p:nvSpPr>
        <p:spPr>
          <a:xfrm>
            <a:off x="5234004"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9B1A09F6-876D-6832-8715-C5310FDBFB50}"/>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CA5F64C2-7EC9-AED9-18BD-B52F71E6674A}"/>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86771559-EAAB-4024-CE37-B3C0D18BF35D}"/>
              </a:ext>
            </a:extLst>
          </p:cNvPr>
          <p:cNvSpPr txBox="1"/>
          <p:nvPr/>
        </p:nvSpPr>
        <p:spPr>
          <a:xfrm>
            <a:off x="658167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CE63A7FF-13BD-176D-0086-5E2454684289}"/>
              </a:ext>
            </a:extLst>
          </p:cNvPr>
          <p:cNvSpPr txBox="1"/>
          <p:nvPr/>
        </p:nvSpPr>
        <p:spPr>
          <a:xfrm>
            <a:off x="658167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5240C13B-EA10-3EF2-F66A-8B378A235294}"/>
              </a:ext>
            </a:extLst>
          </p:cNvPr>
          <p:cNvSpPr txBox="1"/>
          <p:nvPr/>
        </p:nvSpPr>
        <p:spPr>
          <a:xfrm>
            <a:off x="5354256"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33" name="椭圆 32">
            <a:extLst>
              <a:ext uri="{FF2B5EF4-FFF2-40B4-BE49-F238E27FC236}">
                <a16:creationId xmlns:a16="http://schemas.microsoft.com/office/drawing/2014/main" id="{0B343FC7-8C23-481F-60E6-AFE8E2526661}"/>
              </a:ext>
            </a:extLst>
          </p:cNvPr>
          <p:cNvSpPr/>
          <p:nvPr/>
        </p:nvSpPr>
        <p:spPr>
          <a:xfrm>
            <a:off x="2351617"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AD23CEF0-7083-8290-91EE-DD0B69E9BBDD}"/>
              </a:ext>
            </a:extLst>
          </p:cNvPr>
          <p:cNvSpPr/>
          <p:nvPr/>
        </p:nvSpPr>
        <p:spPr>
          <a:xfrm>
            <a:off x="3259588"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4F0F6445-4243-B45D-D4EB-227204B48DEA}"/>
              </a:ext>
            </a:extLst>
          </p:cNvPr>
          <p:cNvSpPr/>
          <p:nvPr/>
        </p:nvSpPr>
        <p:spPr>
          <a:xfrm>
            <a:off x="4167559"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303E82D0-CF93-0CFB-98DC-FE9CAC945A7F}"/>
              </a:ext>
            </a:extLst>
          </p:cNvPr>
          <p:cNvSpPr/>
          <p:nvPr/>
        </p:nvSpPr>
        <p:spPr>
          <a:xfrm>
            <a:off x="5075530"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573AE4A-DD6A-B3FE-FB57-204A694B1E2A}"/>
              </a:ext>
            </a:extLst>
          </p:cNvPr>
          <p:cNvSpPr/>
          <p:nvPr/>
        </p:nvSpPr>
        <p:spPr>
          <a:xfrm>
            <a:off x="5983501"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EA7D167C-BCAE-CB7A-33A8-614A43CB3B11}"/>
              </a:ext>
            </a:extLst>
          </p:cNvPr>
          <p:cNvSpPr/>
          <p:nvPr/>
        </p:nvSpPr>
        <p:spPr>
          <a:xfrm>
            <a:off x="6891472"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528C9BD0-A566-DA23-DD8B-1488584A4515}"/>
              </a:ext>
            </a:extLst>
          </p:cNvPr>
          <p:cNvSpPr/>
          <p:nvPr/>
        </p:nvSpPr>
        <p:spPr>
          <a:xfrm>
            <a:off x="779944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DF149F29-C3E4-5132-169E-7A1CDBCA45E4}"/>
              </a:ext>
            </a:extLst>
          </p:cNvPr>
          <p:cNvSpPr/>
          <p:nvPr/>
        </p:nvSpPr>
        <p:spPr>
          <a:xfrm>
            <a:off x="8707414"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07AB332C-98E3-F2D1-31FB-66E5C9F1618E}"/>
              </a:ext>
            </a:extLst>
          </p:cNvPr>
          <p:cNvSpPr/>
          <p:nvPr/>
        </p:nvSpPr>
        <p:spPr>
          <a:xfrm>
            <a:off x="961538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5228E84D-25B1-7CFE-63A2-2AB44E3DA452}"/>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43" name="文本框 42">
            <a:extLst>
              <a:ext uri="{FF2B5EF4-FFF2-40B4-BE49-F238E27FC236}">
                <a16:creationId xmlns:a16="http://schemas.microsoft.com/office/drawing/2014/main" id="{555BA6EE-47CB-AD43-043C-FD4F08E3A61D}"/>
              </a:ext>
            </a:extLst>
          </p:cNvPr>
          <p:cNvSpPr txBox="1"/>
          <p:nvPr/>
        </p:nvSpPr>
        <p:spPr>
          <a:xfrm>
            <a:off x="2385326"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D413B9F2-580D-985C-EBC6-A09A6155BE20}"/>
              </a:ext>
            </a:extLst>
          </p:cNvPr>
          <p:cNvSpPr txBox="1"/>
          <p:nvPr/>
        </p:nvSpPr>
        <p:spPr>
          <a:xfrm>
            <a:off x="3294365"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A875370B-2C03-0A73-D570-F79A03256560}"/>
              </a:ext>
            </a:extLst>
          </p:cNvPr>
          <p:cNvSpPr txBox="1"/>
          <p:nvPr/>
        </p:nvSpPr>
        <p:spPr>
          <a:xfrm>
            <a:off x="4228629"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AFCC28F2-81CE-2DBB-2B97-2066FD0D8B6F}"/>
              </a:ext>
            </a:extLst>
          </p:cNvPr>
          <p:cNvSpPr txBox="1"/>
          <p:nvPr/>
        </p:nvSpPr>
        <p:spPr>
          <a:xfrm>
            <a:off x="502670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56045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F3402-12C3-7723-AF80-A110778A58EA}"/>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777C2927-8A58-DC63-23F8-E61F826CAE5D}"/>
              </a:ext>
            </a:extLst>
          </p:cNvPr>
          <p:cNvSpPr/>
          <p:nvPr/>
        </p:nvSpPr>
        <p:spPr>
          <a:xfrm>
            <a:off x="-782013"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7EB3D83A-BE9A-F6BA-E039-A63990ECFC0F}"/>
              </a:ext>
            </a:extLst>
          </p:cNvPr>
          <p:cNvSpPr/>
          <p:nvPr/>
        </p:nvSpPr>
        <p:spPr>
          <a:xfrm>
            <a:off x="5964436"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5D4496F8-11BB-DEB1-E4D8-B2A5876947A8}"/>
              </a:ext>
            </a:extLst>
          </p:cNvPr>
          <p:cNvSpPr/>
          <p:nvPr/>
        </p:nvSpPr>
        <p:spPr>
          <a:xfrm>
            <a:off x="5964436"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27B235DD-0745-4EFF-77CF-BF7C2EC3EE12}"/>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B5848495-F15D-2CF0-2858-CD8871D25A40}"/>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F271E9A8-C290-4C31-2D4F-A5C92403D27A}"/>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4" name="直接箭头连接符 13">
            <a:extLst>
              <a:ext uri="{FF2B5EF4-FFF2-40B4-BE49-F238E27FC236}">
                <a16:creationId xmlns:a16="http://schemas.microsoft.com/office/drawing/2014/main" id="{5A9CB778-72A6-CE99-4526-0E2B18C77DD6}"/>
              </a:ext>
            </a:extLst>
          </p:cNvPr>
          <p:cNvCxnSpPr>
            <a:cxnSpLocks/>
          </p:cNvCxnSpPr>
          <p:nvPr/>
        </p:nvCxnSpPr>
        <p:spPr>
          <a:xfrm>
            <a:off x="495880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EC298F5-AC09-4DF8-A2B5-669A372D6469}"/>
              </a:ext>
            </a:extLst>
          </p:cNvPr>
          <p:cNvCxnSpPr>
            <a:cxnSpLocks/>
          </p:cNvCxnSpPr>
          <p:nvPr/>
        </p:nvCxnSpPr>
        <p:spPr>
          <a:xfrm flipV="1">
            <a:off x="5028548"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780F3B0-54BF-FA70-5888-6A0FC60A9D3F}"/>
              </a:ext>
            </a:extLst>
          </p:cNvPr>
          <p:cNvCxnSpPr>
            <a:cxnSpLocks/>
          </p:cNvCxnSpPr>
          <p:nvPr/>
        </p:nvCxnSpPr>
        <p:spPr>
          <a:xfrm>
            <a:off x="495880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2F9B945-85F9-54CD-99BE-2BC4445AB314}"/>
              </a:ext>
            </a:extLst>
          </p:cNvPr>
          <p:cNvCxnSpPr>
            <a:cxnSpLocks/>
          </p:cNvCxnSpPr>
          <p:nvPr/>
        </p:nvCxnSpPr>
        <p:spPr>
          <a:xfrm>
            <a:off x="6449693"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B5214018-CEA0-0EA3-1EB7-070AE0541EFA}"/>
              </a:ext>
            </a:extLst>
          </p:cNvPr>
          <p:cNvCxnSpPr>
            <a:cxnSpLocks/>
          </p:cNvCxnSpPr>
          <p:nvPr/>
        </p:nvCxnSpPr>
        <p:spPr>
          <a:xfrm flipV="1">
            <a:off x="6414436"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3AB696D-9D0B-0DA7-A2B5-46776EF389D8}"/>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4E62F5E-97BE-7308-97F6-61A94A418DCF}"/>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541ED54-0C6C-259C-50A4-CD3576B2A30B}"/>
              </a:ext>
            </a:extLst>
          </p:cNvPr>
          <p:cNvCxnSpPr>
            <a:cxnSpLocks/>
          </p:cNvCxnSpPr>
          <p:nvPr/>
        </p:nvCxnSpPr>
        <p:spPr>
          <a:xfrm flipV="1">
            <a:off x="64496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27EC963-D880-0E9C-D4E8-1298B2101CDE}"/>
              </a:ext>
            </a:extLst>
          </p:cNvPr>
          <p:cNvSpPr txBox="1"/>
          <p:nvPr/>
        </p:nvSpPr>
        <p:spPr>
          <a:xfrm>
            <a:off x="5089358"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2360BAB2-5BE7-B1F6-0823-F7AE5CE17C0B}"/>
              </a:ext>
            </a:extLst>
          </p:cNvPr>
          <p:cNvSpPr txBox="1"/>
          <p:nvPr/>
        </p:nvSpPr>
        <p:spPr>
          <a:xfrm>
            <a:off x="6952510"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7D88607B-8D28-E48C-41D8-7EA65E85A5F6}"/>
              </a:ext>
            </a:extLst>
          </p:cNvPr>
          <p:cNvSpPr txBox="1"/>
          <p:nvPr/>
        </p:nvSpPr>
        <p:spPr>
          <a:xfrm>
            <a:off x="5234004"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1B27A99B-1BA0-F2CD-F223-6C0F376BBFAD}"/>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3253AFB7-B526-F5A1-64A5-7885A519E3AF}"/>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05D20530-1970-6E7D-0FE8-2A6D1827A51A}"/>
              </a:ext>
            </a:extLst>
          </p:cNvPr>
          <p:cNvSpPr txBox="1"/>
          <p:nvPr/>
        </p:nvSpPr>
        <p:spPr>
          <a:xfrm>
            <a:off x="658167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F224F333-8CD0-3C5A-3089-FDF6FF604CE1}"/>
              </a:ext>
            </a:extLst>
          </p:cNvPr>
          <p:cNvSpPr txBox="1"/>
          <p:nvPr/>
        </p:nvSpPr>
        <p:spPr>
          <a:xfrm>
            <a:off x="658167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844734F2-F569-6526-3D34-E097A31A9F5B}"/>
              </a:ext>
            </a:extLst>
          </p:cNvPr>
          <p:cNvSpPr txBox="1"/>
          <p:nvPr/>
        </p:nvSpPr>
        <p:spPr>
          <a:xfrm>
            <a:off x="5354256"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33" name="椭圆 32">
            <a:extLst>
              <a:ext uri="{FF2B5EF4-FFF2-40B4-BE49-F238E27FC236}">
                <a16:creationId xmlns:a16="http://schemas.microsoft.com/office/drawing/2014/main" id="{24686086-4471-3B98-DE21-B641FC01D62B}"/>
              </a:ext>
            </a:extLst>
          </p:cNvPr>
          <p:cNvSpPr/>
          <p:nvPr/>
        </p:nvSpPr>
        <p:spPr>
          <a:xfrm>
            <a:off x="2351617"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3C266939-D510-E3DD-D955-FCF47D2C6B51}"/>
              </a:ext>
            </a:extLst>
          </p:cNvPr>
          <p:cNvSpPr/>
          <p:nvPr/>
        </p:nvSpPr>
        <p:spPr>
          <a:xfrm>
            <a:off x="3259588"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E38EB4A1-9FAF-9A10-00FF-69C30DCDB484}"/>
              </a:ext>
            </a:extLst>
          </p:cNvPr>
          <p:cNvSpPr/>
          <p:nvPr/>
        </p:nvSpPr>
        <p:spPr>
          <a:xfrm>
            <a:off x="4167559"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58857896-9CC8-E086-3D95-ABA98BE0FC19}"/>
              </a:ext>
            </a:extLst>
          </p:cNvPr>
          <p:cNvSpPr/>
          <p:nvPr/>
        </p:nvSpPr>
        <p:spPr>
          <a:xfrm>
            <a:off x="5075530"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8C9048A8-8D47-D70D-887F-DDB4C1E90872}"/>
              </a:ext>
            </a:extLst>
          </p:cNvPr>
          <p:cNvSpPr/>
          <p:nvPr/>
        </p:nvSpPr>
        <p:spPr>
          <a:xfrm>
            <a:off x="5983501"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9BEDB3AF-92A4-5CC3-4D4C-6AA2B5A1E779}"/>
              </a:ext>
            </a:extLst>
          </p:cNvPr>
          <p:cNvSpPr/>
          <p:nvPr/>
        </p:nvSpPr>
        <p:spPr>
          <a:xfrm>
            <a:off x="6891472"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EBB0B876-1213-EDA3-EFB0-BBFA09D02993}"/>
              </a:ext>
            </a:extLst>
          </p:cNvPr>
          <p:cNvSpPr/>
          <p:nvPr/>
        </p:nvSpPr>
        <p:spPr>
          <a:xfrm>
            <a:off x="779944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326E1C50-4598-D917-E1E4-48D8C789412B}"/>
              </a:ext>
            </a:extLst>
          </p:cNvPr>
          <p:cNvSpPr/>
          <p:nvPr/>
        </p:nvSpPr>
        <p:spPr>
          <a:xfrm>
            <a:off x="8707414"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92CD6A12-2C8D-26D6-3E09-0C0A487E0091}"/>
              </a:ext>
            </a:extLst>
          </p:cNvPr>
          <p:cNvSpPr/>
          <p:nvPr/>
        </p:nvSpPr>
        <p:spPr>
          <a:xfrm>
            <a:off x="961538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974A1E16-4272-0395-0F6F-8CBEBFE74170}"/>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43" name="文本框 42">
            <a:extLst>
              <a:ext uri="{FF2B5EF4-FFF2-40B4-BE49-F238E27FC236}">
                <a16:creationId xmlns:a16="http://schemas.microsoft.com/office/drawing/2014/main" id="{7427751A-955B-32B1-0BC0-79A721D2010B}"/>
              </a:ext>
            </a:extLst>
          </p:cNvPr>
          <p:cNvSpPr txBox="1"/>
          <p:nvPr/>
        </p:nvSpPr>
        <p:spPr>
          <a:xfrm>
            <a:off x="2385326"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5FB00FC7-FDBC-D5AC-92BF-0575D5E0D382}"/>
              </a:ext>
            </a:extLst>
          </p:cNvPr>
          <p:cNvSpPr txBox="1"/>
          <p:nvPr/>
        </p:nvSpPr>
        <p:spPr>
          <a:xfrm>
            <a:off x="3294365"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553B5C18-5692-DFE5-999A-F422CA068CC5}"/>
              </a:ext>
            </a:extLst>
          </p:cNvPr>
          <p:cNvSpPr txBox="1"/>
          <p:nvPr/>
        </p:nvSpPr>
        <p:spPr>
          <a:xfrm>
            <a:off x="4228629"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E770D5CA-CF6D-17F2-832F-2441BC58542D}"/>
              </a:ext>
            </a:extLst>
          </p:cNvPr>
          <p:cNvSpPr txBox="1"/>
          <p:nvPr/>
        </p:nvSpPr>
        <p:spPr>
          <a:xfrm>
            <a:off x="502670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11" name="矩形: 圆角 10">
            <a:extLst>
              <a:ext uri="{FF2B5EF4-FFF2-40B4-BE49-F238E27FC236}">
                <a16:creationId xmlns:a16="http://schemas.microsoft.com/office/drawing/2014/main" id="{1EFF66FF-FDBF-F16F-D3B4-9132C1028A13}"/>
              </a:ext>
            </a:extLst>
          </p:cNvPr>
          <p:cNvSpPr/>
          <p:nvPr/>
        </p:nvSpPr>
        <p:spPr>
          <a:xfrm>
            <a:off x="4228630" y="249257"/>
            <a:ext cx="2188880" cy="2074842"/>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D7E0A25C-DF24-C216-DB06-CAE47A67306A}"/>
              </a:ext>
            </a:extLst>
          </p:cNvPr>
          <p:cNvSpPr/>
          <p:nvPr/>
        </p:nvSpPr>
        <p:spPr>
          <a:xfrm rot="1011556">
            <a:off x="3184618" y="778192"/>
            <a:ext cx="1195666"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260A5B6-50EA-DEB5-F962-E312AE79B0FC}"/>
              </a:ext>
            </a:extLst>
          </p:cNvPr>
          <p:cNvSpPr txBox="1"/>
          <p:nvPr/>
        </p:nvSpPr>
        <p:spPr>
          <a:xfrm>
            <a:off x="748875" y="295423"/>
            <a:ext cx="254549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取节点</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路径最大值</a:t>
            </a:r>
          </a:p>
        </p:txBody>
      </p:sp>
      <p:sp>
        <p:nvSpPr>
          <p:cNvPr id="22" name="椭圆 21">
            <a:extLst>
              <a:ext uri="{FF2B5EF4-FFF2-40B4-BE49-F238E27FC236}">
                <a16:creationId xmlns:a16="http://schemas.microsoft.com/office/drawing/2014/main" id="{D8D00DC8-7745-0764-8AB3-A306B01C2CFA}"/>
              </a:ext>
            </a:extLst>
          </p:cNvPr>
          <p:cNvSpPr/>
          <p:nvPr/>
        </p:nvSpPr>
        <p:spPr>
          <a:xfrm>
            <a:off x="4473543"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3" name="椭圆 22">
            <a:extLst>
              <a:ext uri="{FF2B5EF4-FFF2-40B4-BE49-F238E27FC236}">
                <a16:creationId xmlns:a16="http://schemas.microsoft.com/office/drawing/2014/main" id="{A2AA58EA-0B75-F9D2-9ED6-443CB245FB17}"/>
              </a:ext>
            </a:extLst>
          </p:cNvPr>
          <p:cNvSpPr/>
          <p:nvPr/>
        </p:nvSpPr>
        <p:spPr>
          <a:xfrm>
            <a:off x="4473543"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4" name="椭圆 23">
            <a:extLst>
              <a:ext uri="{FF2B5EF4-FFF2-40B4-BE49-F238E27FC236}">
                <a16:creationId xmlns:a16="http://schemas.microsoft.com/office/drawing/2014/main" id="{979CA6A2-638C-CAA0-9E51-C5E87E0F154E}"/>
              </a:ext>
            </a:extLst>
          </p:cNvPr>
          <p:cNvSpPr/>
          <p:nvPr/>
        </p:nvSpPr>
        <p:spPr>
          <a:xfrm>
            <a:off x="4473543"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277141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00F73-E4E3-59F3-3B8D-2B4B0B73CE30}"/>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B0435FEC-3606-98BA-26BB-193BF04E2118}"/>
              </a:ext>
            </a:extLst>
          </p:cNvPr>
          <p:cNvSpPr/>
          <p:nvPr/>
        </p:nvSpPr>
        <p:spPr>
          <a:xfrm>
            <a:off x="-782013"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1E7649C9-9BBD-76BD-8BB7-81372DB42384}"/>
              </a:ext>
            </a:extLst>
          </p:cNvPr>
          <p:cNvSpPr/>
          <p:nvPr/>
        </p:nvSpPr>
        <p:spPr>
          <a:xfrm>
            <a:off x="5964436"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D35C6B56-EFCE-46D4-0F5B-D7FDFE99D50D}"/>
              </a:ext>
            </a:extLst>
          </p:cNvPr>
          <p:cNvSpPr/>
          <p:nvPr/>
        </p:nvSpPr>
        <p:spPr>
          <a:xfrm>
            <a:off x="5964436"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333BFB60-A00B-1B10-9086-D005884D6B44}"/>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F02B95B0-1AC3-79E2-4086-28D7EB143A63}"/>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CBDAD36F-2A7F-9755-DF70-B95855F9EB30}"/>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4" name="直接箭头连接符 13">
            <a:extLst>
              <a:ext uri="{FF2B5EF4-FFF2-40B4-BE49-F238E27FC236}">
                <a16:creationId xmlns:a16="http://schemas.microsoft.com/office/drawing/2014/main" id="{0A35458E-CD54-43F9-C6E1-73AD44DB16A4}"/>
              </a:ext>
            </a:extLst>
          </p:cNvPr>
          <p:cNvCxnSpPr>
            <a:cxnSpLocks/>
          </p:cNvCxnSpPr>
          <p:nvPr/>
        </p:nvCxnSpPr>
        <p:spPr>
          <a:xfrm>
            <a:off x="495880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A55498A-B0C9-2A21-8882-AD81527673B6}"/>
              </a:ext>
            </a:extLst>
          </p:cNvPr>
          <p:cNvCxnSpPr>
            <a:cxnSpLocks/>
          </p:cNvCxnSpPr>
          <p:nvPr/>
        </p:nvCxnSpPr>
        <p:spPr>
          <a:xfrm flipV="1">
            <a:off x="5028548"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CA34755-8BCA-F42D-86F6-4AC2045F7F3B}"/>
              </a:ext>
            </a:extLst>
          </p:cNvPr>
          <p:cNvCxnSpPr>
            <a:cxnSpLocks/>
          </p:cNvCxnSpPr>
          <p:nvPr/>
        </p:nvCxnSpPr>
        <p:spPr>
          <a:xfrm>
            <a:off x="495880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1312651-4D29-073E-9EB4-AB07166866E8}"/>
              </a:ext>
            </a:extLst>
          </p:cNvPr>
          <p:cNvCxnSpPr>
            <a:cxnSpLocks/>
          </p:cNvCxnSpPr>
          <p:nvPr/>
        </p:nvCxnSpPr>
        <p:spPr>
          <a:xfrm>
            <a:off x="6449693"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B6EB05D3-1243-9116-56B7-2F918CEDAF70}"/>
              </a:ext>
            </a:extLst>
          </p:cNvPr>
          <p:cNvCxnSpPr>
            <a:cxnSpLocks/>
          </p:cNvCxnSpPr>
          <p:nvPr/>
        </p:nvCxnSpPr>
        <p:spPr>
          <a:xfrm flipV="1">
            <a:off x="6414436"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3401663-4225-3A8B-1722-02E40E4D6CB6}"/>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5D98F04-CCB7-CE53-AC57-0D2D58CFB2DB}"/>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A51DE47-BB8E-665F-646F-8437871976D5}"/>
              </a:ext>
            </a:extLst>
          </p:cNvPr>
          <p:cNvCxnSpPr>
            <a:cxnSpLocks/>
          </p:cNvCxnSpPr>
          <p:nvPr/>
        </p:nvCxnSpPr>
        <p:spPr>
          <a:xfrm flipV="1">
            <a:off x="64496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2527CB3-0AD7-F82D-8A04-63CE7AA630DD}"/>
              </a:ext>
            </a:extLst>
          </p:cNvPr>
          <p:cNvSpPr txBox="1"/>
          <p:nvPr/>
        </p:nvSpPr>
        <p:spPr>
          <a:xfrm>
            <a:off x="5089358"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FC0735A3-116E-DDCA-5A11-F1DD3702E12C}"/>
              </a:ext>
            </a:extLst>
          </p:cNvPr>
          <p:cNvSpPr txBox="1"/>
          <p:nvPr/>
        </p:nvSpPr>
        <p:spPr>
          <a:xfrm>
            <a:off x="6952510"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6427CBE3-9A03-5290-EA0F-A065F4E082A5}"/>
              </a:ext>
            </a:extLst>
          </p:cNvPr>
          <p:cNvSpPr txBox="1"/>
          <p:nvPr/>
        </p:nvSpPr>
        <p:spPr>
          <a:xfrm>
            <a:off x="5234004"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B9980618-05E3-1E2F-085B-D6B0DB433E24}"/>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251ABF8F-0DF4-DAEC-323C-6085582EEF5F}"/>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57D92F63-9DAA-4959-ECDE-A7FE0F6F5159}"/>
              </a:ext>
            </a:extLst>
          </p:cNvPr>
          <p:cNvSpPr txBox="1"/>
          <p:nvPr/>
        </p:nvSpPr>
        <p:spPr>
          <a:xfrm>
            <a:off x="658167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D877DE67-436C-72DA-9FFD-6D04E642D938}"/>
              </a:ext>
            </a:extLst>
          </p:cNvPr>
          <p:cNvSpPr txBox="1"/>
          <p:nvPr/>
        </p:nvSpPr>
        <p:spPr>
          <a:xfrm>
            <a:off x="658167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9748A7E5-E70D-48E5-637C-19E9EB2C6763}"/>
              </a:ext>
            </a:extLst>
          </p:cNvPr>
          <p:cNvSpPr txBox="1"/>
          <p:nvPr/>
        </p:nvSpPr>
        <p:spPr>
          <a:xfrm>
            <a:off x="5354256"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33" name="椭圆 32">
            <a:extLst>
              <a:ext uri="{FF2B5EF4-FFF2-40B4-BE49-F238E27FC236}">
                <a16:creationId xmlns:a16="http://schemas.microsoft.com/office/drawing/2014/main" id="{1A5EFC3E-8927-FA7A-E57B-D4670C8F2CEA}"/>
              </a:ext>
            </a:extLst>
          </p:cNvPr>
          <p:cNvSpPr/>
          <p:nvPr/>
        </p:nvSpPr>
        <p:spPr>
          <a:xfrm>
            <a:off x="2351617"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7C91DC22-031E-978A-FF55-2F9B1ABE6D22}"/>
              </a:ext>
            </a:extLst>
          </p:cNvPr>
          <p:cNvSpPr/>
          <p:nvPr/>
        </p:nvSpPr>
        <p:spPr>
          <a:xfrm>
            <a:off x="3259588"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A41CF6D2-7115-CC70-FAF8-B221C5F87BFB}"/>
              </a:ext>
            </a:extLst>
          </p:cNvPr>
          <p:cNvSpPr/>
          <p:nvPr/>
        </p:nvSpPr>
        <p:spPr>
          <a:xfrm>
            <a:off x="4167559"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CEC6E2E9-7B2B-B20E-BC56-E6EC95C1204C}"/>
              </a:ext>
            </a:extLst>
          </p:cNvPr>
          <p:cNvSpPr/>
          <p:nvPr/>
        </p:nvSpPr>
        <p:spPr>
          <a:xfrm>
            <a:off x="5075530"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F6F52634-5282-8164-0012-123623FEFBC6}"/>
              </a:ext>
            </a:extLst>
          </p:cNvPr>
          <p:cNvSpPr/>
          <p:nvPr/>
        </p:nvSpPr>
        <p:spPr>
          <a:xfrm>
            <a:off x="5983501"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EBDDD47B-BCFA-4528-1728-302F32E9216A}"/>
              </a:ext>
            </a:extLst>
          </p:cNvPr>
          <p:cNvSpPr/>
          <p:nvPr/>
        </p:nvSpPr>
        <p:spPr>
          <a:xfrm>
            <a:off x="6891472"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211898F6-A3B4-3D5E-139E-A0F599D2BBFB}"/>
              </a:ext>
            </a:extLst>
          </p:cNvPr>
          <p:cNvSpPr/>
          <p:nvPr/>
        </p:nvSpPr>
        <p:spPr>
          <a:xfrm>
            <a:off x="779944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31E8653C-EDEF-EEE6-884C-81F6A1756492}"/>
              </a:ext>
            </a:extLst>
          </p:cNvPr>
          <p:cNvSpPr/>
          <p:nvPr/>
        </p:nvSpPr>
        <p:spPr>
          <a:xfrm>
            <a:off x="8707414"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4BC5D06B-721B-CA4D-1BFF-C29FB7A7E461}"/>
              </a:ext>
            </a:extLst>
          </p:cNvPr>
          <p:cNvSpPr/>
          <p:nvPr/>
        </p:nvSpPr>
        <p:spPr>
          <a:xfrm>
            <a:off x="961538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45760793-166A-2585-5955-D2717AEF6371}"/>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43" name="文本框 42">
            <a:extLst>
              <a:ext uri="{FF2B5EF4-FFF2-40B4-BE49-F238E27FC236}">
                <a16:creationId xmlns:a16="http://schemas.microsoft.com/office/drawing/2014/main" id="{4F2CCD58-F4D8-05BD-04CD-9376E9A3A621}"/>
              </a:ext>
            </a:extLst>
          </p:cNvPr>
          <p:cNvSpPr txBox="1"/>
          <p:nvPr/>
        </p:nvSpPr>
        <p:spPr>
          <a:xfrm>
            <a:off x="2385326"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A221D15A-583C-133F-DC1B-8BE5E0668F74}"/>
              </a:ext>
            </a:extLst>
          </p:cNvPr>
          <p:cNvSpPr txBox="1"/>
          <p:nvPr/>
        </p:nvSpPr>
        <p:spPr>
          <a:xfrm>
            <a:off x="3294365"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ED2A20A3-EAE9-D379-4B18-AA12C61729BE}"/>
              </a:ext>
            </a:extLst>
          </p:cNvPr>
          <p:cNvSpPr txBox="1"/>
          <p:nvPr/>
        </p:nvSpPr>
        <p:spPr>
          <a:xfrm>
            <a:off x="4228629"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B0C95417-1512-34C9-2C17-EE5A9D36B849}"/>
              </a:ext>
            </a:extLst>
          </p:cNvPr>
          <p:cNvSpPr txBox="1"/>
          <p:nvPr/>
        </p:nvSpPr>
        <p:spPr>
          <a:xfrm>
            <a:off x="502670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5C348414-5186-83E5-E190-E29A90EE4BDA}"/>
              </a:ext>
            </a:extLst>
          </p:cNvPr>
          <p:cNvSpPr/>
          <p:nvPr/>
        </p:nvSpPr>
        <p:spPr>
          <a:xfrm>
            <a:off x="4473543"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3" name="椭圆 22">
            <a:extLst>
              <a:ext uri="{FF2B5EF4-FFF2-40B4-BE49-F238E27FC236}">
                <a16:creationId xmlns:a16="http://schemas.microsoft.com/office/drawing/2014/main" id="{BAFA0770-3F22-8746-C286-9FB728F1AD81}"/>
              </a:ext>
            </a:extLst>
          </p:cNvPr>
          <p:cNvSpPr/>
          <p:nvPr/>
        </p:nvSpPr>
        <p:spPr>
          <a:xfrm>
            <a:off x="4473543"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 name="文本框 2">
            <a:extLst>
              <a:ext uri="{FF2B5EF4-FFF2-40B4-BE49-F238E27FC236}">
                <a16:creationId xmlns:a16="http://schemas.microsoft.com/office/drawing/2014/main" id="{BFB97DAF-F9B5-C46F-A327-8F74831F1CA1}"/>
              </a:ext>
            </a:extLst>
          </p:cNvPr>
          <p:cNvSpPr txBox="1"/>
          <p:nvPr/>
        </p:nvSpPr>
        <p:spPr>
          <a:xfrm>
            <a:off x="2897846" y="297651"/>
            <a:ext cx="12269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3+4</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851A5AD-1040-C109-35F9-E0DB64776D55}"/>
              </a:ext>
            </a:extLst>
          </p:cNvPr>
          <p:cNvSpPr txBox="1"/>
          <p:nvPr/>
        </p:nvSpPr>
        <p:spPr>
          <a:xfrm>
            <a:off x="2912252" y="1672833"/>
            <a:ext cx="118952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5+7</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5397370B-E884-0A36-7788-FBA8C180A4B0}"/>
              </a:ext>
            </a:extLst>
          </p:cNvPr>
          <p:cNvSpPr txBox="1"/>
          <p:nvPr/>
        </p:nvSpPr>
        <p:spPr>
          <a:xfrm>
            <a:off x="590204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57325D83-9C21-08FE-66EE-49DF12F10FA9}"/>
              </a:ext>
            </a:extLst>
          </p:cNvPr>
          <p:cNvSpPr txBox="1"/>
          <p:nvPr/>
        </p:nvSpPr>
        <p:spPr>
          <a:xfrm>
            <a:off x="6855072"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48" name="椭圆 47">
            <a:extLst>
              <a:ext uri="{FF2B5EF4-FFF2-40B4-BE49-F238E27FC236}">
                <a16:creationId xmlns:a16="http://schemas.microsoft.com/office/drawing/2014/main" id="{208E856F-C9E2-1702-29A4-A11D175AAEB1}"/>
              </a:ext>
            </a:extLst>
          </p:cNvPr>
          <p:cNvSpPr/>
          <p:nvPr/>
        </p:nvSpPr>
        <p:spPr>
          <a:xfrm>
            <a:off x="4473543"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245403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4" grpId="0"/>
      <p:bldP spid="44"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1B17D-629E-1CF2-B20B-B6248D2F1904}"/>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0C94C14B-958F-D048-1DA3-902499D7BA1D}"/>
              </a:ext>
            </a:extLst>
          </p:cNvPr>
          <p:cNvSpPr/>
          <p:nvPr/>
        </p:nvSpPr>
        <p:spPr>
          <a:xfrm>
            <a:off x="-782013"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EB5444EE-9258-5300-5D02-710B730D5CA4}"/>
              </a:ext>
            </a:extLst>
          </p:cNvPr>
          <p:cNvSpPr/>
          <p:nvPr/>
        </p:nvSpPr>
        <p:spPr>
          <a:xfrm>
            <a:off x="5964436"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F5AF3819-3C6C-21BE-CA8A-4A0D8621C29E}"/>
              </a:ext>
            </a:extLst>
          </p:cNvPr>
          <p:cNvSpPr/>
          <p:nvPr/>
        </p:nvSpPr>
        <p:spPr>
          <a:xfrm>
            <a:off x="5964436"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4382C1EF-B2D4-F418-36AD-E8B7A9678B3C}"/>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EE254749-46CE-A9F6-F136-FC98A0463598}"/>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3221C6EC-94DA-8B1E-4F71-9289F80A4695}"/>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4" name="直接箭头连接符 13">
            <a:extLst>
              <a:ext uri="{FF2B5EF4-FFF2-40B4-BE49-F238E27FC236}">
                <a16:creationId xmlns:a16="http://schemas.microsoft.com/office/drawing/2014/main" id="{EED3B6A3-2C4D-0B38-D884-24A15C07F40F}"/>
              </a:ext>
            </a:extLst>
          </p:cNvPr>
          <p:cNvCxnSpPr>
            <a:cxnSpLocks/>
          </p:cNvCxnSpPr>
          <p:nvPr/>
        </p:nvCxnSpPr>
        <p:spPr>
          <a:xfrm>
            <a:off x="-131137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2E6D6E8-F032-1D1A-F262-082C9E278982}"/>
              </a:ext>
            </a:extLst>
          </p:cNvPr>
          <p:cNvCxnSpPr>
            <a:cxnSpLocks/>
          </p:cNvCxnSpPr>
          <p:nvPr/>
        </p:nvCxnSpPr>
        <p:spPr>
          <a:xfrm flipV="1">
            <a:off x="-1241622"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698EBDF-806D-A026-9225-6CB706B2384B}"/>
              </a:ext>
            </a:extLst>
          </p:cNvPr>
          <p:cNvCxnSpPr>
            <a:cxnSpLocks/>
          </p:cNvCxnSpPr>
          <p:nvPr/>
        </p:nvCxnSpPr>
        <p:spPr>
          <a:xfrm>
            <a:off x="-131137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FE5756B-0253-072F-376C-967D5CD2C355}"/>
              </a:ext>
            </a:extLst>
          </p:cNvPr>
          <p:cNvCxnSpPr>
            <a:cxnSpLocks/>
          </p:cNvCxnSpPr>
          <p:nvPr/>
        </p:nvCxnSpPr>
        <p:spPr>
          <a:xfrm>
            <a:off x="6449693"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5315F88-05F0-A855-24CA-190511E1ADFA}"/>
              </a:ext>
            </a:extLst>
          </p:cNvPr>
          <p:cNvCxnSpPr>
            <a:cxnSpLocks/>
          </p:cNvCxnSpPr>
          <p:nvPr/>
        </p:nvCxnSpPr>
        <p:spPr>
          <a:xfrm flipV="1">
            <a:off x="6414436"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135386B-8A26-DC02-0439-E8CDF1B022C5}"/>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D8C9FFB-E0FB-B37D-3914-69BBA4F5E77D}"/>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5167D09-45CA-A7D4-EA36-2D730F0E96B6}"/>
              </a:ext>
            </a:extLst>
          </p:cNvPr>
          <p:cNvCxnSpPr>
            <a:cxnSpLocks/>
          </p:cNvCxnSpPr>
          <p:nvPr/>
        </p:nvCxnSpPr>
        <p:spPr>
          <a:xfrm flipV="1">
            <a:off x="64496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59A8D43-29FF-6243-5D74-93F0DE617F64}"/>
              </a:ext>
            </a:extLst>
          </p:cNvPr>
          <p:cNvSpPr txBox="1"/>
          <p:nvPr/>
        </p:nvSpPr>
        <p:spPr>
          <a:xfrm>
            <a:off x="-1180812"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821C0949-17F0-FAB5-1E3A-AB017B25BF1D}"/>
              </a:ext>
            </a:extLst>
          </p:cNvPr>
          <p:cNvSpPr txBox="1"/>
          <p:nvPr/>
        </p:nvSpPr>
        <p:spPr>
          <a:xfrm>
            <a:off x="6952510"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5EC88652-117E-5918-E8C2-52232E95B431}"/>
              </a:ext>
            </a:extLst>
          </p:cNvPr>
          <p:cNvSpPr txBox="1"/>
          <p:nvPr/>
        </p:nvSpPr>
        <p:spPr>
          <a:xfrm>
            <a:off x="-1036166"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09A56A09-0A14-2265-8C19-7459087AC448}"/>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4FEC9546-E5CA-B72C-FB5A-5B0BB22E8DD1}"/>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82500FC0-1E9B-D715-1D5F-5C96E6AA5272}"/>
              </a:ext>
            </a:extLst>
          </p:cNvPr>
          <p:cNvSpPr txBox="1"/>
          <p:nvPr/>
        </p:nvSpPr>
        <p:spPr>
          <a:xfrm>
            <a:off x="658167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01EC3156-D633-9F9A-27BD-BC1A09DF2A4F}"/>
              </a:ext>
            </a:extLst>
          </p:cNvPr>
          <p:cNvSpPr txBox="1"/>
          <p:nvPr/>
        </p:nvSpPr>
        <p:spPr>
          <a:xfrm>
            <a:off x="658167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999D61A7-D51B-E68C-C3C6-24C973524EBD}"/>
              </a:ext>
            </a:extLst>
          </p:cNvPr>
          <p:cNvSpPr txBox="1"/>
          <p:nvPr/>
        </p:nvSpPr>
        <p:spPr>
          <a:xfrm>
            <a:off x="-915914"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33" name="椭圆 32">
            <a:extLst>
              <a:ext uri="{FF2B5EF4-FFF2-40B4-BE49-F238E27FC236}">
                <a16:creationId xmlns:a16="http://schemas.microsoft.com/office/drawing/2014/main" id="{2521415A-68CC-809E-8F26-9E3EC6E82F43}"/>
              </a:ext>
            </a:extLst>
          </p:cNvPr>
          <p:cNvSpPr/>
          <p:nvPr/>
        </p:nvSpPr>
        <p:spPr>
          <a:xfrm>
            <a:off x="2351617"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8CC03E01-29EC-BA6F-D8AB-DC38AD4EC8BA}"/>
              </a:ext>
            </a:extLst>
          </p:cNvPr>
          <p:cNvSpPr/>
          <p:nvPr/>
        </p:nvSpPr>
        <p:spPr>
          <a:xfrm>
            <a:off x="3259588"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D0F39D2E-99CE-E2FA-034D-615098B0D116}"/>
              </a:ext>
            </a:extLst>
          </p:cNvPr>
          <p:cNvSpPr/>
          <p:nvPr/>
        </p:nvSpPr>
        <p:spPr>
          <a:xfrm>
            <a:off x="4167559"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812DF071-1406-0566-A548-78AEF77B57AC}"/>
              </a:ext>
            </a:extLst>
          </p:cNvPr>
          <p:cNvSpPr/>
          <p:nvPr/>
        </p:nvSpPr>
        <p:spPr>
          <a:xfrm>
            <a:off x="5075530"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BD10FE67-A165-4279-DA23-B7AA8809A4D9}"/>
              </a:ext>
            </a:extLst>
          </p:cNvPr>
          <p:cNvSpPr/>
          <p:nvPr/>
        </p:nvSpPr>
        <p:spPr>
          <a:xfrm>
            <a:off x="5983501"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FC5E60FC-079C-C8F9-D002-5FA5648734BA}"/>
              </a:ext>
            </a:extLst>
          </p:cNvPr>
          <p:cNvSpPr/>
          <p:nvPr/>
        </p:nvSpPr>
        <p:spPr>
          <a:xfrm>
            <a:off x="6891472"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2572CF79-9302-F135-7FE9-75DA2880A27C}"/>
              </a:ext>
            </a:extLst>
          </p:cNvPr>
          <p:cNvSpPr/>
          <p:nvPr/>
        </p:nvSpPr>
        <p:spPr>
          <a:xfrm>
            <a:off x="779944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5F904BF5-20C3-B554-49C0-99291CFDBE87}"/>
              </a:ext>
            </a:extLst>
          </p:cNvPr>
          <p:cNvSpPr/>
          <p:nvPr/>
        </p:nvSpPr>
        <p:spPr>
          <a:xfrm>
            <a:off x="8707414"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8EF637AB-2157-60EC-728E-D5F33BABBACA}"/>
              </a:ext>
            </a:extLst>
          </p:cNvPr>
          <p:cNvSpPr/>
          <p:nvPr/>
        </p:nvSpPr>
        <p:spPr>
          <a:xfrm>
            <a:off x="961538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A2C1D12D-FB70-1948-08D4-36017CECF259}"/>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43" name="文本框 42">
            <a:extLst>
              <a:ext uri="{FF2B5EF4-FFF2-40B4-BE49-F238E27FC236}">
                <a16:creationId xmlns:a16="http://schemas.microsoft.com/office/drawing/2014/main" id="{46D6ABF8-3484-A1AA-949A-9008217D1606}"/>
              </a:ext>
            </a:extLst>
          </p:cNvPr>
          <p:cNvSpPr txBox="1"/>
          <p:nvPr/>
        </p:nvSpPr>
        <p:spPr>
          <a:xfrm>
            <a:off x="2385326"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36C1798F-23A7-1145-9171-FFCCF63C0C37}"/>
              </a:ext>
            </a:extLst>
          </p:cNvPr>
          <p:cNvSpPr txBox="1"/>
          <p:nvPr/>
        </p:nvSpPr>
        <p:spPr>
          <a:xfrm>
            <a:off x="3294365"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D11FBB15-B9EB-FE69-4371-7C2340357156}"/>
              </a:ext>
            </a:extLst>
          </p:cNvPr>
          <p:cNvSpPr txBox="1"/>
          <p:nvPr/>
        </p:nvSpPr>
        <p:spPr>
          <a:xfrm>
            <a:off x="4228629"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CCBB8CDE-31AC-7A12-C5D1-15244E853645}"/>
              </a:ext>
            </a:extLst>
          </p:cNvPr>
          <p:cNvSpPr txBox="1"/>
          <p:nvPr/>
        </p:nvSpPr>
        <p:spPr>
          <a:xfrm>
            <a:off x="502670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39E437DE-9D4E-2182-213B-88DA5D273295}"/>
              </a:ext>
            </a:extLst>
          </p:cNvPr>
          <p:cNvSpPr/>
          <p:nvPr/>
        </p:nvSpPr>
        <p:spPr>
          <a:xfrm>
            <a:off x="-179662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3" name="椭圆 22">
            <a:extLst>
              <a:ext uri="{FF2B5EF4-FFF2-40B4-BE49-F238E27FC236}">
                <a16:creationId xmlns:a16="http://schemas.microsoft.com/office/drawing/2014/main" id="{7D570DE9-0486-DEB1-C408-D1764DE6E5B9}"/>
              </a:ext>
            </a:extLst>
          </p:cNvPr>
          <p:cNvSpPr/>
          <p:nvPr/>
        </p:nvSpPr>
        <p:spPr>
          <a:xfrm>
            <a:off x="-179662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4" name="文本框 23">
            <a:extLst>
              <a:ext uri="{FF2B5EF4-FFF2-40B4-BE49-F238E27FC236}">
                <a16:creationId xmlns:a16="http://schemas.microsoft.com/office/drawing/2014/main" id="{250D3A06-123F-CB8C-9017-1B8B21AE7480}"/>
              </a:ext>
            </a:extLst>
          </p:cNvPr>
          <p:cNvSpPr txBox="1"/>
          <p:nvPr/>
        </p:nvSpPr>
        <p:spPr>
          <a:xfrm>
            <a:off x="590204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E5F9CADE-A171-2F27-10FB-B41DA8B63575}"/>
              </a:ext>
            </a:extLst>
          </p:cNvPr>
          <p:cNvSpPr txBox="1"/>
          <p:nvPr/>
        </p:nvSpPr>
        <p:spPr>
          <a:xfrm>
            <a:off x="6855072"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48" name="椭圆 47">
            <a:extLst>
              <a:ext uri="{FF2B5EF4-FFF2-40B4-BE49-F238E27FC236}">
                <a16:creationId xmlns:a16="http://schemas.microsoft.com/office/drawing/2014/main" id="{4616F4F6-ACCE-9160-2E37-0FD271EA7E65}"/>
              </a:ext>
            </a:extLst>
          </p:cNvPr>
          <p:cNvSpPr/>
          <p:nvPr/>
        </p:nvSpPr>
        <p:spPr>
          <a:xfrm>
            <a:off x="-1796627"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 name="文本框 4">
            <a:extLst>
              <a:ext uri="{FF2B5EF4-FFF2-40B4-BE49-F238E27FC236}">
                <a16:creationId xmlns:a16="http://schemas.microsoft.com/office/drawing/2014/main" id="{5C7C2031-5774-B195-5753-65B5C102E372}"/>
              </a:ext>
            </a:extLst>
          </p:cNvPr>
          <p:cNvSpPr txBox="1"/>
          <p:nvPr/>
        </p:nvSpPr>
        <p:spPr>
          <a:xfrm>
            <a:off x="7719094" y="547122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17</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4974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C3F53-E60C-A9B1-5D3F-C84BE51C382F}"/>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BE506589-6F52-DB66-205A-82DC1E7D2D93}"/>
              </a:ext>
            </a:extLst>
          </p:cNvPr>
          <p:cNvSpPr/>
          <p:nvPr/>
        </p:nvSpPr>
        <p:spPr>
          <a:xfrm>
            <a:off x="-782013"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304B1AE9-AA21-BCD7-12D5-290AAF50A9F0}"/>
              </a:ext>
            </a:extLst>
          </p:cNvPr>
          <p:cNvSpPr/>
          <p:nvPr/>
        </p:nvSpPr>
        <p:spPr>
          <a:xfrm>
            <a:off x="5964436"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01196E23-88C3-A000-65C2-686DE7431B5F}"/>
              </a:ext>
            </a:extLst>
          </p:cNvPr>
          <p:cNvSpPr/>
          <p:nvPr/>
        </p:nvSpPr>
        <p:spPr>
          <a:xfrm>
            <a:off x="5964436"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02753816-457E-82FD-9793-77533F125646}"/>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67F56052-C43F-3D75-032A-3741F009DDE8}"/>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FF9D0664-F1EF-804E-9AA0-652461B8FFBF}"/>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4" name="直接箭头连接符 13">
            <a:extLst>
              <a:ext uri="{FF2B5EF4-FFF2-40B4-BE49-F238E27FC236}">
                <a16:creationId xmlns:a16="http://schemas.microsoft.com/office/drawing/2014/main" id="{03255962-C9A7-0030-FDB8-2BDD36998FC6}"/>
              </a:ext>
            </a:extLst>
          </p:cNvPr>
          <p:cNvCxnSpPr>
            <a:cxnSpLocks/>
          </p:cNvCxnSpPr>
          <p:nvPr/>
        </p:nvCxnSpPr>
        <p:spPr>
          <a:xfrm>
            <a:off x="-131137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BA42DE2-DFE3-DC23-2010-2569AABBCAA6}"/>
              </a:ext>
            </a:extLst>
          </p:cNvPr>
          <p:cNvCxnSpPr>
            <a:cxnSpLocks/>
          </p:cNvCxnSpPr>
          <p:nvPr/>
        </p:nvCxnSpPr>
        <p:spPr>
          <a:xfrm flipV="1">
            <a:off x="-1241622"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8EE03A0-7458-EE68-6347-CCAB11AF7087}"/>
              </a:ext>
            </a:extLst>
          </p:cNvPr>
          <p:cNvCxnSpPr>
            <a:cxnSpLocks/>
          </p:cNvCxnSpPr>
          <p:nvPr/>
        </p:nvCxnSpPr>
        <p:spPr>
          <a:xfrm>
            <a:off x="-131137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39CDE94-F7E7-02F9-B7EB-5E6B78C04FE0}"/>
              </a:ext>
            </a:extLst>
          </p:cNvPr>
          <p:cNvCxnSpPr>
            <a:cxnSpLocks/>
          </p:cNvCxnSpPr>
          <p:nvPr/>
        </p:nvCxnSpPr>
        <p:spPr>
          <a:xfrm>
            <a:off x="6449693"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28D298B-60F2-EECF-A582-0CA66307205A}"/>
              </a:ext>
            </a:extLst>
          </p:cNvPr>
          <p:cNvCxnSpPr>
            <a:cxnSpLocks/>
          </p:cNvCxnSpPr>
          <p:nvPr/>
        </p:nvCxnSpPr>
        <p:spPr>
          <a:xfrm flipV="1">
            <a:off x="6414436"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12AD95B-E35F-570C-436C-D00EDCD1F8DF}"/>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C7DD282-FA98-DD66-B9F0-1F6FE2A42E79}"/>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0A8A1A0-75BC-7269-3D57-D7EA4FCE6EFF}"/>
              </a:ext>
            </a:extLst>
          </p:cNvPr>
          <p:cNvCxnSpPr>
            <a:cxnSpLocks/>
          </p:cNvCxnSpPr>
          <p:nvPr/>
        </p:nvCxnSpPr>
        <p:spPr>
          <a:xfrm flipV="1">
            <a:off x="64496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D12D7B0-8937-5800-EFDE-A223421A974C}"/>
              </a:ext>
            </a:extLst>
          </p:cNvPr>
          <p:cNvSpPr txBox="1"/>
          <p:nvPr/>
        </p:nvSpPr>
        <p:spPr>
          <a:xfrm>
            <a:off x="-1180812"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392BDA16-7E4E-6A03-638B-051F7432DB33}"/>
              </a:ext>
            </a:extLst>
          </p:cNvPr>
          <p:cNvSpPr txBox="1"/>
          <p:nvPr/>
        </p:nvSpPr>
        <p:spPr>
          <a:xfrm>
            <a:off x="6952510"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3CF1D492-0AC0-3D00-7557-298A4922A7FA}"/>
              </a:ext>
            </a:extLst>
          </p:cNvPr>
          <p:cNvSpPr txBox="1"/>
          <p:nvPr/>
        </p:nvSpPr>
        <p:spPr>
          <a:xfrm>
            <a:off x="-1036166"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56A5BF33-F965-3F0D-90F0-BE36882C57E2}"/>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D0F3E71E-BADC-87C7-08E9-BBF20E4182B1}"/>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4C2E3083-D9D1-ADC9-9F2D-F756BE50552F}"/>
              </a:ext>
            </a:extLst>
          </p:cNvPr>
          <p:cNvSpPr txBox="1"/>
          <p:nvPr/>
        </p:nvSpPr>
        <p:spPr>
          <a:xfrm>
            <a:off x="658167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C30F36BD-C7F5-0690-BFBB-6C4F984EE36B}"/>
              </a:ext>
            </a:extLst>
          </p:cNvPr>
          <p:cNvSpPr txBox="1"/>
          <p:nvPr/>
        </p:nvSpPr>
        <p:spPr>
          <a:xfrm>
            <a:off x="658167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E521EE8A-E038-5BCF-D486-64803A96293D}"/>
              </a:ext>
            </a:extLst>
          </p:cNvPr>
          <p:cNvSpPr txBox="1"/>
          <p:nvPr/>
        </p:nvSpPr>
        <p:spPr>
          <a:xfrm>
            <a:off x="-915914"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33" name="椭圆 32">
            <a:extLst>
              <a:ext uri="{FF2B5EF4-FFF2-40B4-BE49-F238E27FC236}">
                <a16:creationId xmlns:a16="http://schemas.microsoft.com/office/drawing/2014/main" id="{7AEA2345-934D-2B06-6F42-3DC62AE91FB7}"/>
              </a:ext>
            </a:extLst>
          </p:cNvPr>
          <p:cNvSpPr/>
          <p:nvPr/>
        </p:nvSpPr>
        <p:spPr>
          <a:xfrm>
            <a:off x="2351617"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56A8DD4D-AB3E-D186-9A13-AECB14A22053}"/>
              </a:ext>
            </a:extLst>
          </p:cNvPr>
          <p:cNvSpPr/>
          <p:nvPr/>
        </p:nvSpPr>
        <p:spPr>
          <a:xfrm>
            <a:off x="3259588"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282771C8-4FC1-A630-BF4C-BA57B484BA93}"/>
              </a:ext>
            </a:extLst>
          </p:cNvPr>
          <p:cNvSpPr/>
          <p:nvPr/>
        </p:nvSpPr>
        <p:spPr>
          <a:xfrm>
            <a:off x="4167559"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93E841F9-FFF7-95C7-B4CA-C6666254B614}"/>
              </a:ext>
            </a:extLst>
          </p:cNvPr>
          <p:cNvSpPr/>
          <p:nvPr/>
        </p:nvSpPr>
        <p:spPr>
          <a:xfrm>
            <a:off x="5075530"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10FEA626-418F-C8B8-0AC0-8CDF5C8DE7D0}"/>
              </a:ext>
            </a:extLst>
          </p:cNvPr>
          <p:cNvSpPr/>
          <p:nvPr/>
        </p:nvSpPr>
        <p:spPr>
          <a:xfrm>
            <a:off x="5983501"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CCAB3D1B-431D-7437-6B3C-469E65D1A9E4}"/>
              </a:ext>
            </a:extLst>
          </p:cNvPr>
          <p:cNvSpPr/>
          <p:nvPr/>
        </p:nvSpPr>
        <p:spPr>
          <a:xfrm>
            <a:off x="6891472"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97535537-D96C-F745-11A5-B6383FB8C2A3}"/>
              </a:ext>
            </a:extLst>
          </p:cNvPr>
          <p:cNvSpPr/>
          <p:nvPr/>
        </p:nvSpPr>
        <p:spPr>
          <a:xfrm>
            <a:off x="779944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BC950889-9A24-0781-D847-0F68C3A54CF2}"/>
              </a:ext>
            </a:extLst>
          </p:cNvPr>
          <p:cNvSpPr/>
          <p:nvPr/>
        </p:nvSpPr>
        <p:spPr>
          <a:xfrm>
            <a:off x="8707414"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288D75A8-FECE-ADA1-A02A-41F91C8F455C}"/>
              </a:ext>
            </a:extLst>
          </p:cNvPr>
          <p:cNvSpPr/>
          <p:nvPr/>
        </p:nvSpPr>
        <p:spPr>
          <a:xfrm>
            <a:off x="961538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B903613E-7623-BD39-4540-D5D39EA9977D}"/>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43" name="文本框 42">
            <a:extLst>
              <a:ext uri="{FF2B5EF4-FFF2-40B4-BE49-F238E27FC236}">
                <a16:creationId xmlns:a16="http://schemas.microsoft.com/office/drawing/2014/main" id="{0326F239-BAE2-57CC-2DFA-BF235B7C7AF8}"/>
              </a:ext>
            </a:extLst>
          </p:cNvPr>
          <p:cNvSpPr txBox="1"/>
          <p:nvPr/>
        </p:nvSpPr>
        <p:spPr>
          <a:xfrm>
            <a:off x="2385326"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C230710F-FDA9-16F0-139D-9F1747912A93}"/>
              </a:ext>
            </a:extLst>
          </p:cNvPr>
          <p:cNvSpPr txBox="1"/>
          <p:nvPr/>
        </p:nvSpPr>
        <p:spPr>
          <a:xfrm>
            <a:off x="3294365"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7F35246D-A25F-F85E-64F3-1495AACA1AE6}"/>
              </a:ext>
            </a:extLst>
          </p:cNvPr>
          <p:cNvSpPr txBox="1"/>
          <p:nvPr/>
        </p:nvSpPr>
        <p:spPr>
          <a:xfrm>
            <a:off x="4228629"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B22130DB-E0E0-0D7A-7191-E18E65E09388}"/>
              </a:ext>
            </a:extLst>
          </p:cNvPr>
          <p:cNvSpPr txBox="1"/>
          <p:nvPr/>
        </p:nvSpPr>
        <p:spPr>
          <a:xfrm>
            <a:off x="502670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2C24A23B-0235-DFB2-A150-867EEB6881C0}"/>
              </a:ext>
            </a:extLst>
          </p:cNvPr>
          <p:cNvSpPr/>
          <p:nvPr/>
        </p:nvSpPr>
        <p:spPr>
          <a:xfrm>
            <a:off x="-179662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3" name="椭圆 22">
            <a:extLst>
              <a:ext uri="{FF2B5EF4-FFF2-40B4-BE49-F238E27FC236}">
                <a16:creationId xmlns:a16="http://schemas.microsoft.com/office/drawing/2014/main" id="{3C815D5C-BC5B-D099-68C5-2E554BA471B6}"/>
              </a:ext>
            </a:extLst>
          </p:cNvPr>
          <p:cNvSpPr/>
          <p:nvPr/>
        </p:nvSpPr>
        <p:spPr>
          <a:xfrm>
            <a:off x="-179662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4" name="文本框 23">
            <a:extLst>
              <a:ext uri="{FF2B5EF4-FFF2-40B4-BE49-F238E27FC236}">
                <a16:creationId xmlns:a16="http://schemas.microsoft.com/office/drawing/2014/main" id="{CEE86243-1483-4D99-BB64-80C360A189BE}"/>
              </a:ext>
            </a:extLst>
          </p:cNvPr>
          <p:cNvSpPr txBox="1"/>
          <p:nvPr/>
        </p:nvSpPr>
        <p:spPr>
          <a:xfrm>
            <a:off x="590204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492A4AEC-A44D-BBB0-1790-778BF14109A3}"/>
              </a:ext>
            </a:extLst>
          </p:cNvPr>
          <p:cNvSpPr txBox="1"/>
          <p:nvPr/>
        </p:nvSpPr>
        <p:spPr>
          <a:xfrm>
            <a:off x="6855072"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48" name="椭圆 47">
            <a:extLst>
              <a:ext uri="{FF2B5EF4-FFF2-40B4-BE49-F238E27FC236}">
                <a16:creationId xmlns:a16="http://schemas.microsoft.com/office/drawing/2014/main" id="{8F132C59-E773-F4E5-1BC3-F4168DE97645}"/>
              </a:ext>
            </a:extLst>
          </p:cNvPr>
          <p:cNvSpPr/>
          <p:nvPr/>
        </p:nvSpPr>
        <p:spPr>
          <a:xfrm>
            <a:off x="-1796627"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 name="文本框 4">
            <a:extLst>
              <a:ext uri="{FF2B5EF4-FFF2-40B4-BE49-F238E27FC236}">
                <a16:creationId xmlns:a16="http://schemas.microsoft.com/office/drawing/2014/main" id="{7A92D87B-B7C0-E5CB-E005-09731A8DDAC6}"/>
              </a:ext>
            </a:extLst>
          </p:cNvPr>
          <p:cNvSpPr txBox="1"/>
          <p:nvPr/>
        </p:nvSpPr>
        <p:spPr>
          <a:xfrm>
            <a:off x="7719094" y="547122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17</a:t>
            </a:r>
            <a:endParaRPr lang="zh-CN" altLang="en-US" sz="2800" dirty="0">
              <a:latin typeface="宋体" panose="02010600030101010101" pitchFamily="2" charset="-122"/>
              <a:ea typeface="宋体" panose="02010600030101010101" pitchFamily="2" charset="-122"/>
            </a:endParaRPr>
          </a:p>
        </p:txBody>
      </p:sp>
      <p:sp>
        <p:nvSpPr>
          <p:cNvPr id="3" name="矩形: 圆角 2">
            <a:extLst>
              <a:ext uri="{FF2B5EF4-FFF2-40B4-BE49-F238E27FC236}">
                <a16:creationId xmlns:a16="http://schemas.microsoft.com/office/drawing/2014/main" id="{0399F2E9-D053-AAE0-5754-8DC815322F17}"/>
              </a:ext>
            </a:extLst>
          </p:cNvPr>
          <p:cNvSpPr/>
          <p:nvPr/>
        </p:nvSpPr>
        <p:spPr>
          <a:xfrm>
            <a:off x="5736373" y="948675"/>
            <a:ext cx="2076305" cy="2646536"/>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2C57F90-949A-604D-FEAA-207CCE61A2B9}"/>
              </a:ext>
            </a:extLst>
          </p:cNvPr>
          <p:cNvSpPr txBox="1"/>
          <p:nvPr/>
        </p:nvSpPr>
        <p:spPr>
          <a:xfrm>
            <a:off x="8658591" y="547122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03542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50C12-0871-1449-5788-73872B521AE2}"/>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CD12EDCE-28C3-3D40-B2B2-9D5B86455FC3}"/>
              </a:ext>
            </a:extLst>
          </p:cNvPr>
          <p:cNvSpPr/>
          <p:nvPr/>
        </p:nvSpPr>
        <p:spPr>
          <a:xfrm>
            <a:off x="-782013"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4DF6A93F-D73F-3D97-061E-59C9DB2D6C0F}"/>
              </a:ext>
            </a:extLst>
          </p:cNvPr>
          <p:cNvSpPr/>
          <p:nvPr/>
        </p:nvSpPr>
        <p:spPr>
          <a:xfrm>
            <a:off x="-1844248"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89BA21B9-F0C7-BB9D-8754-F80A49AF8A00}"/>
              </a:ext>
            </a:extLst>
          </p:cNvPr>
          <p:cNvSpPr/>
          <p:nvPr/>
        </p:nvSpPr>
        <p:spPr>
          <a:xfrm>
            <a:off x="-1844248"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17D9BE1D-A3A6-F0B9-608D-0D90AE6D6C5D}"/>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57872459-D5AD-755C-71E9-5FF0123A65F7}"/>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3E4D8F92-B313-FFE1-5956-B81BEAA0BA52}"/>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4" name="直接箭头连接符 13">
            <a:extLst>
              <a:ext uri="{FF2B5EF4-FFF2-40B4-BE49-F238E27FC236}">
                <a16:creationId xmlns:a16="http://schemas.microsoft.com/office/drawing/2014/main" id="{70899CB8-3764-73A6-CBC2-EEBC6A900D0B}"/>
              </a:ext>
            </a:extLst>
          </p:cNvPr>
          <p:cNvCxnSpPr>
            <a:cxnSpLocks/>
          </p:cNvCxnSpPr>
          <p:nvPr/>
        </p:nvCxnSpPr>
        <p:spPr>
          <a:xfrm>
            <a:off x="-131137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49BDCE2-FE51-9C51-7BD8-57E9AE5644DD}"/>
              </a:ext>
            </a:extLst>
          </p:cNvPr>
          <p:cNvCxnSpPr>
            <a:cxnSpLocks/>
          </p:cNvCxnSpPr>
          <p:nvPr/>
        </p:nvCxnSpPr>
        <p:spPr>
          <a:xfrm flipV="1">
            <a:off x="-1241622"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5EA5F3F-6393-85B9-E01F-2D87F959AD1D}"/>
              </a:ext>
            </a:extLst>
          </p:cNvPr>
          <p:cNvCxnSpPr>
            <a:cxnSpLocks/>
          </p:cNvCxnSpPr>
          <p:nvPr/>
        </p:nvCxnSpPr>
        <p:spPr>
          <a:xfrm>
            <a:off x="-131137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A10B24D-054B-BF61-E47F-9C52F41887C2}"/>
              </a:ext>
            </a:extLst>
          </p:cNvPr>
          <p:cNvCxnSpPr>
            <a:cxnSpLocks/>
          </p:cNvCxnSpPr>
          <p:nvPr/>
        </p:nvCxnSpPr>
        <p:spPr>
          <a:xfrm>
            <a:off x="-1358991"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586C618-B25F-D1B8-7761-A4DC9EA912B3}"/>
              </a:ext>
            </a:extLst>
          </p:cNvPr>
          <p:cNvCxnSpPr>
            <a:cxnSpLocks/>
          </p:cNvCxnSpPr>
          <p:nvPr/>
        </p:nvCxnSpPr>
        <p:spPr>
          <a:xfrm flipV="1">
            <a:off x="-1394248"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A26F8D4-7F9B-9514-857E-66A89F301456}"/>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C469919-00CE-E72D-7EE7-6013ED8D36FC}"/>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5879E26-96B6-5D34-D9D7-2F89A6021D41}"/>
              </a:ext>
            </a:extLst>
          </p:cNvPr>
          <p:cNvCxnSpPr>
            <a:cxnSpLocks/>
          </p:cNvCxnSpPr>
          <p:nvPr/>
        </p:nvCxnSpPr>
        <p:spPr>
          <a:xfrm flipV="1">
            <a:off x="-13589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6D1FB3C-A559-5558-DDB0-64C4A818D9A9}"/>
              </a:ext>
            </a:extLst>
          </p:cNvPr>
          <p:cNvSpPr txBox="1"/>
          <p:nvPr/>
        </p:nvSpPr>
        <p:spPr>
          <a:xfrm>
            <a:off x="-1180812"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45DB0668-4C38-CCA8-5BDB-B55933006150}"/>
              </a:ext>
            </a:extLst>
          </p:cNvPr>
          <p:cNvSpPr txBox="1"/>
          <p:nvPr/>
        </p:nvSpPr>
        <p:spPr>
          <a:xfrm>
            <a:off x="-856174"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9E9751FA-5608-FB0A-C87A-3266BAA5E575}"/>
              </a:ext>
            </a:extLst>
          </p:cNvPr>
          <p:cNvSpPr txBox="1"/>
          <p:nvPr/>
        </p:nvSpPr>
        <p:spPr>
          <a:xfrm>
            <a:off x="-1036166"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FBF64601-0725-D1BA-7407-58279459C6A1}"/>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5162640F-C2C7-5BEC-5370-B5F4BD9D46BA}"/>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56001A5E-DA36-7EE7-A795-D3DE3B195C53}"/>
              </a:ext>
            </a:extLst>
          </p:cNvPr>
          <p:cNvSpPr txBox="1"/>
          <p:nvPr/>
        </p:nvSpPr>
        <p:spPr>
          <a:xfrm>
            <a:off x="-122701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570A21CA-45C7-0DB3-9121-8B5028807866}"/>
              </a:ext>
            </a:extLst>
          </p:cNvPr>
          <p:cNvSpPr txBox="1"/>
          <p:nvPr/>
        </p:nvSpPr>
        <p:spPr>
          <a:xfrm>
            <a:off x="-122701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2165FACE-7BCE-BFE9-23FD-CA022D569997}"/>
              </a:ext>
            </a:extLst>
          </p:cNvPr>
          <p:cNvSpPr txBox="1"/>
          <p:nvPr/>
        </p:nvSpPr>
        <p:spPr>
          <a:xfrm>
            <a:off x="-915914"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33" name="椭圆 32">
            <a:extLst>
              <a:ext uri="{FF2B5EF4-FFF2-40B4-BE49-F238E27FC236}">
                <a16:creationId xmlns:a16="http://schemas.microsoft.com/office/drawing/2014/main" id="{0909C75E-FBD5-6056-5AFB-4303E7C77D9E}"/>
              </a:ext>
            </a:extLst>
          </p:cNvPr>
          <p:cNvSpPr/>
          <p:nvPr/>
        </p:nvSpPr>
        <p:spPr>
          <a:xfrm>
            <a:off x="2351617"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6ACC878C-9B71-7ADB-9BBE-D6903F6AD622}"/>
              </a:ext>
            </a:extLst>
          </p:cNvPr>
          <p:cNvSpPr/>
          <p:nvPr/>
        </p:nvSpPr>
        <p:spPr>
          <a:xfrm>
            <a:off x="3259588"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3E2CFBB1-201F-CC4C-D859-21B0C1AC45A4}"/>
              </a:ext>
            </a:extLst>
          </p:cNvPr>
          <p:cNvSpPr/>
          <p:nvPr/>
        </p:nvSpPr>
        <p:spPr>
          <a:xfrm>
            <a:off x="4167559"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B48DDC92-2624-E6A4-1FBC-9D36E2D874FF}"/>
              </a:ext>
            </a:extLst>
          </p:cNvPr>
          <p:cNvSpPr/>
          <p:nvPr/>
        </p:nvSpPr>
        <p:spPr>
          <a:xfrm>
            <a:off x="5075530"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C50907F4-C194-1B6B-9666-DE4D1099D150}"/>
              </a:ext>
            </a:extLst>
          </p:cNvPr>
          <p:cNvSpPr/>
          <p:nvPr/>
        </p:nvSpPr>
        <p:spPr>
          <a:xfrm>
            <a:off x="5983501"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45AC492F-821E-B629-25F2-C45CF04FC059}"/>
              </a:ext>
            </a:extLst>
          </p:cNvPr>
          <p:cNvSpPr/>
          <p:nvPr/>
        </p:nvSpPr>
        <p:spPr>
          <a:xfrm>
            <a:off x="6891472"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58B7D033-A839-F5AA-9F0C-C2BC5D413E1B}"/>
              </a:ext>
            </a:extLst>
          </p:cNvPr>
          <p:cNvSpPr/>
          <p:nvPr/>
        </p:nvSpPr>
        <p:spPr>
          <a:xfrm>
            <a:off x="779944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69AF6BA7-B976-A9D6-AE40-D27A3C05A213}"/>
              </a:ext>
            </a:extLst>
          </p:cNvPr>
          <p:cNvSpPr/>
          <p:nvPr/>
        </p:nvSpPr>
        <p:spPr>
          <a:xfrm>
            <a:off x="8707414"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005C4B4E-CD84-21BC-C76F-5F3783A014D5}"/>
              </a:ext>
            </a:extLst>
          </p:cNvPr>
          <p:cNvSpPr/>
          <p:nvPr/>
        </p:nvSpPr>
        <p:spPr>
          <a:xfrm>
            <a:off x="961538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88AA006B-1ABB-E8E7-3C2E-26B83FB84EB3}"/>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43" name="文本框 42">
            <a:extLst>
              <a:ext uri="{FF2B5EF4-FFF2-40B4-BE49-F238E27FC236}">
                <a16:creationId xmlns:a16="http://schemas.microsoft.com/office/drawing/2014/main" id="{DB92DB1A-7990-FBA1-8091-58BB8EF16F31}"/>
              </a:ext>
            </a:extLst>
          </p:cNvPr>
          <p:cNvSpPr txBox="1"/>
          <p:nvPr/>
        </p:nvSpPr>
        <p:spPr>
          <a:xfrm>
            <a:off x="2385326"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EBB0C819-A8BA-AEF2-EB4B-F6DC8AE35032}"/>
              </a:ext>
            </a:extLst>
          </p:cNvPr>
          <p:cNvSpPr txBox="1"/>
          <p:nvPr/>
        </p:nvSpPr>
        <p:spPr>
          <a:xfrm>
            <a:off x="3294365"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E62BBD72-B9A4-2285-D0F8-1487DC1B319A}"/>
              </a:ext>
            </a:extLst>
          </p:cNvPr>
          <p:cNvSpPr txBox="1"/>
          <p:nvPr/>
        </p:nvSpPr>
        <p:spPr>
          <a:xfrm>
            <a:off x="4228629"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13DCA4D5-C0A7-B588-7372-CB693DEBD72A}"/>
              </a:ext>
            </a:extLst>
          </p:cNvPr>
          <p:cNvSpPr txBox="1"/>
          <p:nvPr/>
        </p:nvSpPr>
        <p:spPr>
          <a:xfrm>
            <a:off x="502670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654BDE8C-C84A-02A8-D58C-D26103A77574}"/>
              </a:ext>
            </a:extLst>
          </p:cNvPr>
          <p:cNvSpPr/>
          <p:nvPr/>
        </p:nvSpPr>
        <p:spPr>
          <a:xfrm>
            <a:off x="-179662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3" name="椭圆 22">
            <a:extLst>
              <a:ext uri="{FF2B5EF4-FFF2-40B4-BE49-F238E27FC236}">
                <a16:creationId xmlns:a16="http://schemas.microsoft.com/office/drawing/2014/main" id="{D42CA471-87B8-908A-AC43-D145A0FE7EBB}"/>
              </a:ext>
            </a:extLst>
          </p:cNvPr>
          <p:cNvSpPr/>
          <p:nvPr/>
        </p:nvSpPr>
        <p:spPr>
          <a:xfrm>
            <a:off x="-179662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4" name="文本框 23">
            <a:extLst>
              <a:ext uri="{FF2B5EF4-FFF2-40B4-BE49-F238E27FC236}">
                <a16:creationId xmlns:a16="http://schemas.microsoft.com/office/drawing/2014/main" id="{BC8A197A-4280-8ADE-238B-B577A7E9C04D}"/>
              </a:ext>
            </a:extLst>
          </p:cNvPr>
          <p:cNvSpPr txBox="1"/>
          <p:nvPr/>
        </p:nvSpPr>
        <p:spPr>
          <a:xfrm>
            <a:off x="590204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56567B01-D81B-6572-3E14-3222A5C487C3}"/>
              </a:ext>
            </a:extLst>
          </p:cNvPr>
          <p:cNvSpPr txBox="1"/>
          <p:nvPr/>
        </p:nvSpPr>
        <p:spPr>
          <a:xfrm>
            <a:off x="6855072"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48" name="椭圆 47">
            <a:extLst>
              <a:ext uri="{FF2B5EF4-FFF2-40B4-BE49-F238E27FC236}">
                <a16:creationId xmlns:a16="http://schemas.microsoft.com/office/drawing/2014/main" id="{A78FBFAB-611A-4AB4-3568-27AE4EA1D906}"/>
              </a:ext>
            </a:extLst>
          </p:cNvPr>
          <p:cNvSpPr/>
          <p:nvPr/>
        </p:nvSpPr>
        <p:spPr>
          <a:xfrm>
            <a:off x="-1796627"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 name="文本框 4">
            <a:extLst>
              <a:ext uri="{FF2B5EF4-FFF2-40B4-BE49-F238E27FC236}">
                <a16:creationId xmlns:a16="http://schemas.microsoft.com/office/drawing/2014/main" id="{095F0DBF-A8F3-008F-4999-DC3EFCADBFD6}"/>
              </a:ext>
            </a:extLst>
          </p:cNvPr>
          <p:cNvSpPr txBox="1"/>
          <p:nvPr/>
        </p:nvSpPr>
        <p:spPr>
          <a:xfrm>
            <a:off x="7719094" y="547122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17</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7A6BC0DD-3FE7-2DDE-314F-6636C3448DD2}"/>
              </a:ext>
            </a:extLst>
          </p:cNvPr>
          <p:cNvSpPr txBox="1"/>
          <p:nvPr/>
        </p:nvSpPr>
        <p:spPr>
          <a:xfrm>
            <a:off x="8658591" y="547122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5906D1D2-63C5-B74F-5F27-E767D6219829}"/>
              </a:ext>
            </a:extLst>
          </p:cNvPr>
          <p:cNvSpPr txBox="1"/>
          <p:nvPr/>
        </p:nvSpPr>
        <p:spPr>
          <a:xfrm>
            <a:off x="9566576" y="547122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cxnSp>
        <p:nvCxnSpPr>
          <p:cNvPr id="11" name="直接箭头连接符 10">
            <a:extLst>
              <a:ext uri="{FF2B5EF4-FFF2-40B4-BE49-F238E27FC236}">
                <a16:creationId xmlns:a16="http://schemas.microsoft.com/office/drawing/2014/main" id="{8DE9225F-CF43-3998-32F1-069C5EC8A70A}"/>
              </a:ext>
            </a:extLst>
          </p:cNvPr>
          <p:cNvCxnSpPr>
            <a:cxnSpLocks/>
          </p:cNvCxnSpPr>
          <p:nvPr/>
        </p:nvCxnSpPr>
        <p:spPr>
          <a:xfrm flipV="1">
            <a:off x="-1518781" y="789515"/>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F741DDF-BB30-C809-A273-CC52A544E715}"/>
              </a:ext>
            </a:extLst>
          </p:cNvPr>
          <p:cNvCxnSpPr>
            <a:cxnSpLocks/>
          </p:cNvCxnSpPr>
          <p:nvPr/>
        </p:nvCxnSpPr>
        <p:spPr>
          <a:xfrm>
            <a:off x="-1434782" y="1810065"/>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D94B71B-3D29-C338-70BB-89599B0B0C3D}"/>
              </a:ext>
            </a:extLst>
          </p:cNvPr>
          <p:cNvCxnSpPr>
            <a:cxnSpLocks/>
          </p:cNvCxnSpPr>
          <p:nvPr/>
        </p:nvCxnSpPr>
        <p:spPr>
          <a:xfrm>
            <a:off x="-1518781" y="2057843"/>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7C01D1E-912F-D838-368B-86354672B54E}"/>
              </a:ext>
            </a:extLst>
          </p:cNvPr>
          <p:cNvSpPr txBox="1"/>
          <p:nvPr/>
        </p:nvSpPr>
        <p:spPr>
          <a:xfrm>
            <a:off x="-1502580" y="65421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76BFB199-F48F-5455-BBD8-D13148131850}"/>
              </a:ext>
            </a:extLst>
          </p:cNvPr>
          <p:cNvSpPr txBox="1"/>
          <p:nvPr/>
        </p:nvSpPr>
        <p:spPr>
          <a:xfrm>
            <a:off x="-1078366" y="132802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4FDB7320-8243-F1B8-649C-24854B74804C}"/>
              </a:ext>
            </a:extLst>
          </p:cNvPr>
          <p:cNvSpPr txBox="1"/>
          <p:nvPr/>
        </p:nvSpPr>
        <p:spPr>
          <a:xfrm>
            <a:off x="-1711809" y="242553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4240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C526-B7AE-7902-DA7A-2A16124A73FD}"/>
            </a:ext>
          </a:extLst>
        </p:cNvPr>
        <p:cNvGrpSpPr/>
        <p:nvPr/>
      </p:nvGrpSpPr>
      <p:grpSpPr>
        <a:xfrm>
          <a:off x="0" y="0"/>
          <a:ext cx="0" cy="0"/>
          <a:chOff x="0" y="0"/>
          <a:chExt cx="0" cy="0"/>
        </a:xfrm>
      </p:grpSpPr>
      <p:sp>
        <p:nvSpPr>
          <p:cNvPr id="33" name="椭圆 32">
            <a:extLst>
              <a:ext uri="{FF2B5EF4-FFF2-40B4-BE49-F238E27FC236}">
                <a16:creationId xmlns:a16="http://schemas.microsoft.com/office/drawing/2014/main" id="{5EF2B50D-03CA-E9A4-7502-FF25C18C0A3D}"/>
              </a:ext>
            </a:extLst>
          </p:cNvPr>
          <p:cNvSpPr/>
          <p:nvPr/>
        </p:nvSpPr>
        <p:spPr>
          <a:xfrm>
            <a:off x="2351617"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4" name="椭圆 33">
            <a:extLst>
              <a:ext uri="{FF2B5EF4-FFF2-40B4-BE49-F238E27FC236}">
                <a16:creationId xmlns:a16="http://schemas.microsoft.com/office/drawing/2014/main" id="{898902B3-7D67-8EE6-DF25-4CE34B012347}"/>
              </a:ext>
            </a:extLst>
          </p:cNvPr>
          <p:cNvSpPr/>
          <p:nvPr/>
        </p:nvSpPr>
        <p:spPr>
          <a:xfrm>
            <a:off x="3259588"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椭圆 34">
            <a:extLst>
              <a:ext uri="{FF2B5EF4-FFF2-40B4-BE49-F238E27FC236}">
                <a16:creationId xmlns:a16="http://schemas.microsoft.com/office/drawing/2014/main" id="{6C00DFDC-D39B-3F7D-73DF-F2951BA25A81}"/>
              </a:ext>
            </a:extLst>
          </p:cNvPr>
          <p:cNvSpPr/>
          <p:nvPr/>
        </p:nvSpPr>
        <p:spPr>
          <a:xfrm>
            <a:off x="4167559"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6" name="椭圆 35">
            <a:extLst>
              <a:ext uri="{FF2B5EF4-FFF2-40B4-BE49-F238E27FC236}">
                <a16:creationId xmlns:a16="http://schemas.microsoft.com/office/drawing/2014/main" id="{FA0AF5D5-A5D4-6C34-6AA5-07A1358E7473}"/>
              </a:ext>
            </a:extLst>
          </p:cNvPr>
          <p:cNvSpPr/>
          <p:nvPr/>
        </p:nvSpPr>
        <p:spPr>
          <a:xfrm>
            <a:off x="5075530"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AE18C58-420F-C88F-B144-C9AB831BAC23}"/>
              </a:ext>
            </a:extLst>
          </p:cNvPr>
          <p:cNvSpPr/>
          <p:nvPr/>
        </p:nvSpPr>
        <p:spPr>
          <a:xfrm>
            <a:off x="5983501"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8" name="椭圆 37">
            <a:extLst>
              <a:ext uri="{FF2B5EF4-FFF2-40B4-BE49-F238E27FC236}">
                <a16:creationId xmlns:a16="http://schemas.microsoft.com/office/drawing/2014/main" id="{80002E0B-DA0B-AA0E-76A4-937B920A706D}"/>
              </a:ext>
            </a:extLst>
          </p:cNvPr>
          <p:cNvSpPr/>
          <p:nvPr/>
        </p:nvSpPr>
        <p:spPr>
          <a:xfrm>
            <a:off x="6891472"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9" name="椭圆 38">
            <a:extLst>
              <a:ext uri="{FF2B5EF4-FFF2-40B4-BE49-F238E27FC236}">
                <a16:creationId xmlns:a16="http://schemas.microsoft.com/office/drawing/2014/main" id="{9F828EAB-C091-797C-0592-C5D08258D08D}"/>
              </a:ext>
            </a:extLst>
          </p:cNvPr>
          <p:cNvSpPr/>
          <p:nvPr/>
        </p:nvSpPr>
        <p:spPr>
          <a:xfrm>
            <a:off x="779944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0" name="椭圆 39">
            <a:extLst>
              <a:ext uri="{FF2B5EF4-FFF2-40B4-BE49-F238E27FC236}">
                <a16:creationId xmlns:a16="http://schemas.microsoft.com/office/drawing/2014/main" id="{5391F00B-98A7-909D-647C-0BF1014FA84D}"/>
              </a:ext>
            </a:extLst>
          </p:cNvPr>
          <p:cNvSpPr/>
          <p:nvPr/>
        </p:nvSpPr>
        <p:spPr>
          <a:xfrm>
            <a:off x="8707414"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1" name="椭圆 40">
            <a:extLst>
              <a:ext uri="{FF2B5EF4-FFF2-40B4-BE49-F238E27FC236}">
                <a16:creationId xmlns:a16="http://schemas.microsoft.com/office/drawing/2014/main" id="{4A1048E7-FBC4-0714-F1C8-0A7F0464CFF5}"/>
              </a:ext>
            </a:extLst>
          </p:cNvPr>
          <p:cNvSpPr/>
          <p:nvPr/>
        </p:nvSpPr>
        <p:spPr>
          <a:xfrm>
            <a:off x="9615383" y="4913601"/>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42" name="文本框 41">
            <a:extLst>
              <a:ext uri="{FF2B5EF4-FFF2-40B4-BE49-F238E27FC236}">
                <a16:creationId xmlns:a16="http://schemas.microsoft.com/office/drawing/2014/main" id="{20669B9D-A843-C753-FD54-9304AC2CAA86}"/>
              </a:ext>
            </a:extLst>
          </p:cNvPr>
          <p:cNvSpPr txBox="1"/>
          <p:nvPr/>
        </p:nvSpPr>
        <p:spPr>
          <a:xfrm>
            <a:off x="163147" y="4868119"/>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43" name="文本框 42">
            <a:extLst>
              <a:ext uri="{FF2B5EF4-FFF2-40B4-BE49-F238E27FC236}">
                <a16:creationId xmlns:a16="http://schemas.microsoft.com/office/drawing/2014/main" id="{26D51835-52D9-8F94-A644-45B4753DFFD7}"/>
              </a:ext>
            </a:extLst>
          </p:cNvPr>
          <p:cNvSpPr txBox="1"/>
          <p:nvPr/>
        </p:nvSpPr>
        <p:spPr>
          <a:xfrm>
            <a:off x="2385326"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87976373-6D2E-59C5-C59B-76206E2CBEBE}"/>
              </a:ext>
            </a:extLst>
          </p:cNvPr>
          <p:cNvSpPr txBox="1"/>
          <p:nvPr/>
        </p:nvSpPr>
        <p:spPr>
          <a:xfrm>
            <a:off x="3294365"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6BDC1412-B5DC-FDF0-3648-5EDAF74BE9A4}"/>
              </a:ext>
            </a:extLst>
          </p:cNvPr>
          <p:cNvSpPr txBox="1"/>
          <p:nvPr/>
        </p:nvSpPr>
        <p:spPr>
          <a:xfrm>
            <a:off x="4228629" y="5473863"/>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0057F4A1-02CC-F6D2-0C44-D4FA9A52893C}"/>
              </a:ext>
            </a:extLst>
          </p:cNvPr>
          <p:cNvSpPr txBox="1"/>
          <p:nvPr/>
        </p:nvSpPr>
        <p:spPr>
          <a:xfrm>
            <a:off x="502670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12B21273-A55A-4207-5C47-1641D980E628}"/>
              </a:ext>
            </a:extLst>
          </p:cNvPr>
          <p:cNvSpPr txBox="1"/>
          <p:nvPr/>
        </p:nvSpPr>
        <p:spPr>
          <a:xfrm>
            <a:off x="5902047"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8D04268A-FE0F-7A55-7CA2-8DD0F8B3E0FC}"/>
              </a:ext>
            </a:extLst>
          </p:cNvPr>
          <p:cNvSpPr txBox="1"/>
          <p:nvPr/>
        </p:nvSpPr>
        <p:spPr>
          <a:xfrm>
            <a:off x="6855072" y="547386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49EA75DC-D4C0-3DDA-400D-CDEE43E49819}"/>
              </a:ext>
            </a:extLst>
          </p:cNvPr>
          <p:cNvSpPr txBox="1"/>
          <p:nvPr/>
        </p:nvSpPr>
        <p:spPr>
          <a:xfrm>
            <a:off x="7719094" y="547122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17</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576365B5-34C9-6F9F-A6F8-2CB0B15BAFD6}"/>
              </a:ext>
            </a:extLst>
          </p:cNvPr>
          <p:cNvSpPr txBox="1"/>
          <p:nvPr/>
        </p:nvSpPr>
        <p:spPr>
          <a:xfrm>
            <a:off x="8658591" y="547122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12AADDB0-F095-6FB1-EE4A-5791BA2CBDBC}"/>
              </a:ext>
            </a:extLst>
          </p:cNvPr>
          <p:cNvSpPr txBox="1"/>
          <p:nvPr/>
        </p:nvSpPr>
        <p:spPr>
          <a:xfrm>
            <a:off x="9566576" y="5471223"/>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77" name="椭圆 76">
            <a:extLst>
              <a:ext uri="{FF2B5EF4-FFF2-40B4-BE49-F238E27FC236}">
                <a16:creationId xmlns:a16="http://schemas.microsoft.com/office/drawing/2014/main" id="{C2545C62-548B-A238-A420-B0D019D09B33}"/>
              </a:ext>
            </a:extLst>
          </p:cNvPr>
          <p:cNvSpPr/>
          <p:nvPr/>
        </p:nvSpPr>
        <p:spPr>
          <a:xfrm>
            <a:off x="3085137" y="15814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8" name="椭圆 77">
            <a:extLst>
              <a:ext uri="{FF2B5EF4-FFF2-40B4-BE49-F238E27FC236}">
                <a16:creationId xmlns:a16="http://schemas.microsoft.com/office/drawing/2014/main" id="{82533E94-2C08-694F-2DF2-68D420E70EEE}"/>
              </a:ext>
            </a:extLst>
          </p:cNvPr>
          <p:cNvSpPr/>
          <p:nvPr/>
        </p:nvSpPr>
        <p:spPr>
          <a:xfrm>
            <a:off x="4473543"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9" name="椭圆 78">
            <a:extLst>
              <a:ext uri="{FF2B5EF4-FFF2-40B4-BE49-F238E27FC236}">
                <a16:creationId xmlns:a16="http://schemas.microsoft.com/office/drawing/2014/main" id="{25642072-5AA4-D3C9-BDBB-ABDC6883B8C2}"/>
              </a:ext>
            </a:extLst>
          </p:cNvPr>
          <p:cNvSpPr/>
          <p:nvPr/>
        </p:nvSpPr>
        <p:spPr>
          <a:xfrm>
            <a:off x="4473543"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0" name="椭圆 79">
            <a:extLst>
              <a:ext uri="{FF2B5EF4-FFF2-40B4-BE49-F238E27FC236}">
                <a16:creationId xmlns:a16="http://schemas.microsoft.com/office/drawing/2014/main" id="{FB03DD8E-F36F-D52C-C6BE-A72811A9C622}"/>
              </a:ext>
            </a:extLst>
          </p:cNvPr>
          <p:cNvSpPr/>
          <p:nvPr/>
        </p:nvSpPr>
        <p:spPr>
          <a:xfrm>
            <a:off x="4473543"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1" name="椭圆 80">
            <a:extLst>
              <a:ext uri="{FF2B5EF4-FFF2-40B4-BE49-F238E27FC236}">
                <a16:creationId xmlns:a16="http://schemas.microsoft.com/office/drawing/2014/main" id="{923C371B-C3D4-AC24-EEAC-8ACAC4E1C380}"/>
              </a:ext>
            </a:extLst>
          </p:cNvPr>
          <p:cNvSpPr/>
          <p:nvPr/>
        </p:nvSpPr>
        <p:spPr>
          <a:xfrm>
            <a:off x="5964436" y="1066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2" name="椭圆 81">
            <a:extLst>
              <a:ext uri="{FF2B5EF4-FFF2-40B4-BE49-F238E27FC236}">
                <a16:creationId xmlns:a16="http://schemas.microsoft.com/office/drawing/2014/main" id="{9AB38AE8-A983-439D-8984-4BFE30DE521E}"/>
              </a:ext>
            </a:extLst>
          </p:cNvPr>
          <p:cNvSpPr/>
          <p:nvPr/>
        </p:nvSpPr>
        <p:spPr>
          <a:xfrm>
            <a:off x="5964436" y="30278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3" name="椭圆 82">
            <a:extLst>
              <a:ext uri="{FF2B5EF4-FFF2-40B4-BE49-F238E27FC236}">
                <a16:creationId xmlns:a16="http://schemas.microsoft.com/office/drawing/2014/main" id="{25E1330A-6F11-BF95-EE30-CEF561F6DE81}"/>
              </a:ext>
            </a:extLst>
          </p:cNvPr>
          <p:cNvSpPr/>
          <p:nvPr/>
        </p:nvSpPr>
        <p:spPr>
          <a:xfrm>
            <a:off x="7377097" y="39105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84" name="椭圆 83">
            <a:extLst>
              <a:ext uri="{FF2B5EF4-FFF2-40B4-BE49-F238E27FC236}">
                <a16:creationId xmlns:a16="http://schemas.microsoft.com/office/drawing/2014/main" id="{4BF39E69-26F6-8E3E-BEF9-C307675E9B5B}"/>
              </a:ext>
            </a:extLst>
          </p:cNvPr>
          <p:cNvSpPr/>
          <p:nvPr/>
        </p:nvSpPr>
        <p:spPr>
          <a:xfrm>
            <a:off x="7377097" y="17094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85" name="椭圆 84">
            <a:extLst>
              <a:ext uri="{FF2B5EF4-FFF2-40B4-BE49-F238E27FC236}">
                <a16:creationId xmlns:a16="http://schemas.microsoft.com/office/drawing/2014/main" id="{597FAE7F-F346-2D81-CD90-E24509F40F16}"/>
              </a:ext>
            </a:extLst>
          </p:cNvPr>
          <p:cNvSpPr/>
          <p:nvPr/>
        </p:nvSpPr>
        <p:spPr>
          <a:xfrm>
            <a:off x="8697897" y="110656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86" name="直接箭头连接符 85">
            <a:extLst>
              <a:ext uri="{FF2B5EF4-FFF2-40B4-BE49-F238E27FC236}">
                <a16:creationId xmlns:a16="http://schemas.microsoft.com/office/drawing/2014/main" id="{294317FE-78E8-EAD4-FD25-1AECB6D4BBAF}"/>
              </a:ext>
            </a:extLst>
          </p:cNvPr>
          <p:cNvCxnSpPr>
            <a:cxnSpLocks/>
          </p:cNvCxnSpPr>
          <p:nvPr/>
        </p:nvCxnSpPr>
        <p:spPr>
          <a:xfrm flipV="1">
            <a:off x="3503165" y="789515"/>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C4241F00-11F6-E8D1-A6DC-9F37C8EF798B}"/>
              </a:ext>
            </a:extLst>
          </p:cNvPr>
          <p:cNvCxnSpPr>
            <a:cxnSpLocks/>
          </p:cNvCxnSpPr>
          <p:nvPr/>
        </p:nvCxnSpPr>
        <p:spPr>
          <a:xfrm>
            <a:off x="3587164" y="1810065"/>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B87285F5-5995-F6EC-B001-19537717C97D}"/>
              </a:ext>
            </a:extLst>
          </p:cNvPr>
          <p:cNvCxnSpPr>
            <a:cxnSpLocks/>
          </p:cNvCxnSpPr>
          <p:nvPr/>
        </p:nvCxnSpPr>
        <p:spPr>
          <a:xfrm>
            <a:off x="3503165" y="2057843"/>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2798C858-D334-0D74-8F48-6B4A9319827A}"/>
              </a:ext>
            </a:extLst>
          </p:cNvPr>
          <p:cNvCxnSpPr>
            <a:cxnSpLocks/>
          </p:cNvCxnSpPr>
          <p:nvPr/>
        </p:nvCxnSpPr>
        <p:spPr>
          <a:xfrm>
            <a:off x="4958800" y="325283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CB441579-4699-F05C-CB79-CD5F76805645}"/>
              </a:ext>
            </a:extLst>
          </p:cNvPr>
          <p:cNvCxnSpPr>
            <a:cxnSpLocks/>
          </p:cNvCxnSpPr>
          <p:nvPr/>
        </p:nvCxnSpPr>
        <p:spPr>
          <a:xfrm flipV="1">
            <a:off x="5028548" y="143300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FBC45192-FC12-E3D7-888F-322F576E396F}"/>
              </a:ext>
            </a:extLst>
          </p:cNvPr>
          <p:cNvCxnSpPr>
            <a:cxnSpLocks/>
          </p:cNvCxnSpPr>
          <p:nvPr/>
        </p:nvCxnSpPr>
        <p:spPr>
          <a:xfrm>
            <a:off x="4958800" y="67345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5D193DFB-5D7D-378C-5899-7CC61474BC4C}"/>
              </a:ext>
            </a:extLst>
          </p:cNvPr>
          <p:cNvCxnSpPr>
            <a:cxnSpLocks/>
          </p:cNvCxnSpPr>
          <p:nvPr/>
        </p:nvCxnSpPr>
        <p:spPr>
          <a:xfrm>
            <a:off x="6449693" y="143300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824273F0-D92E-A858-BA71-CF9182C26C01}"/>
              </a:ext>
            </a:extLst>
          </p:cNvPr>
          <p:cNvCxnSpPr>
            <a:cxnSpLocks/>
          </p:cNvCxnSpPr>
          <p:nvPr/>
        </p:nvCxnSpPr>
        <p:spPr>
          <a:xfrm flipV="1">
            <a:off x="6414436" y="67345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4094C4FD-2891-3A27-42C5-31021191047D}"/>
              </a:ext>
            </a:extLst>
          </p:cNvPr>
          <p:cNvCxnSpPr>
            <a:cxnSpLocks/>
          </p:cNvCxnSpPr>
          <p:nvPr/>
        </p:nvCxnSpPr>
        <p:spPr>
          <a:xfrm flipV="1">
            <a:off x="7835581" y="143300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43A1570F-EF42-6124-04B1-FF4A0BACF9B6}"/>
              </a:ext>
            </a:extLst>
          </p:cNvPr>
          <p:cNvCxnSpPr>
            <a:cxnSpLocks/>
          </p:cNvCxnSpPr>
          <p:nvPr/>
        </p:nvCxnSpPr>
        <p:spPr>
          <a:xfrm>
            <a:off x="7853870" y="61846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20F3C7F2-7206-B9E3-A8ED-842E5245D10D}"/>
              </a:ext>
            </a:extLst>
          </p:cNvPr>
          <p:cNvCxnSpPr>
            <a:cxnSpLocks/>
          </p:cNvCxnSpPr>
          <p:nvPr/>
        </p:nvCxnSpPr>
        <p:spPr>
          <a:xfrm flipV="1">
            <a:off x="6449692" y="215944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C4B037DE-DDE7-A51A-6C45-97F7A817CF47}"/>
              </a:ext>
            </a:extLst>
          </p:cNvPr>
          <p:cNvSpPr txBox="1"/>
          <p:nvPr/>
        </p:nvSpPr>
        <p:spPr>
          <a:xfrm>
            <a:off x="3519366" y="65421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98" name="文本框 97">
            <a:extLst>
              <a:ext uri="{FF2B5EF4-FFF2-40B4-BE49-F238E27FC236}">
                <a16:creationId xmlns:a16="http://schemas.microsoft.com/office/drawing/2014/main" id="{329455B6-7C08-853E-4A7D-53C9B21C6C0F}"/>
              </a:ext>
            </a:extLst>
          </p:cNvPr>
          <p:cNvSpPr txBox="1"/>
          <p:nvPr/>
        </p:nvSpPr>
        <p:spPr>
          <a:xfrm>
            <a:off x="3943580" y="132802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99" name="文本框 98">
            <a:extLst>
              <a:ext uri="{FF2B5EF4-FFF2-40B4-BE49-F238E27FC236}">
                <a16:creationId xmlns:a16="http://schemas.microsoft.com/office/drawing/2014/main" id="{98C0235F-064D-3BC0-F213-5888519BE6F6}"/>
              </a:ext>
            </a:extLst>
          </p:cNvPr>
          <p:cNvSpPr txBox="1"/>
          <p:nvPr/>
        </p:nvSpPr>
        <p:spPr>
          <a:xfrm>
            <a:off x="3310137" y="242553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100" name="文本框 99">
            <a:extLst>
              <a:ext uri="{FF2B5EF4-FFF2-40B4-BE49-F238E27FC236}">
                <a16:creationId xmlns:a16="http://schemas.microsoft.com/office/drawing/2014/main" id="{9EB87BFE-D518-86DB-A7FF-0F1CF696F37B}"/>
              </a:ext>
            </a:extLst>
          </p:cNvPr>
          <p:cNvSpPr txBox="1"/>
          <p:nvPr/>
        </p:nvSpPr>
        <p:spPr>
          <a:xfrm>
            <a:off x="5089358" y="327734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19CE4828-461E-08BA-FCA1-C497A0F38CFE}"/>
              </a:ext>
            </a:extLst>
          </p:cNvPr>
          <p:cNvSpPr txBox="1"/>
          <p:nvPr/>
        </p:nvSpPr>
        <p:spPr>
          <a:xfrm>
            <a:off x="6952510" y="267485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102" name="文本框 101">
            <a:extLst>
              <a:ext uri="{FF2B5EF4-FFF2-40B4-BE49-F238E27FC236}">
                <a16:creationId xmlns:a16="http://schemas.microsoft.com/office/drawing/2014/main" id="{4D48FDAD-AA15-9758-3BC7-350D4A3CF8D8}"/>
              </a:ext>
            </a:extLst>
          </p:cNvPr>
          <p:cNvSpPr txBox="1"/>
          <p:nvPr/>
        </p:nvSpPr>
        <p:spPr>
          <a:xfrm>
            <a:off x="5234004" y="24925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103" name="文本框 102">
            <a:extLst>
              <a:ext uri="{FF2B5EF4-FFF2-40B4-BE49-F238E27FC236}">
                <a16:creationId xmlns:a16="http://schemas.microsoft.com/office/drawing/2014/main" id="{C149BEA5-22C5-C45E-A8C2-B6097628AB26}"/>
              </a:ext>
            </a:extLst>
          </p:cNvPr>
          <p:cNvSpPr txBox="1"/>
          <p:nvPr/>
        </p:nvSpPr>
        <p:spPr>
          <a:xfrm>
            <a:off x="8194658" y="2976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104" name="文本框 103">
            <a:extLst>
              <a:ext uri="{FF2B5EF4-FFF2-40B4-BE49-F238E27FC236}">
                <a16:creationId xmlns:a16="http://schemas.microsoft.com/office/drawing/2014/main" id="{05514254-02BF-8720-F145-1A7E9DD7795C}"/>
              </a:ext>
            </a:extLst>
          </p:cNvPr>
          <p:cNvSpPr txBox="1"/>
          <p:nvPr/>
        </p:nvSpPr>
        <p:spPr>
          <a:xfrm>
            <a:off x="8186801" y="163622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105" name="文本框 104">
            <a:extLst>
              <a:ext uri="{FF2B5EF4-FFF2-40B4-BE49-F238E27FC236}">
                <a16:creationId xmlns:a16="http://schemas.microsoft.com/office/drawing/2014/main" id="{06211DD0-1126-CE2F-19D4-72373DB2EB6E}"/>
              </a:ext>
            </a:extLst>
          </p:cNvPr>
          <p:cNvSpPr txBox="1"/>
          <p:nvPr/>
        </p:nvSpPr>
        <p:spPr>
          <a:xfrm>
            <a:off x="6581672" y="15565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106" name="文本框 105">
            <a:extLst>
              <a:ext uri="{FF2B5EF4-FFF2-40B4-BE49-F238E27FC236}">
                <a16:creationId xmlns:a16="http://schemas.microsoft.com/office/drawing/2014/main" id="{82D365AD-7225-C733-FE6D-4E01A8300368}"/>
              </a:ext>
            </a:extLst>
          </p:cNvPr>
          <p:cNvSpPr txBox="1"/>
          <p:nvPr/>
        </p:nvSpPr>
        <p:spPr>
          <a:xfrm>
            <a:off x="6581672" y="32047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107" name="文本框 106">
            <a:extLst>
              <a:ext uri="{FF2B5EF4-FFF2-40B4-BE49-F238E27FC236}">
                <a16:creationId xmlns:a16="http://schemas.microsoft.com/office/drawing/2014/main" id="{53AD0384-5BA3-BDE8-C072-F661D9C4042E}"/>
              </a:ext>
            </a:extLst>
          </p:cNvPr>
          <p:cNvSpPr txBox="1"/>
          <p:nvPr/>
        </p:nvSpPr>
        <p:spPr>
          <a:xfrm>
            <a:off x="5354256" y="16122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108" name="文本框 107">
            <a:extLst>
              <a:ext uri="{FF2B5EF4-FFF2-40B4-BE49-F238E27FC236}">
                <a16:creationId xmlns:a16="http://schemas.microsoft.com/office/drawing/2014/main" id="{4F9D87D3-B245-A642-2BD9-A0C1F6B088C6}"/>
              </a:ext>
            </a:extLst>
          </p:cNvPr>
          <p:cNvSpPr txBox="1"/>
          <p:nvPr/>
        </p:nvSpPr>
        <p:spPr>
          <a:xfrm>
            <a:off x="0" y="-2148114"/>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工程完成最短时间</a:t>
            </a:r>
          </a:p>
        </p:txBody>
      </p:sp>
      <p:sp>
        <p:nvSpPr>
          <p:cNvPr id="109" name="文本框 108">
            <a:extLst>
              <a:ext uri="{FF2B5EF4-FFF2-40B4-BE49-F238E27FC236}">
                <a16:creationId xmlns:a16="http://schemas.microsoft.com/office/drawing/2014/main" id="{47DCC659-C0EF-50BB-6EA3-8DAA521DA7CC}"/>
              </a:ext>
            </a:extLst>
          </p:cNvPr>
          <p:cNvSpPr txBox="1"/>
          <p:nvPr/>
        </p:nvSpPr>
        <p:spPr>
          <a:xfrm>
            <a:off x="0" y="-162489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工程完成最短时间就是</a:t>
            </a:r>
            <a:r>
              <a:rPr lang="zh-CN" altLang="en-US" sz="2800" dirty="0">
                <a:solidFill>
                  <a:srgbClr val="EE0000"/>
                </a:solidFill>
                <a:latin typeface="宋体" panose="02010600030101010101" pitchFamily="2" charset="-122"/>
                <a:ea typeface="宋体" panose="02010600030101010101" pitchFamily="2" charset="-122"/>
              </a:rPr>
              <a:t>汇点</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a:t>
            </a:r>
          </a:p>
        </p:txBody>
      </p:sp>
      <p:sp>
        <p:nvSpPr>
          <p:cNvPr id="110" name="文本框 109">
            <a:extLst>
              <a:ext uri="{FF2B5EF4-FFF2-40B4-BE49-F238E27FC236}">
                <a16:creationId xmlns:a16="http://schemas.microsoft.com/office/drawing/2014/main" id="{1618E864-B574-ED49-9A96-D8E550608AD1}"/>
              </a:ext>
            </a:extLst>
          </p:cNvPr>
          <p:cNvSpPr txBox="1"/>
          <p:nvPr/>
        </p:nvSpPr>
        <p:spPr>
          <a:xfrm>
            <a:off x="0" y="-1082624"/>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是起点，从</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最长路径长度</a:t>
            </a:r>
            <a:r>
              <a:rPr lang="zh-CN" altLang="en-US" sz="2800" dirty="0">
                <a:latin typeface="宋体" panose="02010600030101010101" pitchFamily="2" charset="-122"/>
                <a:ea typeface="宋体" panose="02010600030101010101" pitchFamily="2" charset="-122"/>
              </a:rPr>
              <a:t>称为事件</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，即是以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为尾的所有活动的最早发生时间</a:t>
            </a:r>
          </a:p>
        </p:txBody>
      </p:sp>
    </p:spTree>
    <p:extLst>
      <p:ext uri="{BB962C8B-B14F-4D97-AF65-F5344CB8AC3E}">
        <p14:creationId xmlns:p14="http://schemas.microsoft.com/office/powerpoint/2010/main" val="393972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BA60-DC36-EEB2-7B26-A9BD416335E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BBDEE1DD-410E-FCA2-54D9-8FC614597507}"/>
              </a:ext>
            </a:extLst>
          </p:cNvPr>
          <p:cNvSpPr/>
          <p:nvPr/>
        </p:nvSpPr>
        <p:spPr>
          <a:xfrm>
            <a:off x="4775826" y="2903192"/>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F2D12CA-9B05-0348-178E-F43BBBA202A4}"/>
              </a:ext>
            </a:extLst>
          </p:cNvPr>
          <p:cNvSpPr txBox="1"/>
          <p:nvPr/>
        </p:nvSpPr>
        <p:spPr>
          <a:xfrm>
            <a:off x="0" y="946684"/>
            <a:ext cx="366485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这里有一个节点</a:t>
            </a:r>
          </a:p>
        </p:txBody>
      </p:sp>
      <p:sp>
        <p:nvSpPr>
          <p:cNvPr id="14" name="箭头: 下 13">
            <a:extLst>
              <a:ext uri="{FF2B5EF4-FFF2-40B4-BE49-F238E27FC236}">
                <a16:creationId xmlns:a16="http://schemas.microsoft.com/office/drawing/2014/main" id="{9F5878CF-99A2-58AB-D98E-915B035010DC}"/>
              </a:ext>
            </a:extLst>
          </p:cNvPr>
          <p:cNvSpPr/>
          <p:nvPr/>
        </p:nvSpPr>
        <p:spPr>
          <a:xfrm rot="2253248">
            <a:off x="7161612" y="1001402"/>
            <a:ext cx="914400" cy="1791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7C2AB88-A923-3C38-8271-7BE73E1E70EC}"/>
              </a:ext>
            </a:extLst>
          </p:cNvPr>
          <p:cNvSpPr txBox="1"/>
          <p:nvPr/>
        </p:nvSpPr>
        <p:spPr>
          <a:xfrm>
            <a:off x="0" y="1593015"/>
            <a:ext cx="573198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它很孤单</a:t>
            </a:r>
          </a:p>
        </p:txBody>
      </p:sp>
      <p:sp>
        <p:nvSpPr>
          <p:cNvPr id="21" name="文本框 20">
            <a:extLst>
              <a:ext uri="{FF2B5EF4-FFF2-40B4-BE49-F238E27FC236}">
                <a16:creationId xmlns:a16="http://schemas.microsoft.com/office/drawing/2014/main" id="{60C75794-A7C6-33A0-4392-B5D5593AABB5}"/>
              </a:ext>
            </a:extLst>
          </p:cNvPr>
          <p:cNvSpPr txBox="1"/>
          <p:nvPr/>
        </p:nvSpPr>
        <p:spPr>
          <a:xfrm>
            <a:off x="0" y="2239346"/>
            <a:ext cx="573198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让我们来走近它</a:t>
            </a:r>
          </a:p>
        </p:txBody>
      </p:sp>
    </p:spTree>
    <p:extLst>
      <p:ext uri="{BB962C8B-B14F-4D97-AF65-F5344CB8AC3E}">
        <p14:creationId xmlns:p14="http://schemas.microsoft.com/office/powerpoint/2010/main" val="3661843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animBg="1"/>
      <p:bldP spid="16"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92DA-B35E-82D0-A010-6A1785F01047}"/>
            </a:ext>
          </a:extLst>
        </p:cNvPr>
        <p:cNvGrpSpPr/>
        <p:nvPr/>
      </p:nvGrpSpPr>
      <p:grpSpPr>
        <a:xfrm>
          <a:off x="0" y="0"/>
          <a:ext cx="0" cy="0"/>
          <a:chOff x="0" y="0"/>
          <a:chExt cx="0" cy="0"/>
        </a:xfrm>
      </p:grpSpPr>
      <p:sp>
        <p:nvSpPr>
          <p:cNvPr id="13" name="矩形: 圆角 12">
            <a:extLst>
              <a:ext uri="{FF2B5EF4-FFF2-40B4-BE49-F238E27FC236}">
                <a16:creationId xmlns:a16="http://schemas.microsoft.com/office/drawing/2014/main" id="{FCC0EE08-D365-9E81-1C0E-8329A890277F}"/>
              </a:ext>
            </a:extLst>
          </p:cNvPr>
          <p:cNvSpPr/>
          <p:nvPr/>
        </p:nvSpPr>
        <p:spPr>
          <a:xfrm>
            <a:off x="1526081" y="-5395633"/>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5" name="矩形: 圆角 14">
            <a:extLst>
              <a:ext uri="{FF2B5EF4-FFF2-40B4-BE49-F238E27FC236}">
                <a16:creationId xmlns:a16="http://schemas.microsoft.com/office/drawing/2014/main" id="{0F380530-AFEB-4F53-BFF2-44DF2F4203A6}"/>
              </a:ext>
            </a:extLst>
          </p:cNvPr>
          <p:cNvSpPr/>
          <p:nvPr/>
        </p:nvSpPr>
        <p:spPr>
          <a:xfrm>
            <a:off x="4952802" y="-539931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7" name="矩形: 圆角 16">
            <a:extLst>
              <a:ext uri="{FF2B5EF4-FFF2-40B4-BE49-F238E27FC236}">
                <a16:creationId xmlns:a16="http://schemas.microsoft.com/office/drawing/2014/main" id="{5D45D4E4-488C-9E45-8EA2-711EFC9EAAFF}"/>
              </a:ext>
            </a:extLst>
          </p:cNvPr>
          <p:cNvSpPr/>
          <p:nvPr/>
        </p:nvSpPr>
        <p:spPr>
          <a:xfrm>
            <a:off x="8399946" y="-539931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8" name="直接连接符 17">
            <a:extLst>
              <a:ext uri="{FF2B5EF4-FFF2-40B4-BE49-F238E27FC236}">
                <a16:creationId xmlns:a16="http://schemas.microsoft.com/office/drawing/2014/main" id="{4753CEE5-87E6-A9A2-797C-100C438E86BD}"/>
              </a:ext>
            </a:extLst>
          </p:cNvPr>
          <p:cNvCxnSpPr>
            <a:cxnSpLocks/>
          </p:cNvCxnSpPr>
          <p:nvPr/>
        </p:nvCxnSpPr>
        <p:spPr>
          <a:xfrm>
            <a:off x="3717287" y="-4876801"/>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44F21BB-7FFF-D1CE-A2D2-5D46DA22E3C3}"/>
              </a:ext>
            </a:extLst>
          </p:cNvPr>
          <p:cNvCxnSpPr>
            <a:cxnSpLocks/>
          </p:cNvCxnSpPr>
          <p:nvPr/>
        </p:nvCxnSpPr>
        <p:spPr>
          <a:xfrm>
            <a:off x="7172325" y="-4881563"/>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652A715-B35D-A93B-08E2-F74098522D41}"/>
              </a:ext>
            </a:extLst>
          </p:cNvPr>
          <p:cNvSpPr txBox="1"/>
          <p:nvPr/>
        </p:nvSpPr>
        <p:spPr>
          <a:xfrm>
            <a:off x="0" y="-6351632"/>
            <a:ext cx="1105725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我现在要查找小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29" name="箭头: 下 28">
            <a:extLst>
              <a:ext uri="{FF2B5EF4-FFF2-40B4-BE49-F238E27FC236}">
                <a16:creationId xmlns:a16="http://schemas.microsoft.com/office/drawing/2014/main" id="{DCD7AB4D-55C3-F8FA-0EDD-90F8458D0304}"/>
              </a:ext>
            </a:extLst>
          </p:cNvPr>
          <p:cNvSpPr/>
          <p:nvPr/>
        </p:nvSpPr>
        <p:spPr>
          <a:xfrm rot="10800000">
            <a:off x="9008259" y="-4153723"/>
            <a:ext cx="920417" cy="13423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2C93874-F26F-043B-8E19-945628BB17E3}"/>
              </a:ext>
            </a:extLst>
          </p:cNvPr>
          <p:cNvSpPr txBox="1"/>
          <p:nvPr/>
        </p:nvSpPr>
        <p:spPr>
          <a:xfrm>
            <a:off x="-11968211" y="3860830"/>
            <a:ext cx="713534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节点的值域是</a:t>
            </a:r>
            <a:r>
              <a:rPr lang="en-US" altLang="zh-CN" sz="4800" dirty="0">
                <a:latin typeface="华文楷体" panose="02010600040101010101" pitchFamily="2" charset="-122"/>
                <a:ea typeface="华文楷体" panose="02010600040101010101" pitchFamily="2" charset="-122"/>
              </a:rPr>
              <a:t>B</a:t>
            </a:r>
            <a:endParaRPr lang="zh-CN" altLang="en-US" sz="4800" dirty="0">
              <a:latin typeface="华文楷体" panose="02010600040101010101" pitchFamily="2" charset="-122"/>
              <a:ea typeface="华文楷体" panose="02010600040101010101" pitchFamily="2" charset="-122"/>
            </a:endParaRPr>
          </a:p>
        </p:txBody>
      </p:sp>
      <p:sp>
        <p:nvSpPr>
          <p:cNvPr id="3" name="文本框 2">
            <a:extLst>
              <a:ext uri="{FF2B5EF4-FFF2-40B4-BE49-F238E27FC236}">
                <a16:creationId xmlns:a16="http://schemas.microsoft.com/office/drawing/2014/main" id="{28806C02-BBCE-E5DA-3ADB-74D1B7B624FB}"/>
              </a:ext>
            </a:extLst>
          </p:cNvPr>
          <p:cNvSpPr txBox="1"/>
          <p:nvPr/>
        </p:nvSpPr>
        <p:spPr>
          <a:xfrm>
            <a:off x="-12005195" y="4751804"/>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要通过</a:t>
            </a:r>
            <a:r>
              <a:rPr lang="en-US" altLang="zh-CN" sz="4800" dirty="0">
                <a:latin typeface="华文楷体" panose="02010600040101010101" pitchFamily="2" charset="-122"/>
                <a:ea typeface="华文楷体" panose="02010600040101010101" pitchFamily="2" charset="-122"/>
              </a:rPr>
              <a:t>B</a:t>
            </a:r>
            <a:r>
              <a:rPr lang="zh-CN" altLang="en-US" sz="4800" dirty="0">
                <a:latin typeface="华文楷体" panose="02010600040101010101" pitchFamily="2" charset="-122"/>
                <a:ea typeface="华文楷体" panose="02010600040101010101" pitchFamily="2" charset="-122"/>
              </a:rPr>
              <a:t>节点的指针域（通往</a:t>
            </a:r>
            <a:r>
              <a:rPr lang="en-US" altLang="zh-CN" sz="4800" dirty="0">
                <a:latin typeface="华文楷体" panose="02010600040101010101" pitchFamily="2" charset="-122"/>
                <a:ea typeface="华文楷体" panose="02010600040101010101" pitchFamily="2" charset="-122"/>
              </a:rPr>
              <a:t>C</a:t>
            </a:r>
            <a:r>
              <a:rPr lang="zh-CN" altLang="en-US" sz="4800" dirty="0">
                <a:latin typeface="华文楷体" panose="02010600040101010101" pitchFamily="2" charset="-122"/>
                <a:ea typeface="华文楷体" panose="02010600040101010101" pitchFamily="2" charset="-122"/>
              </a:rPr>
              <a:t>的路径）</a:t>
            </a:r>
          </a:p>
        </p:txBody>
      </p:sp>
      <p:sp>
        <p:nvSpPr>
          <p:cNvPr id="4" name="文本框 3">
            <a:extLst>
              <a:ext uri="{FF2B5EF4-FFF2-40B4-BE49-F238E27FC236}">
                <a16:creationId xmlns:a16="http://schemas.microsoft.com/office/drawing/2014/main" id="{F50C7B59-C008-6626-5B07-E523A996BA90}"/>
              </a:ext>
            </a:extLst>
          </p:cNvPr>
          <p:cNvSpPr txBox="1"/>
          <p:nvPr/>
        </p:nvSpPr>
        <p:spPr>
          <a:xfrm>
            <a:off x="-12005195" y="5702755"/>
            <a:ext cx="11811248"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前往下一个节点：</a:t>
            </a:r>
            <a:r>
              <a:rPr lang="en-US" altLang="zh-CN" sz="4800" dirty="0">
                <a:latin typeface="华文楷体" panose="02010600040101010101" pitchFamily="2" charset="-122"/>
                <a:ea typeface="华文楷体" panose="02010600040101010101" pitchFamily="2" charset="-122"/>
              </a:rPr>
              <a:t>P = </a:t>
            </a:r>
            <a:r>
              <a:rPr lang="en-US" altLang="zh-CN" sz="4800" dirty="0" err="1">
                <a:latin typeface="华文楷体" panose="02010600040101010101" pitchFamily="2" charset="-122"/>
                <a:ea typeface="华文楷体" panose="02010600040101010101" pitchFamily="2" charset="-122"/>
              </a:rPr>
              <a:t>P.next</a:t>
            </a:r>
            <a:endParaRPr lang="zh-CN" altLang="en-US" sz="48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FC6A8987-70EA-6C70-824C-DBC4ABA26DDE}"/>
              </a:ext>
            </a:extLst>
          </p:cNvPr>
          <p:cNvSpPr txBox="1"/>
          <p:nvPr/>
        </p:nvSpPr>
        <p:spPr>
          <a:xfrm>
            <a:off x="-6583011" y="3823298"/>
            <a:ext cx="2360119" cy="830996"/>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B==C</a:t>
            </a:r>
            <a:r>
              <a:rPr lang="zh-CN" altLang="en-US" sz="4800" dirty="0">
                <a:latin typeface="华文楷体" panose="02010600040101010101" pitchFamily="2" charset="-122"/>
                <a:ea typeface="华文楷体" panose="02010600040101010101" pitchFamily="2" charset="-122"/>
              </a:rPr>
              <a:t>？</a:t>
            </a:r>
          </a:p>
        </p:txBody>
      </p:sp>
      <p:sp>
        <p:nvSpPr>
          <p:cNvPr id="6" name="文本框 5">
            <a:extLst>
              <a:ext uri="{FF2B5EF4-FFF2-40B4-BE49-F238E27FC236}">
                <a16:creationId xmlns:a16="http://schemas.microsoft.com/office/drawing/2014/main" id="{AB4FF8AA-6BCA-E4B1-9912-BE2A21673D16}"/>
              </a:ext>
            </a:extLst>
          </p:cNvPr>
          <p:cNvSpPr txBox="1"/>
          <p:nvPr/>
        </p:nvSpPr>
        <p:spPr>
          <a:xfrm>
            <a:off x="36984" y="-2578070"/>
            <a:ext cx="713534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C</a:t>
            </a:r>
            <a:r>
              <a:rPr lang="zh-CN" altLang="en-US" sz="4800" dirty="0">
                <a:latin typeface="华文楷体" panose="02010600040101010101" pitchFamily="2" charset="-122"/>
                <a:ea typeface="华文楷体" panose="02010600040101010101" pitchFamily="2" charset="-122"/>
              </a:rPr>
              <a:t>节点的值域是</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56DDABFD-0081-BC37-73A7-31B448079903}"/>
              </a:ext>
            </a:extLst>
          </p:cNvPr>
          <p:cNvSpPr txBox="1"/>
          <p:nvPr/>
        </p:nvSpPr>
        <p:spPr>
          <a:xfrm>
            <a:off x="36984" y="-1665513"/>
            <a:ext cx="11811248"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Wow</a:t>
            </a:r>
            <a:r>
              <a:rPr lang="zh-CN" altLang="en-US" sz="4800" dirty="0">
                <a:latin typeface="华文楷体" panose="02010600040101010101" pitchFamily="2" charset="-122"/>
                <a:ea typeface="华文楷体" panose="02010600040101010101" pitchFamily="2" charset="-122"/>
              </a:rPr>
              <a:t>，我们找到了小</a:t>
            </a:r>
            <a:r>
              <a:rPr lang="en-US" altLang="zh-CN" sz="4800" dirty="0">
                <a:latin typeface="华文楷体" panose="02010600040101010101" pitchFamily="2" charset="-122"/>
                <a:ea typeface="华文楷体" panose="02010600040101010101" pitchFamily="2" charset="-122"/>
              </a:rPr>
              <a:t>C</a:t>
            </a:r>
            <a:endParaRPr lang="zh-CN" altLang="en-US" sz="4800" dirty="0">
              <a:latin typeface="华文楷体" panose="02010600040101010101" pitchFamily="2" charset="-122"/>
              <a:ea typeface="华文楷体" panose="02010600040101010101" pitchFamily="2" charset="-122"/>
            </a:endParaRPr>
          </a:p>
        </p:txBody>
      </p:sp>
      <p:sp>
        <p:nvSpPr>
          <p:cNvPr id="9" name="矩形: 圆角 8">
            <a:extLst>
              <a:ext uri="{FF2B5EF4-FFF2-40B4-BE49-F238E27FC236}">
                <a16:creationId xmlns:a16="http://schemas.microsoft.com/office/drawing/2014/main" id="{646CFABA-F41D-B7A0-CA2B-4E80F4165969}"/>
              </a:ext>
            </a:extLst>
          </p:cNvPr>
          <p:cNvSpPr/>
          <p:nvPr/>
        </p:nvSpPr>
        <p:spPr>
          <a:xfrm>
            <a:off x="-9170591"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0" name="矩形: 圆角 9">
            <a:extLst>
              <a:ext uri="{FF2B5EF4-FFF2-40B4-BE49-F238E27FC236}">
                <a16:creationId xmlns:a16="http://schemas.microsoft.com/office/drawing/2014/main" id="{9338A53F-A599-A88F-8CA5-6515507B314C}"/>
              </a:ext>
            </a:extLst>
          </p:cNvPr>
          <p:cNvSpPr/>
          <p:nvPr/>
        </p:nvSpPr>
        <p:spPr>
          <a:xfrm>
            <a:off x="-6116157"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E</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1" name="矩形: 圆角 10">
            <a:extLst>
              <a:ext uri="{FF2B5EF4-FFF2-40B4-BE49-F238E27FC236}">
                <a16:creationId xmlns:a16="http://schemas.microsoft.com/office/drawing/2014/main" id="{118184DD-1ED4-A67B-9C61-E23B84C0861B}"/>
              </a:ext>
            </a:extLst>
          </p:cNvPr>
          <p:cNvSpPr/>
          <p:nvPr/>
        </p:nvSpPr>
        <p:spPr>
          <a:xfrm>
            <a:off x="-2977878" y="271597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2" name="直接连接符 11">
            <a:extLst>
              <a:ext uri="{FF2B5EF4-FFF2-40B4-BE49-F238E27FC236}">
                <a16:creationId xmlns:a16="http://schemas.microsoft.com/office/drawing/2014/main" id="{C5954DD7-A2CC-1765-4597-C223AD614C03}"/>
              </a:ext>
            </a:extLst>
          </p:cNvPr>
          <p:cNvCxnSpPr>
            <a:cxnSpLocks/>
          </p:cNvCxnSpPr>
          <p:nvPr/>
        </p:nvCxnSpPr>
        <p:spPr>
          <a:xfrm>
            <a:off x="-6899383" y="3238488"/>
            <a:ext cx="6731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B29F75E-2E89-4A63-78DF-315048098378}"/>
              </a:ext>
            </a:extLst>
          </p:cNvPr>
          <p:cNvCxnSpPr>
            <a:cxnSpLocks/>
          </p:cNvCxnSpPr>
          <p:nvPr/>
        </p:nvCxnSpPr>
        <p:spPr>
          <a:xfrm>
            <a:off x="-3765204" y="3238488"/>
            <a:ext cx="67833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66EDF66-C1BA-A309-1D97-A88EFDC14ABE}"/>
              </a:ext>
            </a:extLst>
          </p:cNvPr>
          <p:cNvCxnSpPr>
            <a:cxnSpLocks/>
          </p:cNvCxnSpPr>
          <p:nvPr/>
        </p:nvCxnSpPr>
        <p:spPr>
          <a:xfrm flipV="1">
            <a:off x="12709544" y="3231126"/>
            <a:ext cx="794361" cy="7362"/>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AD0873E-5E44-4C16-950E-A89987BB9290}"/>
              </a:ext>
            </a:extLst>
          </p:cNvPr>
          <p:cNvSpPr txBox="1"/>
          <p:nvPr/>
        </p:nvSpPr>
        <p:spPr>
          <a:xfrm>
            <a:off x="13667487" y="2715974"/>
            <a:ext cx="1563248" cy="1107996"/>
          </a:xfrm>
          <a:prstGeom prst="rect">
            <a:avLst/>
          </a:prstGeom>
          <a:noFill/>
        </p:spPr>
        <p:txBody>
          <a:bodyPr wrap="none" rtlCol="0">
            <a:spAutoFit/>
          </a:bodyPr>
          <a:lstStyle/>
          <a:p>
            <a:r>
              <a:rPr lang="en-US" altLang="zh-CN" sz="6600" dirty="0"/>
              <a:t>Null</a:t>
            </a:r>
            <a:endParaRPr lang="zh-CN" altLang="en-US" sz="6600" dirty="0"/>
          </a:p>
        </p:txBody>
      </p:sp>
      <p:sp>
        <p:nvSpPr>
          <p:cNvPr id="28" name="文本框 27">
            <a:extLst>
              <a:ext uri="{FF2B5EF4-FFF2-40B4-BE49-F238E27FC236}">
                <a16:creationId xmlns:a16="http://schemas.microsoft.com/office/drawing/2014/main" id="{2DA9453B-44D1-BEE9-0AEA-0E8B5DA2CDE0}"/>
              </a:ext>
            </a:extLst>
          </p:cNvPr>
          <p:cNvSpPr txBox="1"/>
          <p:nvPr/>
        </p:nvSpPr>
        <p:spPr>
          <a:xfrm>
            <a:off x="271149" y="-7100106"/>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刚才展示的就是链表的查找，相当简单。</a:t>
            </a:r>
            <a:endParaRPr lang="en-US" altLang="zh-CN" sz="4800" dirty="0">
              <a:latin typeface="华文楷体" panose="02010600040101010101" pitchFamily="2" charset="-122"/>
              <a:ea typeface="华文楷体" panose="02010600040101010101" pitchFamily="2" charset="-122"/>
            </a:endParaRPr>
          </a:p>
        </p:txBody>
      </p:sp>
      <p:sp>
        <p:nvSpPr>
          <p:cNvPr id="30" name="文本框 29">
            <a:extLst>
              <a:ext uri="{FF2B5EF4-FFF2-40B4-BE49-F238E27FC236}">
                <a16:creationId xmlns:a16="http://schemas.microsoft.com/office/drawing/2014/main" id="{A791D055-8423-A6F3-1FA8-F338E49B4DD5}"/>
              </a:ext>
            </a:extLst>
          </p:cNvPr>
          <p:cNvSpPr txBox="1"/>
          <p:nvPr/>
        </p:nvSpPr>
        <p:spPr>
          <a:xfrm>
            <a:off x="271149" y="-5802764"/>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链表删除和创建的时候记得是动态的</a:t>
            </a:r>
            <a:endParaRPr lang="en-US" altLang="zh-CN" sz="4800" dirty="0">
              <a:latin typeface="华文楷体" panose="02010600040101010101" pitchFamily="2" charset="-122"/>
              <a:ea typeface="华文楷体" panose="02010600040101010101" pitchFamily="2" charset="-122"/>
            </a:endParaRPr>
          </a:p>
        </p:txBody>
      </p:sp>
      <p:sp>
        <p:nvSpPr>
          <p:cNvPr id="31" name="文本框 30">
            <a:extLst>
              <a:ext uri="{FF2B5EF4-FFF2-40B4-BE49-F238E27FC236}">
                <a16:creationId xmlns:a16="http://schemas.microsoft.com/office/drawing/2014/main" id="{96012787-1174-47AB-173A-CEFEA5D18ED3}"/>
              </a:ext>
            </a:extLst>
          </p:cNvPr>
          <p:cNvSpPr txBox="1"/>
          <p:nvPr/>
        </p:nvSpPr>
        <p:spPr>
          <a:xfrm>
            <a:off x="271149" y="-4746862"/>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所以在删除链表节点操作时</a:t>
            </a:r>
            <a:endParaRPr lang="en-US" altLang="zh-CN" sz="4800" dirty="0">
              <a:latin typeface="华文楷体" panose="02010600040101010101" pitchFamily="2" charset="-122"/>
              <a:ea typeface="华文楷体" panose="02010600040101010101" pitchFamily="2" charset="-122"/>
            </a:endParaRPr>
          </a:p>
        </p:txBody>
      </p:sp>
      <p:sp>
        <p:nvSpPr>
          <p:cNvPr id="32" name="文本框 31">
            <a:extLst>
              <a:ext uri="{FF2B5EF4-FFF2-40B4-BE49-F238E27FC236}">
                <a16:creationId xmlns:a16="http://schemas.microsoft.com/office/drawing/2014/main" id="{78ED2E90-CAE6-ED24-2A06-AC99B7110545}"/>
              </a:ext>
            </a:extLst>
          </p:cNvPr>
          <p:cNvSpPr txBox="1"/>
          <p:nvPr/>
        </p:nvSpPr>
        <p:spPr>
          <a:xfrm>
            <a:off x="271149" y="-3775393"/>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一定一定一定要记得</a:t>
            </a:r>
            <a:r>
              <a:rPr lang="en-US" altLang="zh-CN" sz="4800" dirty="0">
                <a:latin typeface="华文楷体" panose="02010600040101010101" pitchFamily="2" charset="-122"/>
                <a:ea typeface="华文楷体" panose="02010600040101010101" pitchFamily="2" charset="-122"/>
              </a:rPr>
              <a:t>free</a:t>
            </a:r>
            <a:r>
              <a:rPr lang="zh-CN" altLang="en-US" sz="4800" dirty="0">
                <a:latin typeface="华文楷体" panose="02010600040101010101" pitchFamily="2" charset="-122"/>
                <a:ea typeface="华文楷体" panose="02010600040101010101" pitchFamily="2" charset="-122"/>
              </a:rPr>
              <a:t>掉节点</a:t>
            </a:r>
            <a:endParaRPr lang="en-US" altLang="zh-CN" sz="4800" dirty="0">
              <a:latin typeface="华文楷体" panose="02010600040101010101" pitchFamily="2" charset="-122"/>
              <a:ea typeface="华文楷体" panose="02010600040101010101" pitchFamily="2" charset="-122"/>
            </a:endParaRPr>
          </a:p>
        </p:txBody>
      </p:sp>
      <p:sp>
        <p:nvSpPr>
          <p:cNvPr id="33" name="文本框 32">
            <a:extLst>
              <a:ext uri="{FF2B5EF4-FFF2-40B4-BE49-F238E27FC236}">
                <a16:creationId xmlns:a16="http://schemas.microsoft.com/office/drawing/2014/main" id="{F4C96CE0-296B-B5F1-373C-AFF6D1C9B8C2}"/>
              </a:ext>
            </a:extLst>
          </p:cNvPr>
          <p:cNvSpPr txBox="1"/>
          <p:nvPr/>
        </p:nvSpPr>
        <p:spPr>
          <a:xfrm>
            <a:off x="271148" y="-2648240"/>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不然会造成内存泄漏</a:t>
            </a:r>
            <a:endParaRPr lang="en-US" altLang="zh-CN" sz="4800" dirty="0">
              <a:latin typeface="华文楷体" panose="02010600040101010101" pitchFamily="2" charset="-122"/>
              <a:ea typeface="华文楷体" panose="02010600040101010101" pitchFamily="2" charset="-122"/>
            </a:endParaRPr>
          </a:p>
        </p:txBody>
      </p:sp>
      <p:sp>
        <p:nvSpPr>
          <p:cNvPr id="34" name="文本框 33">
            <a:extLst>
              <a:ext uri="{FF2B5EF4-FFF2-40B4-BE49-F238E27FC236}">
                <a16:creationId xmlns:a16="http://schemas.microsoft.com/office/drawing/2014/main" id="{C5A0659D-846E-B6EA-2D98-24665925247C}"/>
              </a:ext>
            </a:extLst>
          </p:cNvPr>
          <p:cNvSpPr txBox="1"/>
          <p:nvPr/>
        </p:nvSpPr>
        <p:spPr>
          <a:xfrm>
            <a:off x="271148" y="-1650546"/>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你也不想你的电脑没内存吧</a:t>
            </a:r>
            <a:endParaRPr lang="en-US" altLang="zh-CN" sz="4800" dirty="0">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1A6486C3-A42B-A792-5415-45DEFC57589B}"/>
              </a:ext>
            </a:extLst>
          </p:cNvPr>
          <p:cNvSpPr txBox="1"/>
          <p:nvPr/>
        </p:nvSpPr>
        <p:spPr>
          <a:xfrm>
            <a:off x="1656711" y="2906659"/>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下面是一些常见操作的可视化</a:t>
            </a:r>
            <a:endParaRPr lang="en-US" altLang="zh-CN" sz="4800" dirty="0">
              <a:latin typeface="华文楷体" panose="02010600040101010101" pitchFamily="2" charset="-122"/>
              <a:ea typeface="华文楷体" panose="02010600040101010101" pitchFamily="2" charset="-122"/>
            </a:endParaRPr>
          </a:p>
        </p:txBody>
      </p:sp>
      <p:sp>
        <p:nvSpPr>
          <p:cNvPr id="20" name="文本框 19">
            <a:extLst>
              <a:ext uri="{FF2B5EF4-FFF2-40B4-BE49-F238E27FC236}">
                <a16:creationId xmlns:a16="http://schemas.microsoft.com/office/drawing/2014/main" id="{5167D0ED-6C05-BCF0-3803-38675B57DC55}"/>
              </a:ext>
            </a:extLst>
          </p:cNvPr>
          <p:cNvSpPr txBox="1"/>
          <p:nvPr/>
        </p:nvSpPr>
        <p:spPr>
          <a:xfrm>
            <a:off x="1656711" y="84065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操作前</a:t>
            </a:r>
            <a:endParaRPr lang="en-US" altLang="zh-CN" sz="4800" dirty="0">
              <a:latin typeface="华文楷体" panose="02010600040101010101" pitchFamily="2" charset="-122"/>
              <a:ea typeface="华文楷体" panose="02010600040101010101" pitchFamily="2" charset="-122"/>
            </a:endParaRPr>
          </a:p>
        </p:txBody>
      </p:sp>
      <p:sp>
        <p:nvSpPr>
          <p:cNvPr id="22" name="文本框 21">
            <a:extLst>
              <a:ext uri="{FF2B5EF4-FFF2-40B4-BE49-F238E27FC236}">
                <a16:creationId xmlns:a16="http://schemas.microsoft.com/office/drawing/2014/main" id="{00FBAC2D-3B5F-B585-A2D7-ACCFAA251F47}"/>
              </a:ext>
            </a:extLst>
          </p:cNvPr>
          <p:cNvSpPr txBox="1"/>
          <p:nvPr/>
        </p:nvSpPr>
        <p:spPr>
          <a:xfrm>
            <a:off x="7678969" y="84065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操作后</a:t>
            </a:r>
            <a:endParaRPr lang="en-US" altLang="zh-CN" sz="4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63019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DF5EF-841A-CE91-99D4-64CC8335CA5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5B492A7-4FBE-A8C1-DDAB-EB451912B22E}"/>
              </a:ext>
            </a:extLst>
          </p:cNvPr>
          <p:cNvSpPr txBox="1"/>
          <p:nvPr/>
        </p:nvSpPr>
        <p:spPr>
          <a:xfrm>
            <a:off x="0" y="0"/>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工程完成最短时间</a:t>
            </a:r>
          </a:p>
        </p:txBody>
      </p:sp>
      <p:sp>
        <p:nvSpPr>
          <p:cNvPr id="6" name="文本框 5">
            <a:extLst>
              <a:ext uri="{FF2B5EF4-FFF2-40B4-BE49-F238E27FC236}">
                <a16:creationId xmlns:a16="http://schemas.microsoft.com/office/drawing/2014/main" id="{72C186F9-6D2D-A74F-58EF-FEB22808795C}"/>
              </a:ext>
            </a:extLst>
          </p:cNvPr>
          <p:cNvSpPr txBox="1"/>
          <p:nvPr/>
        </p:nvSpPr>
        <p:spPr>
          <a:xfrm>
            <a:off x="0" y="52322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工程完成最短时间就是</a:t>
            </a:r>
            <a:r>
              <a:rPr lang="zh-CN" altLang="en-US" sz="2800" dirty="0">
                <a:solidFill>
                  <a:srgbClr val="EE0000"/>
                </a:solidFill>
                <a:latin typeface="宋体" panose="02010600030101010101" pitchFamily="2" charset="-122"/>
                <a:ea typeface="宋体" panose="02010600030101010101" pitchFamily="2" charset="-122"/>
              </a:rPr>
              <a:t>汇点</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a:t>
            </a:r>
          </a:p>
        </p:txBody>
      </p:sp>
      <p:sp>
        <p:nvSpPr>
          <p:cNvPr id="7" name="文本框 6">
            <a:extLst>
              <a:ext uri="{FF2B5EF4-FFF2-40B4-BE49-F238E27FC236}">
                <a16:creationId xmlns:a16="http://schemas.microsoft.com/office/drawing/2014/main" id="{7F40426B-DE22-A196-D073-4E0DBF78E72F}"/>
              </a:ext>
            </a:extLst>
          </p:cNvPr>
          <p:cNvSpPr txBox="1"/>
          <p:nvPr/>
        </p:nvSpPr>
        <p:spPr>
          <a:xfrm>
            <a:off x="0" y="1065490"/>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是起点，从</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最长路径长度</a:t>
            </a:r>
            <a:r>
              <a:rPr lang="zh-CN" altLang="en-US" sz="2800" dirty="0">
                <a:latin typeface="宋体" panose="02010600030101010101" pitchFamily="2" charset="-122"/>
                <a:ea typeface="宋体" panose="02010600030101010101" pitchFamily="2" charset="-122"/>
              </a:rPr>
              <a:t>称为事件</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，即是以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为尾的所有活动的最早发生时间</a:t>
            </a:r>
          </a:p>
        </p:txBody>
      </p:sp>
      <p:sp>
        <p:nvSpPr>
          <p:cNvPr id="8" name="文本框 7">
            <a:extLst>
              <a:ext uri="{FF2B5EF4-FFF2-40B4-BE49-F238E27FC236}">
                <a16:creationId xmlns:a16="http://schemas.microsoft.com/office/drawing/2014/main" id="{FFA33191-441E-6BE7-4B44-625BE8873197}"/>
              </a:ext>
            </a:extLst>
          </p:cNvPr>
          <p:cNvSpPr txBox="1"/>
          <p:nvPr/>
        </p:nvSpPr>
        <p:spPr>
          <a:xfrm>
            <a:off x="0" y="2082189"/>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最早发生时间：从前往后，前驱结点到当前结点所需时间，取最大值。</a:t>
            </a:r>
          </a:p>
        </p:txBody>
      </p:sp>
      <p:sp>
        <p:nvSpPr>
          <p:cNvPr id="9" name="文本框 8">
            <a:extLst>
              <a:ext uri="{FF2B5EF4-FFF2-40B4-BE49-F238E27FC236}">
                <a16:creationId xmlns:a16="http://schemas.microsoft.com/office/drawing/2014/main" id="{CCA70F5E-FD33-4B3D-1ADA-75CE41AD16E9}"/>
              </a:ext>
            </a:extLst>
          </p:cNvPr>
          <p:cNvSpPr txBox="1"/>
          <p:nvPr/>
        </p:nvSpPr>
        <p:spPr>
          <a:xfrm>
            <a:off x="0" y="290578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除了最早发生时间，还有一个最迟发生时间</a:t>
            </a:r>
          </a:p>
        </p:txBody>
      </p:sp>
      <p:sp>
        <p:nvSpPr>
          <p:cNvPr id="10" name="文本框 9">
            <a:extLst>
              <a:ext uri="{FF2B5EF4-FFF2-40B4-BE49-F238E27FC236}">
                <a16:creationId xmlns:a16="http://schemas.microsoft.com/office/drawing/2014/main" id="{AD5B3E38-24BD-9D3B-18A4-73812E8D7870}"/>
              </a:ext>
            </a:extLst>
          </p:cNvPr>
          <p:cNvSpPr txBox="1"/>
          <p:nvPr/>
        </p:nvSpPr>
        <p:spPr>
          <a:xfrm>
            <a:off x="0" y="3467761"/>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最迟发生时间：从后往前，后继结点的最迟发生时间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边权值，取最小值。</a:t>
            </a:r>
          </a:p>
        </p:txBody>
      </p:sp>
      <p:sp>
        <p:nvSpPr>
          <p:cNvPr id="11" name="文本框 10">
            <a:extLst>
              <a:ext uri="{FF2B5EF4-FFF2-40B4-BE49-F238E27FC236}">
                <a16:creationId xmlns:a16="http://schemas.microsoft.com/office/drawing/2014/main" id="{420E70C7-115C-C37C-D313-F51B5FC3FEBC}"/>
              </a:ext>
            </a:extLst>
          </p:cNvPr>
          <p:cNvSpPr txBox="1"/>
          <p:nvPr/>
        </p:nvSpPr>
        <p:spPr>
          <a:xfrm>
            <a:off x="0" y="4005495"/>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结束节点的最早发生时间和最迟发生时间相同</a:t>
            </a:r>
          </a:p>
        </p:txBody>
      </p:sp>
    </p:spTree>
    <p:extLst>
      <p:ext uri="{BB962C8B-B14F-4D97-AF65-F5344CB8AC3E}">
        <p14:creationId xmlns:p14="http://schemas.microsoft.com/office/powerpoint/2010/main" val="3552091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967C9-B58D-CBF8-7C8E-1A9CEFEBB21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80F76D3-E715-C082-0C12-CC6146F50DF7}"/>
              </a:ext>
            </a:extLst>
          </p:cNvPr>
          <p:cNvSpPr txBox="1"/>
          <p:nvPr/>
        </p:nvSpPr>
        <p:spPr>
          <a:xfrm>
            <a:off x="0" y="-3425373"/>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工程完成最短时间</a:t>
            </a:r>
          </a:p>
        </p:txBody>
      </p:sp>
      <p:sp>
        <p:nvSpPr>
          <p:cNvPr id="6" name="文本框 5">
            <a:extLst>
              <a:ext uri="{FF2B5EF4-FFF2-40B4-BE49-F238E27FC236}">
                <a16:creationId xmlns:a16="http://schemas.microsoft.com/office/drawing/2014/main" id="{E1CDDD16-6BFF-4476-5266-134510658B7E}"/>
              </a:ext>
            </a:extLst>
          </p:cNvPr>
          <p:cNvSpPr txBox="1"/>
          <p:nvPr/>
        </p:nvSpPr>
        <p:spPr>
          <a:xfrm>
            <a:off x="0" y="-290215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工程完成最短时间就是</a:t>
            </a:r>
            <a:r>
              <a:rPr lang="zh-CN" altLang="en-US" sz="2800" dirty="0">
                <a:solidFill>
                  <a:srgbClr val="EE0000"/>
                </a:solidFill>
                <a:latin typeface="宋体" panose="02010600030101010101" pitchFamily="2" charset="-122"/>
                <a:ea typeface="宋体" panose="02010600030101010101" pitchFamily="2" charset="-122"/>
              </a:rPr>
              <a:t>汇点</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a:t>
            </a:r>
          </a:p>
        </p:txBody>
      </p:sp>
      <p:sp>
        <p:nvSpPr>
          <p:cNvPr id="7" name="文本框 6">
            <a:extLst>
              <a:ext uri="{FF2B5EF4-FFF2-40B4-BE49-F238E27FC236}">
                <a16:creationId xmlns:a16="http://schemas.microsoft.com/office/drawing/2014/main" id="{7F26C6E7-2040-D7EA-3C73-6F7C46C9D2C6}"/>
              </a:ext>
            </a:extLst>
          </p:cNvPr>
          <p:cNvSpPr txBox="1"/>
          <p:nvPr/>
        </p:nvSpPr>
        <p:spPr>
          <a:xfrm>
            <a:off x="0" y="-2359883"/>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是起点，从</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最长路径长度</a:t>
            </a:r>
            <a:r>
              <a:rPr lang="zh-CN" altLang="en-US" sz="2800" dirty="0">
                <a:latin typeface="宋体" panose="02010600030101010101" pitchFamily="2" charset="-122"/>
                <a:ea typeface="宋体" panose="02010600030101010101" pitchFamily="2" charset="-122"/>
              </a:rPr>
              <a:t>称为事件</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，即是以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为尾的所有活动的最早发生时间</a:t>
            </a:r>
          </a:p>
        </p:txBody>
      </p:sp>
      <p:sp>
        <p:nvSpPr>
          <p:cNvPr id="8" name="文本框 7">
            <a:extLst>
              <a:ext uri="{FF2B5EF4-FFF2-40B4-BE49-F238E27FC236}">
                <a16:creationId xmlns:a16="http://schemas.microsoft.com/office/drawing/2014/main" id="{CE09E7A8-20BD-ACC5-7479-723DB33FBCC7}"/>
              </a:ext>
            </a:extLst>
          </p:cNvPr>
          <p:cNvSpPr txBox="1"/>
          <p:nvPr/>
        </p:nvSpPr>
        <p:spPr>
          <a:xfrm>
            <a:off x="0" y="-1343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最早发生时间：从前往后，前驱结点到当前结点所需时间，取最大值。</a:t>
            </a:r>
          </a:p>
        </p:txBody>
      </p:sp>
      <p:sp>
        <p:nvSpPr>
          <p:cNvPr id="9" name="文本框 8">
            <a:extLst>
              <a:ext uri="{FF2B5EF4-FFF2-40B4-BE49-F238E27FC236}">
                <a16:creationId xmlns:a16="http://schemas.microsoft.com/office/drawing/2014/main" id="{0C8A6BBE-8904-F534-E58D-7501CFB81E7D}"/>
              </a:ext>
            </a:extLst>
          </p:cNvPr>
          <p:cNvSpPr txBox="1"/>
          <p:nvPr/>
        </p:nvSpPr>
        <p:spPr>
          <a:xfrm>
            <a:off x="0" y="-51959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除了最早发生时间，还有一个最迟发生时间</a:t>
            </a:r>
          </a:p>
        </p:txBody>
      </p:sp>
      <p:sp>
        <p:nvSpPr>
          <p:cNvPr id="10" name="文本框 9">
            <a:extLst>
              <a:ext uri="{FF2B5EF4-FFF2-40B4-BE49-F238E27FC236}">
                <a16:creationId xmlns:a16="http://schemas.microsoft.com/office/drawing/2014/main" id="{DB076CF5-82B6-AA69-BAF2-85A03EE78883}"/>
              </a:ext>
            </a:extLst>
          </p:cNvPr>
          <p:cNvSpPr txBox="1"/>
          <p:nvPr/>
        </p:nvSpPr>
        <p:spPr>
          <a:xfrm>
            <a:off x="0" y="42388"/>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最迟发生时间：从后往前，后继结点的最迟发生时间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边权值，取最小值。</a:t>
            </a:r>
          </a:p>
        </p:txBody>
      </p:sp>
      <p:sp>
        <p:nvSpPr>
          <p:cNvPr id="11" name="文本框 10">
            <a:extLst>
              <a:ext uri="{FF2B5EF4-FFF2-40B4-BE49-F238E27FC236}">
                <a16:creationId xmlns:a16="http://schemas.microsoft.com/office/drawing/2014/main" id="{9E5B2586-A958-D9C6-43E3-3BC3EE93D7DB}"/>
              </a:ext>
            </a:extLst>
          </p:cNvPr>
          <p:cNvSpPr txBox="1"/>
          <p:nvPr/>
        </p:nvSpPr>
        <p:spPr>
          <a:xfrm>
            <a:off x="0" y="58012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结束节点的最早发生时间和最迟发生时间相同</a:t>
            </a:r>
          </a:p>
        </p:txBody>
      </p:sp>
      <p:sp>
        <p:nvSpPr>
          <p:cNvPr id="3" name="椭圆 2">
            <a:extLst>
              <a:ext uri="{FF2B5EF4-FFF2-40B4-BE49-F238E27FC236}">
                <a16:creationId xmlns:a16="http://schemas.microsoft.com/office/drawing/2014/main" id="{BB3B21A7-3421-2C55-0B2D-E26D4FDB02D2}"/>
              </a:ext>
            </a:extLst>
          </p:cNvPr>
          <p:cNvSpPr/>
          <p:nvPr/>
        </p:nvSpPr>
        <p:spPr>
          <a:xfrm>
            <a:off x="2351617"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0D021F80-A02A-E012-2D1B-6F8962DFC8E2}"/>
              </a:ext>
            </a:extLst>
          </p:cNvPr>
          <p:cNvSpPr/>
          <p:nvPr/>
        </p:nvSpPr>
        <p:spPr>
          <a:xfrm>
            <a:off x="3259588"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44B627DD-9C30-000B-9297-0F5604C4DB5D}"/>
              </a:ext>
            </a:extLst>
          </p:cNvPr>
          <p:cNvSpPr/>
          <p:nvPr/>
        </p:nvSpPr>
        <p:spPr>
          <a:xfrm>
            <a:off x="4167559"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045F8A10-DED2-D7C6-2383-0F0665CA20CC}"/>
              </a:ext>
            </a:extLst>
          </p:cNvPr>
          <p:cNvSpPr/>
          <p:nvPr/>
        </p:nvSpPr>
        <p:spPr>
          <a:xfrm>
            <a:off x="5075530"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5181D7FF-8B73-6BAA-5E40-0F580E5B28DA}"/>
              </a:ext>
            </a:extLst>
          </p:cNvPr>
          <p:cNvSpPr/>
          <p:nvPr/>
        </p:nvSpPr>
        <p:spPr>
          <a:xfrm>
            <a:off x="5983501"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457B3F8C-BE5A-74F6-B2A1-455956494971}"/>
              </a:ext>
            </a:extLst>
          </p:cNvPr>
          <p:cNvSpPr/>
          <p:nvPr/>
        </p:nvSpPr>
        <p:spPr>
          <a:xfrm>
            <a:off x="6891472"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FC6A1952-D3C1-2A21-B03C-93E778AA0F0A}"/>
              </a:ext>
            </a:extLst>
          </p:cNvPr>
          <p:cNvSpPr/>
          <p:nvPr/>
        </p:nvSpPr>
        <p:spPr>
          <a:xfrm>
            <a:off x="7799443"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6" name="椭圆 15">
            <a:extLst>
              <a:ext uri="{FF2B5EF4-FFF2-40B4-BE49-F238E27FC236}">
                <a16:creationId xmlns:a16="http://schemas.microsoft.com/office/drawing/2014/main" id="{8C3264E0-80EA-2360-850E-90935F066340}"/>
              </a:ext>
            </a:extLst>
          </p:cNvPr>
          <p:cNvSpPr/>
          <p:nvPr/>
        </p:nvSpPr>
        <p:spPr>
          <a:xfrm>
            <a:off x="8707414"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7" name="椭圆 16">
            <a:extLst>
              <a:ext uri="{FF2B5EF4-FFF2-40B4-BE49-F238E27FC236}">
                <a16:creationId xmlns:a16="http://schemas.microsoft.com/office/drawing/2014/main" id="{45ACD8A0-02BF-C56C-6CAB-1B205AF7A74F}"/>
              </a:ext>
            </a:extLst>
          </p:cNvPr>
          <p:cNvSpPr/>
          <p:nvPr/>
        </p:nvSpPr>
        <p:spPr>
          <a:xfrm>
            <a:off x="9615383"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8" name="文本框 17">
            <a:extLst>
              <a:ext uri="{FF2B5EF4-FFF2-40B4-BE49-F238E27FC236}">
                <a16:creationId xmlns:a16="http://schemas.microsoft.com/office/drawing/2014/main" id="{90B1BEB8-3111-FA5C-50F7-CC0348949D18}"/>
              </a:ext>
            </a:extLst>
          </p:cNvPr>
          <p:cNvSpPr txBox="1"/>
          <p:nvPr/>
        </p:nvSpPr>
        <p:spPr>
          <a:xfrm>
            <a:off x="163147" y="5434172"/>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28" name="椭圆 27">
            <a:extLst>
              <a:ext uri="{FF2B5EF4-FFF2-40B4-BE49-F238E27FC236}">
                <a16:creationId xmlns:a16="http://schemas.microsoft.com/office/drawing/2014/main" id="{C63A363A-405D-07E8-FDBB-FB6F55AF7390}"/>
              </a:ext>
            </a:extLst>
          </p:cNvPr>
          <p:cNvSpPr/>
          <p:nvPr/>
        </p:nvSpPr>
        <p:spPr>
          <a:xfrm>
            <a:off x="3085137" y="2582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9" name="椭圆 28">
            <a:extLst>
              <a:ext uri="{FF2B5EF4-FFF2-40B4-BE49-F238E27FC236}">
                <a16:creationId xmlns:a16="http://schemas.microsoft.com/office/drawing/2014/main" id="{E3D7CD6E-577E-9AA2-1F16-04710456856B}"/>
              </a:ext>
            </a:extLst>
          </p:cNvPr>
          <p:cNvSpPr/>
          <p:nvPr/>
        </p:nvSpPr>
        <p:spPr>
          <a:xfrm>
            <a:off x="4473543" y="1392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0" name="椭圆 29">
            <a:extLst>
              <a:ext uri="{FF2B5EF4-FFF2-40B4-BE49-F238E27FC236}">
                <a16:creationId xmlns:a16="http://schemas.microsoft.com/office/drawing/2014/main" id="{C25561E8-7746-CDD2-F339-FE39917470EA}"/>
              </a:ext>
            </a:extLst>
          </p:cNvPr>
          <p:cNvSpPr/>
          <p:nvPr/>
        </p:nvSpPr>
        <p:spPr>
          <a:xfrm>
            <a:off x="4473543" y="27109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1" name="椭圆 30">
            <a:extLst>
              <a:ext uri="{FF2B5EF4-FFF2-40B4-BE49-F238E27FC236}">
                <a16:creationId xmlns:a16="http://schemas.microsoft.com/office/drawing/2014/main" id="{ADBA9DAA-D2B3-F194-73D5-62C6C9F6D282}"/>
              </a:ext>
            </a:extLst>
          </p:cNvPr>
          <p:cNvSpPr/>
          <p:nvPr/>
        </p:nvSpPr>
        <p:spPr>
          <a:xfrm>
            <a:off x="4473543" y="40293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2" name="椭圆 31">
            <a:extLst>
              <a:ext uri="{FF2B5EF4-FFF2-40B4-BE49-F238E27FC236}">
                <a16:creationId xmlns:a16="http://schemas.microsoft.com/office/drawing/2014/main" id="{04EE94AA-0C67-32F7-7DA1-80452FA3A932}"/>
              </a:ext>
            </a:extLst>
          </p:cNvPr>
          <p:cNvSpPr/>
          <p:nvPr/>
        </p:nvSpPr>
        <p:spPr>
          <a:xfrm>
            <a:off x="5964436" y="2067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3" name="椭圆 32">
            <a:extLst>
              <a:ext uri="{FF2B5EF4-FFF2-40B4-BE49-F238E27FC236}">
                <a16:creationId xmlns:a16="http://schemas.microsoft.com/office/drawing/2014/main" id="{02CFC9A2-A581-D71C-7BBF-DDA6528DE038}"/>
              </a:ext>
            </a:extLst>
          </p:cNvPr>
          <p:cNvSpPr/>
          <p:nvPr/>
        </p:nvSpPr>
        <p:spPr>
          <a:xfrm>
            <a:off x="5964436" y="40293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4" name="椭圆 33">
            <a:extLst>
              <a:ext uri="{FF2B5EF4-FFF2-40B4-BE49-F238E27FC236}">
                <a16:creationId xmlns:a16="http://schemas.microsoft.com/office/drawing/2014/main" id="{71A45C75-F180-497F-19DE-078656B1AE3A}"/>
              </a:ext>
            </a:extLst>
          </p:cNvPr>
          <p:cNvSpPr/>
          <p:nvPr/>
        </p:nvSpPr>
        <p:spPr>
          <a:xfrm>
            <a:off x="7377097" y="1392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5" name="椭圆 34">
            <a:extLst>
              <a:ext uri="{FF2B5EF4-FFF2-40B4-BE49-F238E27FC236}">
                <a16:creationId xmlns:a16="http://schemas.microsoft.com/office/drawing/2014/main" id="{4476CCC9-D05C-ABB9-8BF4-BA8AB2BB4D59}"/>
              </a:ext>
            </a:extLst>
          </p:cNvPr>
          <p:cNvSpPr/>
          <p:nvPr/>
        </p:nvSpPr>
        <p:spPr>
          <a:xfrm>
            <a:off x="7377097" y="27109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6" name="椭圆 35">
            <a:extLst>
              <a:ext uri="{FF2B5EF4-FFF2-40B4-BE49-F238E27FC236}">
                <a16:creationId xmlns:a16="http://schemas.microsoft.com/office/drawing/2014/main" id="{8E2D575B-FB31-201E-EC9E-745F6CBCF711}"/>
              </a:ext>
            </a:extLst>
          </p:cNvPr>
          <p:cNvSpPr/>
          <p:nvPr/>
        </p:nvSpPr>
        <p:spPr>
          <a:xfrm>
            <a:off x="8697897" y="21080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37" name="直接箭头连接符 36">
            <a:extLst>
              <a:ext uri="{FF2B5EF4-FFF2-40B4-BE49-F238E27FC236}">
                <a16:creationId xmlns:a16="http://schemas.microsoft.com/office/drawing/2014/main" id="{31865CE1-B832-7584-F492-46B2BD5ACD7C}"/>
              </a:ext>
            </a:extLst>
          </p:cNvPr>
          <p:cNvCxnSpPr>
            <a:cxnSpLocks/>
          </p:cNvCxnSpPr>
          <p:nvPr/>
        </p:nvCxnSpPr>
        <p:spPr>
          <a:xfrm flipV="1">
            <a:off x="3503165" y="1790997"/>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7A8639-5CE4-02C5-E64F-A0E0F8D0AA14}"/>
              </a:ext>
            </a:extLst>
          </p:cNvPr>
          <p:cNvCxnSpPr>
            <a:cxnSpLocks/>
          </p:cNvCxnSpPr>
          <p:nvPr/>
        </p:nvCxnSpPr>
        <p:spPr>
          <a:xfrm>
            <a:off x="3587164" y="2811547"/>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FD78B13-24FB-C6AB-1DDB-596C2ABBBEED}"/>
              </a:ext>
            </a:extLst>
          </p:cNvPr>
          <p:cNvCxnSpPr>
            <a:cxnSpLocks/>
          </p:cNvCxnSpPr>
          <p:nvPr/>
        </p:nvCxnSpPr>
        <p:spPr>
          <a:xfrm>
            <a:off x="3503165" y="3059325"/>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7A6DCDB-5744-581B-D546-FE44BE5694A5}"/>
              </a:ext>
            </a:extLst>
          </p:cNvPr>
          <p:cNvCxnSpPr>
            <a:cxnSpLocks/>
          </p:cNvCxnSpPr>
          <p:nvPr/>
        </p:nvCxnSpPr>
        <p:spPr>
          <a:xfrm>
            <a:off x="4958800" y="4254316"/>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02098A9-6475-C5DC-DE13-4B579693A912}"/>
              </a:ext>
            </a:extLst>
          </p:cNvPr>
          <p:cNvCxnSpPr>
            <a:cxnSpLocks/>
          </p:cNvCxnSpPr>
          <p:nvPr/>
        </p:nvCxnSpPr>
        <p:spPr>
          <a:xfrm flipV="1">
            <a:off x="5028548" y="2434485"/>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1D94B939-A117-36D6-C239-47D756F50E89}"/>
              </a:ext>
            </a:extLst>
          </p:cNvPr>
          <p:cNvCxnSpPr>
            <a:cxnSpLocks/>
          </p:cNvCxnSpPr>
          <p:nvPr/>
        </p:nvCxnSpPr>
        <p:spPr>
          <a:xfrm>
            <a:off x="4958800" y="1674938"/>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EE1536B-6596-BC67-ECA5-25214278C23B}"/>
              </a:ext>
            </a:extLst>
          </p:cNvPr>
          <p:cNvCxnSpPr>
            <a:cxnSpLocks/>
          </p:cNvCxnSpPr>
          <p:nvPr/>
        </p:nvCxnSpPr>
        <p:spPr>
          <a:xfrm>
            <a:off x="6449693" y="2434485"/>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8A11887A-54FC-4908-C838-9FAEC64BCCF2}"/>
              </a:ext>
            </a:extLst>
          </p:cNvPr>
          <p:cNvCxnSpPr>
            <a:cxnSpLocks/>
          </p:cNvCxnSpPr>
          <p:nvPr/>
        </p:nvCxnSpPr>
        <p:spPr>
          <a:xfrm flipV="1">
            <a:off x="6414436" y="1674938"/>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4A48ED3-1CBC-39D4-C53E-5C279AC871D0}"/>
              </a:ext>
            </a:extLst>
          </p:cNvPr>
          <p:cNvCxnSpPr>
            <a:cxnSpLocks/>
          </p:cNvCxnSpPr>
          <p:nvPr/>
        </p:nvCxnSpPr>
        <p:spPr>
          <a:xfrm flipV="1">
            <a:off x="7835581" y="2434485"/>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90E1BCD-3BF6-1962-B08D-9941EDD71C6A}"/>
              </a:ext>
            </a:extLst>
          </p:cNvPr>
          <p:cNvCxnSpPr>
            <a:cxnSpLocks/>
          </p:cNvCxnSpPr>
          <p:nvPr/>
        </p:nvCxnSpPr>
        <p:spPr>
          <a:xfrm>
            <a:off x="7853870" y="1619943"/>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BAFA8E3-75CD-97DA-1447-C1D5B73BDB31}"/>
              </a:ext>
            </a:extLst>
          </p:cNvPr>
          <p:cNvCxnSpPr>
            <a:cxnSpLocks/>
          </p:cNvCxnSpPr>
          <p:nvPr/>
        </p:nvCxnSpPr>
        <p:spPr>
          <a:xfrm flipV="1">
            <a:off x="6449692" y="3160925"/>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664BDD4-D585-1301-0A86-0C176CE5E457}"/>
              </a:ext>
            </a:extLst>
          </p:cNvPr>
          <p:cNvSpPr txBox="1"/>
          <p:nvPr/>
        </p:nvSpPr>
        <p:spPr>
          <a:xfrm>
            <a:off x="3519366" y="165569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29D46457-B1A5-EBA3-2301-C3E79A26CCC3}"/>
              </a:ext>
            </a:extLst>
          </p:cNvPr>
          <p:cNvSpPr txBox="1"/>
          <p:nvPr/>
        </p:nvSpPr>
        <p:spPr>
          <a:xfrm>
            <a:off x="3943580" y="232950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FA11B712-1D2A-B8C6-6EE8-902121C5E36A}"/>
              </a:ext>
            </a:extLst>
          </p:cNvPr>
          <p:cNvSpPr txBox="1"/>
          <p:nvPr/>
        </p:nvSpPr>
        <p:spPr>
          <a:xfrm>
            <a:off x="3310137" y="342701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5B2E91F2-71D2-9492-63BA-0C80AB0D1848}"/>
              </a:ext>
            </a:extLst>
          </p:cNvPr>
          <p:cNvSpPr txBox="1"/>
          <p:nvPr/>
        </p:nvSpPr>
        <p:spPr>
          <a:xfrm>
            <a:off x="5089358" y="427883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05C77B8D-3C0D-360D-3382-7FA4754339EB}"/>
              </a:ext>
            </a:extLst>
          </p:cNvPr>
          <p:cNvSpPr txBox="1"/>
          <p:nvPr/>
        </p:nvSpPr>
        <p:spPr>
          <a:xfrm>
            <a:off x="6952510" y="367633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EFD34CA0-4FC9-7EBD-45DF-CD5FFC88F9BE}"/>
              </a:ext>
            </a:extLst>
          </p:cNvPr>
          <p:cNvSpPr txBox="1"/>
          <p:nvPr/>
        </p:nvSpPr>
        <p:spPr>
          <a:xfrm>
            <a:off x="5234004" y="125073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4840C257-A84E-A864-9EB0-3A280BAB48A0}"/>
              </a:ext>
            </a:extLst>
          </p:cNvPr>
          <p:cNvSpPr txBox="1"/>
          <p:nvPr/>
        </p:nvSpPr>
        <p:spPr>
          <a:xfrm>
            <a:off x="8194658" y="12991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8A2640D3-E54D-978A-9122-5EB2127BC05D}"/>
              </a:ext>
            </a:extLst>
          </p:cNvPr>
          <p:cNvSpPr txBox="1"/>
          <p:nvPr/>
        </p:nvSpPr>
        <p:spPr>
          <a:xfrm>
            <a:off x="8186801" y="263770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E6325A00-56C9-575B-8276-FA718FA70CAB}"/>
              </a:ext>
            </a:extLst>
          </p:cNvPr>
          <p:cNvSpPr txBox="1"/>
          <p:nvPr/>
        </p:nvSpPr>
        <p:spPr>
          <a:xfrm>
            <a:off x="6581672" y="255804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BFE6B757-018A-9245-CAAD-6A12A96D5757}"/>
              </a:ext>
            </a:extLst>
          </p:cNvPr>
          <p:cNvSpPr txBox="1"/>
          <p:nvPr/>
        </p:nvSpPr>
        <p:spPr>
          <a:xfrm>
            <a:off x="6581672" y="132196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E77569DA-33D5-558F-85F6-7088D13AF759}"/>
              </a:ext>
            </a:extLst>
          </p:cNvPr>
          <p:cNvSpPr txBox="1"/>
          <p:nvPr/>
        </p:nvSpPr>
        <p:spPr>
          <a:xfrm>
            <a:off x="5354256" y="261370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FE3CAA75-D59E-C309-629B-AAD8BB124846}"/>
              </a:ext>
            </a:extLst>
          </p:cNvPr>
          <p:cNvSpPr txBox="1"/>
          <p:nvPr/>
        </p:nvSpPr>
        <p:spPr>
          <a:xfrm>
            <a:off x="9566560"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18463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500"/>
                                        <p:tgtEl>
                                          <p:spTgt spid="5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500"/>
                                        <p:tgtEl>
                                          <p:spTgt spid="5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500"/>
                                        <p:tgtEl>
                                          <p:spTgt spid="5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500"/>
                                        <p:tgtEl>
                                          <p:spTgt spid="1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
                                        </p:tgtEl>
                                        <p:attrNameLst>
                                          <p:attrName>style.visibility</p:attrName>
                                        </p:attrNameLst>
                                      </p:cBhvr>
                                      <p:to>
                                        <p:strVal val="visible"/>
                                      </p:to>
                                    </p:set>
                                    <p:animEffect transition="in" filter="fade">
                                      <p:cBhvr>
                                        <p:cTn id="105" dur="500"/>
                                        <p:tgtEl>
                                          <p:spTgt spid="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fade">
                                      <p:cBhvr>
                                        <p:cTn id="108" dur="500"/>
                                        <p:tgtEl>
                                          <p:spTgt spid="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Effect transition="in" filter="fade">
                                      <p:cBhvr>
                                        <p:cTn id="111" dur="500"/>
                                        <p:tgtEl>
                                          <p:spTgt spid="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fade">
                                      <p:cBhvr>
                                        <p:cTn id="117" dur="500"/>
                                        <p:tgtEl>
                                          <p:spTgt spid="1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500"/>
                                        <p:tgtEl>
                                          <p:spTgt spid="1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fade">
                                      <p:cBhvr>
                                        <p:cTn id="123" dur="500"/>
                                        <p:tgtEl>
                                          <p:spTgt spid="1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6"/>
                                        </p:tgtEl>
                                        <p:attrNameLst>
                                          <p:attrName>style.visibility</p:attrName>
                                        </p:attrNameLst>
                                      </p:cBhvr>
                                      <p:to>
                                        <p:strVal val="visible"/>
                                      </p:to>
                                    </p:set>
                                    <p:animEffect transition="in" filter="fade">
                                      <p:cBhvr>
                                        <p:cTn id="126" dur="500"/>
                                        <p:tgtEl>
                                          <p:spTgt spid="1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fade">
                                      <p:cBhvr>
                                        <p:cTn id="129" dur="500"/>
                                        <p:tgtEl>
                                          <p:spTgt spid="17"/>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animBg="1"/>
      <p:bldP spid="13" grpId="0" animBg="1"/>
      <p:bldP spid="14" grpId="0" animBg="1"/>
      <p:bldP spid="15" grpId="0" animBg="1"/>
      <p:bldP spid="16" grpId="0" animBg="1"/>
      <p:bldP spid="17" grpId="0" animBg="1"/>
      <p:bldP spid="18" grpId="0"/>
      <p:bldP spid="28" grpId="0" animBg="1"/>
      <p:bldP spid="29" grpId="0" animBg="1"/>
      <p:bldP spid="30" grpId="0" animBg="1"/>
      <p:bldP spid="31" grpId="0" animBg="1"/>
      <p:bldP spid="32" grpId="0" animBg="1"/>
      <p:bldP spid="33" grpId="0" animBg="1"/>
      <p:bldP spid="34" grpId="0" animBg="1"/>
      <p:bldP spid="35" grpId="0" animBg="1"/>
      <p:bldP spid="36" grpId="0" animBg="1"/>
      <p:bldP spid="48" grpId="0"/>
      <p:bldP spid="49" grpId="0"/>
      <p:bldP spid="50" grpId="0"/>
      <p:bldP spid="51" grpId="0"/>
      <p:bldP spid="52" grpId="0"/>
      <p:bldP spid="53" grpId="0"/>
      <p:bldP spid="54" grpId="0"/>
      <p:bldP spid="55" grpId="0"/>
      <p:bldP spid="56" grpId="0"/>
      <p:bldP spid="57" grpId="0"/>
      <p:bldP spid="58" grpId="0"/>
      <p:bldP spid="59"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5B3B-E56E-BCC9-3D65-5B2CAA5EC61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027270C-C459-E814-D493-E0826688A0AE}"/>
              </a:ext>
            </a:extLst>
          </p:cNvPr>
          <p:cNvSpPr txBox="1"/>
          <p:nvPr/>
        </p:nvSpPr>
        <p:spPr>
          <a:xfrm>
            <a:off x="0" y="-3425373"/>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工程完成最短时间</a:t>
            </a:r>
          </a:p>
        </p:txBody>
      </p:sp>
      <p:sp>
        <p:nvSpPr>
          <p:cNvPr id="6" name="文本框 5">
            <a:extLst>
              <a:ext uri="{FF2B5EF4-FFF2-40B4-BE49-F238E27FC236}">
                <a16:creationId xmlns:a16="http://schemas.microsoft.com/office/drawing/2014/main" id="{EE652F6B-0108-4242-2137-1B10F088F2DC}"/>
              </a:ext>
            </a:extLst>
          </p:cNvPr>
          <p:cNvSpPr txBox="1"/>
          <p:nvPr/>
        </p:nvSpPr>
        <p:spPr>
          <a:xfrm>
            <a:off x="0" y="-290215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工程完成最短时间就是</a:t>
            </a:r>
            <a:r>
              <a:rPr lang="zh-CN" altLang="en-US" sz="2800" dirty="0">
                <a:solidFill>
                  <a:srgbClr val="EE0000"/>
                </a:solidFill>
                <a:latin typeface="宋体" panose="02010600030101010101" pitchFamily="2" charset="-122"/>
                <a:ea typeface="宋体" panose="02010600030101010101" pitchFamily="2" charset="-122"/>
              </a:rPr>
              <a:t>汇点</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a:t>
            </a:r>
          </a:p>
        </p:txBody>
      </p:sp>
      <p:sp>
        <p:nvSpPr>
          <p:cNvPr id="7" name="文本框 6">
            <a:extLst>
              <a:ext uri="{FF2B5EF4-FFF2-40B4-BE49-F238E27FC236}">
                <a16:creationId xmlns:a16="http://schemas.microsoft.com/office/drawing/2014/main" id="{6F3F00C8-448E-898C-6FE9-9A5FADCA3D4E}"/>
              </a:ext>
            </a:extLst>
          </p:cNvPr>
          <p:cNvSpPr txBox="1"/>
          <p:nvPr/>
        </p:nvSpPr>
        <p:spPr>
          <a:xfrm>
            <a:off x="0" y="-2359883"/>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是起点，从</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最长路径长度</a:t>
            </a:r>
            <a:r>
              <a:rPr lang="zh-CN" altLang="en-US" sz="2800" dirty="0">
                <a:latin typeface="宋体" panose="02010600030101010101" pitchFamily="2" charset="-122"/>
                <a:ea typeface="宋体" panose="02010600030101010101" pitchFamily="2" charset="-122"/>
              </a:rPr>
              <a:t>称为事件</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，即是以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为尾的所有活动的最早发生时间</a:t>
            </a:r>
          </a:p>
        </p:txBody>
      </p:sp>
      <p:sp>
        <p:nvSpPr>
          <p:cNvPr id="8" name="文本框 7">
            <a:extLst>
              <a:ext uri="{FF2B5EF4-FFF2-40B4-BE49-F238E27FC236}">
                <a16:creationId xmlns:a16="http://schemas.microsoft.com/office/drawing/2014/main" id="{1AEA3B71-E45B-949B-2A54-3016BFB1D73C}"/>
              </a:ext>
            </a:extLst>
          </p:cNvPr>
          <p:cNvSpPr txBox="1"/>
          <p:nvPr/>
        </p:nvSpPr>
        <p:spPr>
          <a:xfrm>
            <a:off x="0" y="-1343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最早发生时间：从前往后，前驱结点到当前结点所需时间，取最大值。</a:t>
            </a:r>
          </a:p>
        </p:txBody>
      </p:sp>
      <p:sp>
        <p:nvSpPr>
          <p:cNvPr id="9" name="文本框 8">
            <a:extLst>
              <a:ext uri="{FF2B5EF4-FFF2-40B4-BE49-F238E27FC236}">
                <a16:creationId xmlns:a16="http://schemas.microsoft.com/office/drawing/2014/main" id="{78C06561-62B0-129E-126A-37865B64F823}"/>
              </a:ext>
            </a:extLst>
          </p:cNvPr>
          <p:cNvSpPr txBox="1"/>
          <p:nvPr/>
        </p:nvSpPr>
        <p:spPr>
          <a:xfrm>
            <a:off x="0" y="-51959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除了最早发生时间，还有一个最迟发生时间</a:t>
            </a:r>
          </a:p>
        </p:txBody>
      </p:sp>
      <p:sp>
        <p:nvSpPr>
          <p:cNvPr id="10" name="文本框 9">
            <a:extLst>
              <a:ext uri="{FF2B5EF4-FFF2-40B4-BE49-F238E27FC236}">
                <a16:creationId xmlns:a16="http://schemas.microsoft.com/office/drawing/2014/main" id="{9C0F7E4D-5788-7BD6-0DED-AC02073E6223}"/>
              </a:ext>
            </a:extLst>
          </p:cNvPr>
          <p:cNvSpPr txBox="1"/>
          <p:nvPr/>
        </p:nvSpPr>
        <p:spPr>
          <a:xfrm>
            <a:off x="0" y="42388"/>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最迟发生时间：从后往前，后继结点的最迟发生时间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边权值，取最小值。</a:t>
            </a:r>
          </a:p>
        </p:txBody>
      </p:sp>
      <p:sp>
        <p:nvSpPr>
          <p:cNvPr id="11" name="文本框 10">
            <a:extLst>
              <a:ext uri="{FF2B5EF4-FFF2-40B4-BE49-F238E27FC236}">
                <a16:creationId xmlns:a16="http://schemas.microsoft.com/office/drawing/2014/main" id="{C11D021E-B9FF-F8C0-3817-BF18315DD977}"/>
              </a:ext>
            </a:extLst>
          </p:cNvPr>
          <p:cNvSpPr txBox="1"/>
          <p:nvPr/>
        </p:nvSpPr>
        <p:spPr>
          <a:xfrm>
            <a:off x="0" y="58012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结束节点的最早发生时间和最迟发生时间相同</a:t>
            </a:r>
          </a:p>
        </p:txBody>
      </p:sp>
      <p:sp>
        <p:nvSpPr>
          <p:cNvPr id="3" name="椭圆 2">
            <a:extLst>
              <a:ext uri="{FF2B5EF4-FFF2-40B4-BE49-F238E27FC236}">
                <a16:creationId xmlns:a16="http://schemas.microsoft.com/office/drawing/2014/main" id="{2CA34AEC-185A-B63F-A84E-F97192900CA5}"/>
              </a:ext>
            </a:extLst>
          </p:cNvPr>
          <p:cNvSpPr/>
          <p:nvPr/>
        </p:nvSpPr>
        <p:spPr>
          <a:xfrm>
            <a:off x="2351617"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A34F7324-2323-BD08-8E1E-AAFE2FCF9394}"/>
              </a:ext>
            </a:extLst>
          </p:cNvPr>
          <p:cNvSpPr/>
          <p:nvPr/>
        </p:nvSpPr>
        <p:spPr>
          <a:xfrm>
            <a:off x="3259588"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66719C15-9A8E-1981-7A63-5D570D4B766A}"/>
              </a:ext>
            </a:extLst>
          </p:cNvPr>
          <p:cNvSpPr/>
          <p:nvPr/>
        </p:nvSpPr>
        <p:spPr>
          <a:xfrm>
            <a:off x="4167559"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9163A68D-BABB-812B-5BF0-AE9BAE60E5C1}"/>
              </a:ext>
            </a:extLst>
          </p:cNvPr>
          <p:cNvSpPr/>
          <p:nvPr/>
        </p:nvSpPr>
        <p:spPr>
          <a:xfrm>
            <a:off x="5075530"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BF48F2C2-8529-E268-C408-AE70260BDF9F}"/>
              </a:ext>
            </a:extLst>
          </p:cNvPr>
          <p:cNvSpPr/>
          <p:nvPr/>
        </p:nvSpPr>
        <p:spPr>
          <a:xfrm>
            <a:off x="5983501"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DC8A24B9-51CA-6C82-AE2C-27D7E70B6C91}"/>
              </a:ext>
            </a:extLst>
          </p:cNvPr>
          <p:cNvSpPr/>
          <p:nvPr/>
        </p:nvSpPr>
        <p:spPr>
          <a:xfrm>
            <a:off x="6891472"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3D990CA0-39AC-98C3-7BCC-8E8AEB7900D8}"/>
              </a:ext>
            </a:extLst>
          </p:cNvPr>
          <p:cNvSpPr/>
          <p:nvPr/>
        </p:nvSpPr>
        <p:spPr>
          <a:xfrm>
            <a:off x="7799443"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6" name="椭圆 15">
            <a:extLst>
              <a:ext uri="{FF2B5EF4-FFF2-40B4-BE49-F238E27FC236}">
                <a16:creationId xmlns:a16="http://schemas.microsoft.com/office/drawing/2014/main" id="{6BFCAEB7-7BE4-F7A4-178E-A0257D8F8197}"/>
              </a:ext>
            </a:extLst>
          </p:cNvPr>
          <p:cNvSpPr/>
          <p:nvPr/>
        </p:nvSpPr>
        <p:spPr>
          <a:xfrm>
            <a:off x="8707414"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7" name="椭圆 16">
            <a:extLst>
              <a:ext uri="{FF2B5EF4-FFF2-40B4-BE49-F238E27FC236}">
                <a16:creationId xmlns:a16="http://schemas.microsoft.com/office/drawing/2014/main" id="{AB3BCBB4-535F-C8D6-D24D-051F0E7A2ECE}"/>
              </a:ext>
            </a:extLst>
          </p:cNvPr>
          <p:cNvSpPr/>
          <p:nvPr/>
        </p:nvSpPr>
        <p:spPr>
          <a:xfrm>
            <a:off x="9615383"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8" name="文本框 17">
            <a:extLst>
              <a:ext uri="{FF2B5EF4-FFF2-40B4-BE49-F238E27FC236}">
                <a16:creationId xmlns:a16="http://schemas.microsoft.com/office/drawing/2014/main" id="{8FDF96AF-8D94-791D-6063-002CB34748DF}"/>
              </a:ext>
            </a:extLst>
          </p:cNvPr>
          <p:cNvSpPr txBox="1"/>
          <p:nvPr/>
        </p:nvSpPr>
        <p:spPr>
          <a:xfrm>
            <a:off x="163147" y="5434172"/>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28" name="椭圆 27">
            <a:extLst>
              <a:ext uri="{FF2B5EF4-FFF2-40B4-BE49-F238E27FC236}">
                <a16:creationId xmlns:a16="http://schemas.microsoft.com/office/drawing/2014/main" id="{576841E0-ADE3-BD99-7A5B-C6A10092140A}"/>
              </a:ext>
            </a:extLst>
          </p:cNvPr>
          <p:cNvSpPr/>
          <p:nvPr/>
        </p:nvSpPr>
        <p:spPr>
          <a:xfrm>
            <a:off x="3085137" y="2582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9" name="椭圆 28">
            <a:extLst>
              <a:ext uri="{FF2B5EF4-FFF2-40B4-BE49-F238E27FC236}">
                <a16:creationId xmlns:a16="http://schemas.microsoft.com/office/drawing/2014/main" id="{830F1FFB-7E41-59C0-963D-C7EFAD3232C4}"/>
              </a:ext>
            </a:extLst>
          </p:cNvPr>
          <p:cNvSpPr/>
          <p:nvPr/>
        </p:nvSpPr>
        <p:spPr>
          <a:xfrm>
            <a:off x="4473543" y="1392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0" name="椭圆 29">
            <a:extLst>
              <a:ext uri="{FF2B5EF4-FFF2-40B4-BE49-F238E27FC236}">
                <a16:creationId xmlns:a16="http://schemas.microsoft.com/office/drawing/2014/main" id="{5B45EEFB-B7C5-4F9B-82D8-6E951A5C3AC8}"/>
              </a:ext>
            </a:extLst>
          </p:cNvPr>
          <p:cNvSpPr/>
          <p:nvPr/>
        </p:nvSpPr>
        <p:spPr>
          <a:xfrm>
            <a:off x="4473543" y="27109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1" name="椭圆 30">
            <a:extLst>
              <a:ext uri="{FF2B5EF4-FFF2-40B4-BE49-F238E27FC236}">
                <a16:creationId xmlns:a16="http://schemas.microsoft.com/office/drawing/2014/main" id="{742700BC-99B2-E183-A506-6F03B7FDBC9E}"/>
              </a:ext>
            </a:extLst>
          </p:cNvPr>
          <p:cNvSpPr/>
          <p:nvPr/>
        </p:nvSpPr>
        <p:spPr>
          <a:xfrm>
            <a:off x="4473543" y="40293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2" name="椭圆 31">
            <a:extLst>
              <a:ext uri="{FF2B5EF4-FFF2-40B4-BE49-F238E27FC236}">
                <a16:creationId xmlns:a16="http://schemas.microsoft.com/office/drawing/2014/main" id="{0524DD26-1C6D-2A95-0CEA-D97C566D45F4}"/>
              </a:ext>
            </a:extLst>
          </p:cNvPr>
          <p:cNvSpPr/>
          <p:nvPr/>
        </p:nvSpPr>
        <p:spPr>
          <a:xfrm>
            <a:off x="5964436" y="2067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3" name="椭圆 32">
            <a:extLst>
              <a:ext uri="{FF2B5EF4-FFF2-40B4-BE49-F238E27FC236}">
                <a16:creationId xmlns:a16="http://schemas.microsoft.com/office/drawing/2014/main" id="{F1862D11-B0B5-B586-1CC2-9A89231ABB08}"/>
              </a:ext>
            </a:extLst>
          </p:cNvPr>
          <p:cNvSpPr/>
          <p:nvPr/>
        </p:nvSpPr>
        <p:spPr>
          <a:xfrm>
            <a:off x="5964436" y="40293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4" name="椭圆 33">
            <a:extLst>
              <a:ext uri="{FF2B5EF4-FFF2-40B4-BE49-F238E27FC236}">
                <a16:creationId xmlns:a16="http://schemas.microsoft.com/office/drawing/2014/main" id="{DB03BD18-C682-ED3D-DDFE-1CBCF42D0C30}"/>
              </a:ext>
            </a:extLst>
          </p:cNvPr>
          <p:cNvSpPr/>
          <p:nvPr/>
        </p:nvSpPr>
        <p:spPr>
          <a:xfrm>
            <a:off x="7377097" y="1392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5" name="椭圆 34">
            <a:extLst>
              <a:ext uri="{FF2B5EF4-FFF2-40B4-BE49-F238E27FC236}">
                <a16:creationId xmlns:a16="http://schemas.microsoft.com/office/drawing/2014/main" id="{C3A684A1-4605-E5A5-0762-179E9DFDF483}"/>
              </a:ext>
            </a:extLst>
          </p:cNvPr>
          <p:cNvSpPr/>
          <p:nvPr/>
        </p:nvSpPr>
        <p:spPr>
          <a:xfrm>
            <a:off x="7377097" y="27109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6" name="椭圆 35">
            <a:extLst>
              <a:ext uri="{FF2B5EF4-FFF2-40B4-BE49-F238E27FC236}">
                <a16:creationId xmlns:a16="http://schemas.microsoft.com/office/drawing/2014/main" id="{50915B84-FDA6-173A-1119-DEE989D6C39A}"/>
              </a:ext>
            </a:extLst>
          </p:cNvPr>
          <p:cNvSpPr/>
          <p:nvPr/>
        </p:nvSpPr>
        <p:spPr>
          <a:xfrm>
            <a:off x="8697897" y="21080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37" name="直接箭头连接符 36">
            <a:extLst>
              <a:ext uri="{FF2B5EF4-FFF2-40B4-BE49-F238E27FC236}">
                <a16:creationId xmlns:a16="http://schemas.microsoft.com/office/drawing/2014/main" id="{7FDB1751-4EDA-39AE-B8D8-13299E2BA20B}"/>
              </a:ext>
            </a:extLst>
          </p:cNvPr>
          <p:cNvCxnSpPr>
            <a:cxnSpLocks/>
          </p:cNvCxnSpPr>
          <p:nvPr/>
        </p:nvCxnSpPr>
        <p:spPr>
          <a:xfrm flipV="1">
            <a:off x="3503165" y="1790997"/>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71C68E42-E57C-7355-F92E-656673CDFA4C}"/>
              </a:ext>
            </a:extLst>
          </p:cNvPr>
          <p:cNvCxnSpPr>
            <a:cxnSpLocks/>
          </p:cNvCxnSpPr>
          <p:nvPr/>
        </p:nvCxnSpPr>
        <p:spPr>
          <a:xfrm>
            <a:off x="3587164" y="2811547"/>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8CACD30-FB73-38C9-3152-6EEC5651AD77}"/>
              </a:ext>
            </a:extLst>
          </p:cNvPr>
          <p:cNvCxnSpPr>
            <a:cxnSpLocks/>
          </p:cNvCxnSpPr>
          <p:nvPr/>
        </p:nvCxnSpPr>
        <p:spPr>
          <a:xfrm>
            <a:off x="3503165" y="3059325"/>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6568201-F793-39BC-EF01-37DB8344A8F8}"/>
              </a:ext>
            </a:extLst>
          </p:cNvPr>
          <p:cNvCxnSpPr>
            <a:cxnSpLocks/>
          </p:cNvCxnSpPr>
          <p:nvPr/>
        </p:nvCxnSpPr>
        <p:spPr>
          <a:xfrm>
            <a:off x="4958800" y="4254316"/>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DFD79E1-BB6D-F166-5C08-A502C84075B2}"/>
              </a:ext>
            </a:extLst>
          </p:cNvPr>
          <p:cNvCxnSpPr>
            <a:cxnSpLocks/>
          </p:cNvCxnSpPr>
          <p:nvPr/>
        </p:nvCxnSpPr>
        <p:spPr>
          <a:xfrm flipV="1">
            <a:off x="5028548" y="2434485"/>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74127EB-D8D0-1D60-D870-2F72BB3FFFA8}"/>
              </a:ext>
            </a:extLst>
          </p:cNvPr>
          <p:cNvCxnSpPr>
            <a:cxnSpLocks/>
          </p:cNvCxnSpPr>
          <p:nvPr/>
        </p:nvCxnSpPr>
        <p:spPr>
          <a:xfrm>
            <a:off x="4958800" y="1674938"/>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34E3BAB-C40D-2625-9313-F66E9E104065}"/>
              </a:ext>
            </a:extLst>
          </p:cNvPr>
          <p:cNvCxnSpPr>
            <a:cxnSpLocks/>
          </p:cNvCxnSpPr>
          <p:nvPr/>
        </p:nvCxnSpPr>
        <p:spPr>
          <a:xfrm>
            <a:off x="6449693" y="2434485"/>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ED16F22-62DE-2F60-0DC5-F8C56E5560C8}"/>
              </a:ext>
            </a:extLst>
          </p:cNvPr>
          <p:cNvCxnSpPr>
            <a:cxnSpLocks/>
          </p:cNvCxnSpPr>
          <p:nvPr/>
        </p:nvCxnSpPr>
        <p:spPr>
          <a:xfrm flipV="1">
            <a:off x="6414436" y="1674938"/>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FB9CF19-3D09-4F45-DE26-C0C693FD29BC}"/>
              </a:ext>
            </a:extLst>
          </p:cNvPr>
          <p:cNvCxnSpPr>
            <a:cxnSpLocks/>
          </p:cNvCxnSpPr>
          <p:nvPr/>
        </p:nvCxnSpPr>
        <p:spPr>
          <a:xfrm flipV="1">
            <a:off x="7835581" y="2434485"/>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6617DB05-5AF6-3E95-33A8-9B1426B376FC}"/>
              </a:ext>
            </a:extLst>
          </p:cNvPr>
          <p:cNvCxnSpPr>
            <a:cxnSpLocks/>
          </p:cNvCxnSpPr>
          <p:nvPr/>
        </p:nvCxnSpPr>
        <p:spPr>
          <a:xfrm>
            <a:off x="7853870" y="1619943"/>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EA351F7-3313-FAAB-322B-8572B2387782}"/>
              </a:ext>
            </a:extLst>
          </p:cNvPr>
          <p:cNvCxnSpPr>
            <a:cxnSpLocks/>
          </p:cNvCxnSpPr>
          <p:nvPr/>
        </p:nvCxnSpPr>
        <p:spPr>
          <a:xfrm flipV="1">
            <a:off x="6449692" y="3160925"/>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51029E86-5C32-A565-F1E7-44B23560BD43}"/>
              </a:ext>
            </a:extLst>
          </p:cNvPr>
          <p:cNvSpPr txBox="1"/>
          <p:nvPr/>
        </p:nvSpPr>
        <p:spPr>
          <a:xfrm>
            <a:off x="3519366" y="165569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1E152626-AC01-B073-D743-BA82A21776B0}"/>
              </a:ext>
            </a:extLst>
          </p:cNvPr>
          <p:cNvSpPr txBox="1"/>
          <p:nvPr/>
        </p:nvSpPr>
        <p:spPr>
          <a:xfrm>
            <a:off x="3943580" y="232950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009B2DFB-B59D-6285-1BF0-BC9B0AEE7BD8}"/>
              </a:ext>
            </a:extLst>
          </p:cNvPr>
          <p:cNvSpPr txBox="1"/>
          <p:nvPr/>
        </p:nvSpPr>
        <p:spPr>
          <a:xfrm>
            <a:off x="3310137" y="342701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34DD8088-EC3D-7CC2-D197-A62F008996A7}"/>
              </a:ext>
            </a:extLst>
          </p:cNvPr>
          <p:cNvSpPr txBox="1"/>
          <p:nvPr/>
        </p:nvSpPr>
        <p:spPr>
          <a:xfrm>
            <a:off x="5089358" y="427883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897A56CA-550F-D676-1122-8C524063D9BE}"/>
              </a:ext>
            </a:extLst>
          </p:cNvPr>
          <p:cNvSpPr txBox="1"/>
          <p:nvPr/>
        </p:nvSpPr>
        <p:spPr>
          <a:xfrm>
            <a:off x="6952510" y="367633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8E38808F-6716-5A76-2765-9800F28185B2}"/>
              </a:ext>
            </a:extLst>
          </p:cNvPr>
          <p:cNvSpPr txBox="1"/>
          <p:nvPr/>
        </p:nvSpPr>
        <p:spPr>
          <a:xfrm>
            <a:off x="5234004" y="125073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0C03264C-58AF-2704-4B80-B7863125476D}"/>
              </a:ext>
            </a:extLst>
          </p:cNvPr>
          <p:cNvSpPr txBox="1"/>
          <p:nvPr/>
        </p:nvSpPr>
        <p:spPr>
          <a:xfrm>
            <a:off x="8194658" y="12991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13DA35AF-2CAA-A967-112F-346C681FBAE3}"/>
              </a:ext>
            </a:extLst>
          </p:cNvPr>
          <p:cNvSpPr txBox="1"/>
          <p:nvPr/>
        </p:nvSpPr>
        <p:spPr>
          <a:xfrm>
            <a:off x="8186801" y="263770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1FF9AC1E-ACF3-A63E-C55B-E043CEEF4FF1}"/>
              </a:ext>
            </a:extLst>
          </p:cNvPr>
          <p:cNvSpPr txBox="1"/>
          <p:nvPr/>
        </p:nvSpPr>
        <p:spPr>
          <a:xfrm>
            <a:off x="6581672" y="255804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8F05A828-DC50-218E-EBF2-D01A02867D01}"/>
              </a:ext>
            </a:extLst>
          </p:cNvPr>
          <p:cNvSpPr txBox="1"/>
          <p:nvPr/>
        </p:nvSpPr>
        <p:spPr>
          <a:xfrm>
            <a:off x="6581672" y="132196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7A5DE586-581F-3109-2A02-4728A2C06F6B}"/>
              </a:ext>
            </a:extLst>
          </p:cNvPr>
          <p:cNvSpPr txBox="1"/>
          <p:nvPr/>
        </p:nvSpPr>
        <p:spPr>
          <a:xfrm>
            <a:off x="5354256" y="261370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066D744D-7B4D-3827-97DC-344DC068837D}"/>
              </a:ext>
            </a:extLst>
          </p:cNvPr>
          <p:cNvSpPr txBox="1"/>
          <p:nvPr/>
        </p:nvSpPr>
        <p:spPr>
          <a:xfrm>
            <a:off x="9566560"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745734D2-E5DA-939A-902E-447D14B6758C}"/>
              </a:ext>
            </a:extLst>
          </p:cNvPr>
          <p:cNvSpPr txBox="1"/>
          <p:nvPr/>
        </p:nvSpPr>
        <p:spPr>
          <a:xfrm>
            <a:off x="8666633"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AE04E2F3-FFE6-8A1D-5D13-48718572CB2E}"/>
              </a:ext>
            </a:extLst>
          </p:cNvPr>
          <p:cNvSpPr txBox="1"/>
          <p:nvPr/>
        </p:nvSpPr>
        <p:spPr>
          <a:xfrm>
            <a:off x="7766706"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19</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9610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74184-EA0C-4D2F-3302-AA9AE611F90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427C58D-64DD-E679-FD70-F788941E71DC}"/>
              </a:ext>
            </a:extLst>
          </p:cNvPr>
          <p:cNvSpPr txBox="1"/>
          <p:nvPr/>
        </p:nvSpPr>
        <p:spPr>
          <a:xfrm>
            <a:off x="0" y="-3425373"/>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工程完成最短时间</a:t>
            </a:r>
          </a:p>
        </p:txBody>
      </p:sp>
      <p:sp>
        <p:nvSpPr>
          <p:cNvPr id="6" name="文本框 5">
            <a:extLst>
              <a:ext uri="{FF2B5EF4-FFF2-40B4-BE49-F238E27FC236}">
                <a16:creationId xmlns:a16="http://schemas.microsoft.com/office/drawing/2014/main" id="{173FC0F2-DB7C-059E-3632-8CDAE6F9D68F}"/>
              </a:ext>
            </a:extLst>
          </p:cNvPr>
          <p:cNvSpPr txBox="1"/>
          <p:nvPr/>
        </p:nvSpPr>
        <p:spPr>
          <a:xfrm>
            <a:off x="0" y="-290215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工程完成最短时间就是</a:t>
            </a:r>
            <a:r>
              <a:rPr lang="zh-CN" altLang="en-US" sz="2800" dirty="0">
                <a:solidFill>
                  <a:srgbClr val="EE0000"/>
                </a:solidFill>
                <a:latin typeface="宋体" panose="02010600030101010101" pitchFamily="2" charset="-122"/>
                <a:ea typeface="宋体" panose="02010600030101010101" pitchFamily="2" charset="-122"/>
              </a:rPr>
              <a:t>汇点</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a:t>
            </a:r>
          </a:p>
        </p:txBody>
      </p:sp>
      <p:sp>
        <p:nvSpPr>
          <p:cNvPr id="7" name="文本框 6">
            <a:extLst>
              <a:ext uri="{FF2B5EF4-FFF2-40B4-BE49-F238E27FC236}">
                <a16:creationId xmlns:a16="http://schemas.microsoft.com/office/drawing/2014/main" id="{C971522F-A24B-5E64-8ECF-B67A79902C62}"/>
              </a:ext>
            </a:extLst>
          </p:cNvPr>
          <p:cNvSpPr txBox="1"/>
          <p:nvPr/>
        </p:nvSpPr>
        <p:spPr>
          <a:xfrm>
            <a:off x="0" y="-2359883"/>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是起点，从</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最长路径长度</a:t>
            </a:r>
            <a:r>
              <a:rPr lang="zh-CN" altLang="en-US" sz="2800" dirty="0">
                <a:latin typeface="宋体" panose="02010600030101010101" pitchFamily="2" charset="-122"/>
                <a:ea typeface="宋体" panose="02010600030101010101" pitchFamily="2" charset="-122"/>
              </a:rPr>
              <a:t>称为事件</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，即是以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为尾的所有活动的最早发生时间</a:t>
            </a:r>
          </a:p>
        </p:txBody>
      </p:sp>
      <p:sp>
        <p:nvSpPr>
          <p:cNvPr id="8" name="文本框 7">
            <a:extLst>
              <a:ext uri="{FF2B5EF4-FFF2-40B4-BE49-F238E27FC236}">
                <a16:creationId xmlns:a16="http://schemas.microsoft.com/office/drawing/2014/main" id="{FD81E732-7AEE-9245-E9A0-77E934CC6C23}"/>
              </a:ext>
            </a:extLst>
          </p:cNvPr>
          <p:cNvSpPr txBox="1"/>
          <p:nvPr/>
        </p:nvSpPr>
        <p:spPr>
          <a:xfrm>
            <a:off x="0" y="-1343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最早发生时间：从前往后，前驱结点到当前结点所需时间，取最大值。</a:t>
            </a:r>
          </a:p>
        </p:txBody>
      </p:sp>
      <p:sp>
        <p:nvSpPr>
          <p:cNvPr id="9" name="文本框 8">
            <a:extLst>
              <a:ext uri="{FF2B5EF4-FFF2-40B4-BE49-F238E27FC236}">
                <a16:creationId xmlns:a16="http://schemas.microsoft.com/office/drawing/2014/main" id="{7E637DE8-0289-F80B-887D-4FD5F9419C5F}"/>
              </a:ext>
            </a:extLst>
          </p:cNvPr>
          <p:cNvSpPr txBox="1"/>
          <p:nvPr/>
        </p:nvSpPr>
        <p:spPr>
          <a:xfrm>
            <a:off x="0" y="-51959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除了最早发生时间，还有一个最迟发生时间</a:t>
            </a:r>
          </a:p>
        </p:txBody>
      </p:sp>
      <p:sp>
        <p:nvSpPr>
          <p:cNvPr id="10" name="文本框 9">
            <a:extLst>
              <a:ext uri="{FF2B5EF4-FFF2-40B4-BE49-F238E27FC236}">
                <a16:creationId xmlns:a16="http://schemas.microsoft.com/office/drawing/2014/main" id="{DF0FC712-1239-F0AD-58A8-1DCCED0F4AFE}"/>
              </a:ext>
            </a:extLst>
          </p:cNvPr>
          <p:cNvSpPr txBox="1"/>
          <p:nvPr/>
        </p:nvSpPr>
        <p:spPr>
          <a:xfrm>
            <a:off x="0" y="42388"/>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最迟发生时间：从后往前，后继结点的最迟发生时间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边权值，取最小值。</a:t>
            </a:r>
          </a:p>
        </p:txBody>
      </p:sp>
      <p:sp>
        <p:nvSpPr>
          <p:cNvPr id="11" name="文本框 10">
            <a:extLst>
              <a:ext uri="{FF2B5EF4-FFF2-40B4-BE49-F238E27FC236}">
                <a16:creationId xmlns:a16="http://schemas.microsoft.com/office/drawing/2014/main" id="{FBE9465B-AD01-3569-3592-6334BF0660D3}"/>
              </a:ext>
            </a:extLst>
          </p:cNvPr>
          <p:cNvSpPr txBox="1"/>
          <p:nvPr/>
        </p:nvSpPr>
        <p:spPr>
          <a:xfrm>
            <a:off x="0" y="58012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结束节点的最早发生时间和最迟发生时间相同</a:t>
            </a:r>
          </a:p>
        </p:txBody>
      </p:sp>
      <p:sp>
        <p:nvSpPr>
          <p:cNvPr id="3" name="椭圆 2">
            <a:extLst>
              <a:ext uri="{FF2B5EF4-FFF2-40B4-BE49-F238E27FC236}">
                <a16:creationId xmlns:a16="http://schemas.microsoft.com/office/drawing/2014/main" id="{D04BCD27-F874-8896-501E-F67F54FACBD4}"/>
              </a:ext>
            </a:extLst>
          </p:cNvPr>
          <p:cNvSpPr/>
          <p:nvPr/>
        </p:nvSpPr>
        <p:spPr>
          <a:xfrm>
            <a:off x="2351617"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56CAC94F-6135-7084-1B23-780813703EE5}"/>
              </a:ext>
            </a:extLst>
          </p:cNvPr>
          <p:cNvSpPr/>
          <p:nvPr/>
        </p:nvSpPr>
        <p:spPr>
          <a:xfrm>
            <a:off x="3259588"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AD214723-7528-966B-44CC-DF3B400588F6}"/>
              </a:ext>
            </a:extLst>
          </p:cNvPr>
          <p:cNvSpPr/>
          <p:nvPr/>
        </p:nvSpPr>
        <p:spPr>
          <a:xfrm>
            <a:off x="4167559"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8E8852D5-2232-D048-999F-DD3941C10A6D}"/>
              </a:ext>
            </a:extLst>
          </p:cNvPr>
          <p:cNvSpPr/>
          <p:nvPr/>
        </p:nvSpPr>
        <p:spPr>
          <a:xfrm>
            <a:off x="5075530"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B0A7C39C-C9A0-2A83-ED32-75EBFEA5861B}"/>
              </a:ext>
            </a:extLst>
          </p:cNvPr>
          <p:cNvSpPr/>
          <p:nvPr/>
        </p:nvSpPr>
        <p:spPr>
          <a:xfrm>
            <a:off x="5983501"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82969D2E-C03B-44B1-5918-FEAF99583C5D}"/>
              </a:ext>
            </a:extLst>
          </p:cNvPr>
          <p:cNvSpPr/>
          <p:nvPr/>
        </p:nvSpPr>
        <p:spPr>
          <a:xfrm>
            <a:off x="6891472"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7A66CAB0-CB48-802A-BC14-F7C3941B3B3A}"/>
              </a:ext>
            </a:extLst>
          </p:cNvPr>
          <p:cNvSpPr/>
          <p:nvPr/>
        </p:nvSpPr>
        <p:spPr>
          <a:xfrm>
            <a:off x="7799443"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6" name="椭圆 15">
            <a:extLst>
              <a:ext uri="{FF2B5EF4-FFF2-40B4-BE49-F238E27FC236}">
                <a16:creationId xmlns:a16="http://schemas.microsoft.com/office/drawing/2014/main" id="{16A69987-DE31-845D-E71D-8607377FAA3D}"/>
              </a:ext>
            </a:extLst>
          </p:cNvPr>
          <p:cNvSpPr/>
          <p:nvPr/>
        </p:nvSpPr>
        <p:spPr>
          <a:xfrm>
            <a:off x="8707414"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7" name="椭圆 16">
            <a:extLst>
              <a:ext uri="{FF2B5EF4-FFF2-40B4-BE49-F238E27FC236}">
                <a16:creationId xmlns:a16="http://schemas.microsoft.com/office/drawing/2014/main" id="{712C0749-2AEB-260C-E88C-FE2B3294D773}"/>
              </a:ext>
            </a:extLst>
          </p:cNvPr>
          <p:cNvSpPr/>
          <p:nvPr/>
        </p:nvSpPr>
        <p:spPr>
          <a:xfrm>
            <a:off x="9615383"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8" name="文本框 17">
            <a:extLst>
              <a:ext uri="{FF2B5EF4-FFF2-40B4-BE49-F238E27FC236}">
                <a16:creationId xmlns:a16="http://schemas.microsoft.com/office/drawing/2014/main" id="{C5F553D4-6BA1-9A92-1934-4ACE228FEEA5}"/>
              </a:ext>
            </a:extLst>
          </p:cNvPr>
          <p:cNvSpPr txBox="1"/>
          <p:nvPr/>
        </p:nvSpPr>
        <p:spPr>
          <a:xfrm>
            <a:off x="163147" y="5434172"/>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28" name="椭圆 27">
            <a:extLst>
              <a:ext uri="{FF2B5EF4-FFF2-40B4-BE49-F238E27FC236}">
                <a16:creationId xmlns:a16="http://schemas.microsoft.com/office/drawing/2014/main" id="{88EA7E6F-E27D-00FA-D206-F1F5EDFA763A}"/>
              </a:ext>
            </a:extLst>
          </p:cNvPr>
          <p:cNvSpPr/>
          <p:nvPr/>
        </p:nvSpPr>
        <p:spPr>
          <a:xfrm>
            <a:off x="3085137" y="2582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9" name="椭圆 28">
            <a:extLst>
              <a:ext uri="{FF2B5EF4-FFF2-40B4-BE49-F238E27FC236}">
                <a16:creationId xmlns:a16="http://schemas.microsoft.com/office/drawing/2014/main" id="{5FD86467-8840-33DF-9650-BE1A8EC4725F}"/>
              </a:ext>
            </a:extLst>
          </p:cNvPr>
          <p:cNvSpPr/>
          <p:nvPr/>
        </p:nvSpPr>
        <p:spPr>
          <a:xfrm>
            <a:off x="4473543" y="1392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0" name="椭圆 29">
            <a:extLst>
              <a:ext uri="{FF2B5EF4-FFF2-40B4-BE49-F238E27FC236}">
                <a16:creationId xmlns:a16="http://schemas.microsoft.com/office/drawing/2014/main" id="{7999AF60-807B-57EE-1AA2-F2B087AF8BB7}"/>
              </a:ext>
            </a:extLst>
          </p:cNvPr>
          <p:cNvSpPr/>
          <p:nvPr/>
        </p:nvSpPr>
        <p:spPr>
          <a:xfrm>
            <a:off x="4473543" y="27109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1" name="椭圆 30">
            <a:extLst>
              <a:ext uri="{FF2B5EF4-FFF2-40B4-BE49-F238E27FC236}">
                <a16:creationId xmlns:a16="http://schemas.microsoft.com/office/drawing/2014/main" id="{E17E4937-2DC2-FA63-49B3-3EEDA675A4CD}"/>
              </a:ext>
            </a:extLst>
          </p:cNvPr>
          <p:cNvSpPr/>
          <p:nvPr/>
        </p:nvSpPr>
        <p:spPr>
          <a:xfrm>
            <a:off x="4473543" y="40293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2" name="椭圆 31">
            <a:extLst>
              <a:ext uri="{FF2B5EF4-FFF2-40B4-BE49-F238E27FC236}">
                <a16:creationId xmlns:a16="http://schemas.microsoft.com/office/drawing/2014/main" id="{7B0C7654-DD18-158F-435A-ABC92A827FC0}"/>
              </a:ext>
            </a:extLst>
          </p:cNvPr>
          <p:cNvSpPr/>
          <p:nvPr/>
        </p:nvSpPr>
        <p:spPr>
          <a:xfrm>
            <a:off x="5964436" y="2067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3" name="椭圆 32">
            <a:extLst>
              <a:ext uri="{FF2B5EF4-FFF2-40B4-BE49-F238E27FC236}">
                <a16:creationId xmlns:a16="http://schemas.microsoft.com/office/drawing/2014/main" id="{6443BCD7-852B-A226-EFEF-A43317E4AA76}"/>
              </a:ext>
            </a:extLst>
          </p:cNvPr>
          <p:cNvSpPr/>
          <p:nvPr/>
        </p:nvSpPr>
        <p:spPr>
          <a:xfrm>
            <a:off x="5964436" y="40293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4" name="椭圆 33">
            <a:extLst>
              <a:ext uri="{FF2B5EF4-FFF2-40B4-BE49-F238E27FC236}">
                <a16:creationId xmlns:a16="http://schemas.microsoft.com/office/drawing/2014/main" id="{FF6A2024-339E-D2CD-AE6B-9B42F6CBAC12}"/>
              </a:ext>
            </a:extLst>
          </p:cNvPr>
          <p:cNvSpPr/>
          <p:nvPr/>
        </p:nvSpPr>
        <p:spPr>
          <a:xfrm>
            <a:off x="7377097" y="1392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5" name="椭圆 34">
            <a:extLst>
              <a:ext uri="{FF2B5EF4-FFF2-40B4-BE49-F238E27FC236}">
                <a16:creationId xmlns:a16="http://schemas.microsoft.com/office/drawing/2014/main" id="{937CEB21-FC53-8FB4-F4BF-B9F43157B038}"/>
              </a:ext>
            </a:extLst>
          </p:cNvPr>
          <p:cNvSpPr/>
          <p:nvPr/>
        </p:nvSpPr>
        <p:spPr>
          <a:xfrm>
            <a:off x="7377097" y="27109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6" name="椭圆 35">
            <a:extLst>
              <a:ext uri="{FF2B5EF4-FFF2-40B4-BE49-F238E27FC236}">
                <a16:creationId xmlns:a16="http://schemas.microsoft.com/office/drawing/2014/main" id="{08005727-5FAB-D9C8-EC2B-25C319420EE2}"/>
              </a:ext>
            </a:extLst>
          </p:cNvPr>
          <p:cNvSpPr/>
          <p:nvPr/>
        </p:nvSpPr>
        <p:spPr>
          <a:xfrm>
            <a:off x="8697897" y="21080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37" name="直接箭头连接符 36">
            <a:extLst>
              <a:ext uri="{FF2B5EF4-FFF2-40B4-BE49-F238E27FC236}">
                <a16:creationId xmlns:a16="http://schemas.microsoft.com/office/drawing/2014/main" id="{EFE0BA73-7EA6-A41D-588F-8017ECE54F92}"/>
              </a:ext>
            </a:extLst>
          </p:cNvPr>
          <p:cNvCxnSpPr>
            <a:cxnSpLocks/>
          </p:cNvCxnSpPr>
          <p:nvPr/>
        </p:nvCxnSpPr>
        <p:spPr>
          <a:xfrm flipV="1">
            <a:off x="3503165" y="1790997"/>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700669C1-74A8-79A6-9796-3036D150D1D5}"/>
              </a:ext>
            </a:extLst>
          </p:cNvPr>
          <p:cNvCxnSpPr>
            <a:cxnSpLocks/>
          </p:cNvCxnSpPr>
          <p:nvPr/>
        </p:nvCxnSpPr>
        <p:spPr>
          <a:xfrm>
            <a:off x="3587164" y="2811547"/>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F0D0E9FD-4B5F-F77B-CBFB-F036C7CFA9BD}"/>
              </a:ext>
            </a:extLst>
          </p:cNvPr>
          <p:cNvCxnSpPr>
            <a:cxnSpLocks/>
          </p:cNvCxnSpPr>
          <p:nvPr/>
        </p:nvCxnSpPr>
        <p:spPr>
          <a:xfrm>
            <a:off x="3503165" y="3059325"/>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EDEC80D-2D23-804D-40F8-F8A467D7AAE6}"/>
              </a:ext>
            </a:extLst>
          </p:cNvPr>
          <p:cNvCxnSpPr>
            <a:cxnSpLocks/>
          </p:cNvCxnSpPr>
          <p:nvPr/>
        </p:nvCxnSpPr>
        <p:spPr>
          <a:xfrm>
            <a:off x="4958800" y="4254316"/>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3D0784D8-A895-4971-6B8E-5116B3B04143}"/>
              </a:ext>
            </a:extLst>
          </p:cNvPr>
          <p:cNvCxnSpPr>
            <a:cxnSpLocks/>
          </p:cNvCxnSpPr>
          <p:nvPr/>
        </p:nvCxnSpPr>
        <p:spPr>
          <a:xfrm flipV="1">
            <a:off x="5028548" y="2434485"/>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AC682A8-9CEC-84DE-D5E9-E9BEA27C7EF5}"/>
              </a:ext>
            </a:extLst>
          </p:cNvPr>
          <p:cNvCxnSpPr>
            <a:cxnSpLocks/>
          </p:cNvCxnSpPr>
          <p:nvPr/>
        </p:nvCxnSpPr>
        <p:spPr>
          <a:xfrm>
            <a:off x="4958800" y="1674938"/>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3FA5D6A-F484-280C-3412-87D43619A054}"/>
              </a:ext>
            </a:extLst>
          </p:cNvPr>
          <p:cNvCxnSpPr>
            <a:cxnSpLocks/>
          </p:cNvCxnSpPr>
          <p:nvPr/>
        </p:nvCxnSpPr>
        <p:spPr>
          <a:xfrm>
            <a:off x="6449693" y="2434485"/>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D108887-85DD-DA0A-3980-C1B0BEBC5FCB}"/>
              </a:ext>
            </a:extLst>
          </p:cNvPr>
          <p:cNvCxnSpPr>
            <a:cxnSpLocks/>
          </p:cNvCxnSpPr>
          <p:nvPr/>
        </p:nvCxnSpPr>
        <p:spPr>
          <a:xfrm flipV="1">
            <a:off x="6414436" y="1674938"/>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9480563-1D37-D35F-D446-2EA4F0DC00DB}"/>
              </a:ext>
            </a:extLst>
          </p:cNvPr>
          <p:cNvCxnSpPr>
            <a:cxnSpLocks/>
          </p:cNvCxnSpPr>
          <p:nvPr/>
        </p:nvCxnSpPr>
        <p:spPr>
          <a:xfrm flipV="1">
            <a:off x="7835581" y="2434485"/>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6402BA2-81B8-BE36-3D02-3A54E891D8FB}"/>
              </a:ext>
            </a:extLst>
          </p:cNvPr>
          <p:cNvCxnSpPr>
            <a:cxnSpLocks/>
          </p:cNvCxnSpPr>
          <p:nvPr/>
        </p:nvCxnSpPr>
        <p:spPr>
          <a:xfrm>
            <a:off x="7853870" y="1619943"/>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6F42591-3EA1-5145-6FC8-2352A48A277B}"/>
              </a:ext>
            </a:extLst>
          </p:cNvPr>
          <p:cNvCxnSpPr>
            <a:cxnSpLocks/>
          </p:cNvCxnSpPr>
          <p:nvPr/>
        </p:nvCxnSpPr>
        <p:spPr>
          <a:xfrm flipV="1">
            <a:off x="6449692" y="3160925"/>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94771C8B-BB9F-175E-9873-5E68659F9F14}"/>
              </a:ext>
            </a:extLst>
          </p:cNvPr>
          <p:cNvSpPr txBox="1"/>
          <p:nvPr/>
        </p:nvSpPr>
        <p:spPr>
          <a:xfrm>
            <a:off x="3519366" y="165569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EF9E279D-B97D-8DF3-52FB-CD18BAD2CE7B}"/>
              </a:ext>
            </a:extLst>
          </p:cNvPr>
          <p:cNvSpPr txBox="1"/>
          <p:nvPr/>
        </p:nvSpPr>
        <p:spPr>
          <a:xfrm>
            <a:off x="3943580" y="232950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3BAB8D16-94E6-2FDC-5395-626FD3FE0A67}"/>
              </a:ext>
            </a:extLst>
          </p:cNvPr>
          <p:cNvSpPr txBox="1"/>
          <p:nvPr/>
        </p:nvSpPr>
        <p:spPr>
          <a:xfrm>
            <a:off x="3310137" y="342701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CCB6C3F9-A2FF-079C-3F4D-78BB93B86465}"/>
              </a:ext>
            </a:extLst>
          </p:cNvPr>
          <p:cNvSpPr txBox="1"/>
          <p:nvPr/>
        </p:nvSpPr>
        <p:spPr>
          <a:xfrm>
            <a:off x="5089358" y="427883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992DED30-F8BD-ACC2-F7F2-C13F4B783EBE}"/>
              </a:ext>
            </a:extLst>
          </p:cNvPr>
          <p:cNvSpPr txBox="1"/>
          <p:nvPr/>
        </p:nvSpPr>
        <p:spPr>
          <a:xfrm>
            <a:off x="6952510" y="367633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7728030E-F7A4-AC8C-D17F-C92169B9B9C8}"/>
              </a:ext>
            </a:extLst>
          </p:cNvPr>
          <p:cNvSpPr txBox="1"/>
          <p:nvPr/>
        </p:nvSpPr>
        <p:spPr>
          <a:xfrm>
            <a:off x="5234004" y="125073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A8E88DE2-015F-F0E0-2DE5-6F1BC5BDAB17}"/>
              </a:ext>
            </a:extLst>
          </p:cNvPr>
          <p:cNvSpPr txBox="1"/>
          <p:nvPr/>
        </p:nvSpPr>
        <p:spPr>
          <a:xfrm>
            <a:off x="8194658" y="12991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9BDF4C76-6FFD-4564-F367-AE01CB1D8AF6}"/>
              </a:ext>
            </a:extLst>
          </p:cNvPr>
          <p:cNvSpPr txBox="1"/>
          <p:nvPr/>
        </p:nvSpPr>
        <p:spPr>
          <a:xfrm>
            <a:off x="8186801" y="263770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E31B426E-02B5-1123-8B1F-DE3BB5A39069}"/>
              </a:ext>
            </a:extLst>
          </p:cNvPr>
          <p:cNvSpPr txBox="1"/>
          <p:nvPr/>
        </p:nvSpPr>
        <p:spPr>
          <a:xfrm>
            <a:off x="6581672" y="255804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736FBC98-F0D1-B026-6EB0-2422A1739068}"/>
              </a:ext>
            </a:extLst>
          </p:cNvPr>
          <p:cNvSpPr txBox="1"/>
          <p:nvPr/>
        </p:nvSpPr>
        <p:spPr>
          <a:xfrm>
            <a:off x="6581672" y="132196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54DC2AB2-FF89-52FE-E28C-D04DB462CFE9}"/>
              </a:ext>
            </a:extLst>
          </p:cNvPr>
          <p:cNvSpPr txBox="1"/>
          <p:nvPr/>
        </p:nvSpPr>
        <p:spPr>
          <a:xfrm>
            <a:off x="5354256" y="261370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D6EDD44C-8F91-D19F-F851-D4FF1371D877}"/>
              </a:ext>
            </a:extLst>
          </p:cNvPr>
          <p:cNvSpPr txBox="1"/>
          <p:nvPr/>
        </p:nvSpPr>
        <p:spPr>
          <a:xfrm>
            <a:off x="9566560"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61295248-7C35-CF79-67EE-A60CBD02514A}"/>
              </a:ext>
            </a:extLst>
          </p:cNvPr>
          <p:cNvSpPr txBox="1"/>
          <p:nvPr/>
        </p:nvSpPr>
        <p:spPr>
          <a:xfrm>
            <a:off x="8666633"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52308EBC-C074-DE60-42F7-C915301BA0A5}"/>
              </a:ext>
            </a:extLst>
          </p:cNvPr>
          <p:cNvSpPr txBox="1"/>
          <p:nvPr/>
        </p:nvSpPr>
        <p:spPr>
          <a:xfrm>
            <a:off x="7766706"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19</a:t>
            </a:r>
            <a:endParaRPr lang="zh-CN" altLang="en-US" sz="2800" dirty="0">
              <a:latin typeface="宋体" panose="02010600030101010101" pitchFamily="2" charset="-122"/>
              <a:ea typeface="宋体" panose="02010600030101010101" pitchFamily="2" charset="-122"/>
            </a:endParaRPr>
          </a:p>
        </p:txBody>
      </p:sp>
      <p:sp>
        <p:nvSpPr>
          <p:cNvPr id="21" name="矩形: 圆角 20">
            <a:extLst>
              <a:ext uri="{FF2B5EF4-FFF2-40B4-BE49-F238E27FC236}">
                <a16:creationId xmlns:a16="http://schemas.microsoft.com/office/drawing/2014/main" id="{85B661DD-7BEE-E303-2570-71EA3FFA535C}"/>
              </a:ext>
            </a:extLst>
          </p:cNvPr>
          <p:cNvSpPr/>
          <p:nvPr/>
        </p:nvSpPr>
        <p:spPr>
          <a:xfrm>
            <a:off x="5788310" y="1299133"/>
            <a:ext cx="2192467" cy="2129867"/>
          </a:xfrm>
          <a:prstGeom prst="roundRect">
            <a:avLst/>
          </a:prstGeom>
          <a:noFill/>
          <a:ln w="38100">
            <a:solidFill>
              <a:srgbClr val="EE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F825549-07E5-4B74-DF54-04E20FBBB909}"/>
              </a:ext>
            </a:extLst>
          </p:cNvPr>
          <p:cNvSpPr txBox="1"/>
          <p:nvPr/>
        </p:nvSpPr>
        <p:spPr>
          <a:xfrm>
            <a:off x="6834606"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B182AB0C-E52A-D284-1C32-39D7B72B2C23}"/>
              </a:ext>
            </a:extLst>
          </p:cNvPr>
          <p:cNvSpPr txBox="1"/>
          <p:nvPr/>
        </p:nvSpPr>
        <p:spPr>
          <a:xfrm>
            <a:off x="5943267"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9760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9FF2-277A-02C2-BB52-C20C9A81BD3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08CD6C6-FED4-C6CE-DFAA-E319E6A7434C}"/>
              </a:ext>
            </a:extLst>
          </p:cNvPr>
          <p:cNvSpPr txBox="1"/>
          <p:nvPr/>
        </p:nvSpPr>
        <p:spPr>
          <a:xfrm>
            <a:off x="0" y="-3425373"/>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工程完成最短时间</a:t>
            </a:r>
          </a:p>
        </p:txBody>
      </p:sp>
      <p:sp>
        <p:nvSpPr>
          <p:cNvPr id="6" name="文本框 5">
            <a:extLst>
              <a:ext uri="{FF2B5EF4-FFF2-40B4-BE49-F238E27FC236}">
                <a16:creationId xmlns:a16="http://schemas.microsoft.com/office/drawing/2014/main" id="{490A2212-3B71-4F92-6900-1077CE6DFD43}"/>
              </a:ext>
            </a:extLst>
          </p:cNvPr>
          <p:cNvSpPr txBox="1"/>
          <p:nvPr/>
        </p:nvSpPr>
        <p:spPr>
          <a:xfrm>
            <a:off x="0" y="-290215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工程完成最短时间就是</a:t>
            </a:r>
            <a:r>
              <a:rPr lang="zh-CN" altLang="en-US" sz="2800" dirty="0">
                <a:solidFill>
                  <a:srgbClr val="EE0000"/>
                </a:solidFill>
                <a:latin typeface="宋体" panose="02010600030101010101" pitchFamily="2" charset="-122"/>
                <a:ea typeface="宋体" panose="02010600030101010101" pitchFamily="2" charset="-122"/>
              </a:rPr>
              <a:t>汇点</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a:t>
            </a:r>
          </a:p>
        </p:txBody>
      </p:sp>
      <p:sp>
        <p:nvSpPr>
          <p:cNvPr id="7" name="文本框 6">
            <a:extLst>
              <a:ext uri="{FF2B5EF4-FFF2-40B4-BE49-F238E27FC236}">
                <a16:creationId xmlns:a16="http://schemas.microsoft.com/office/drawing/2014/main" id="{4D99188D-9216-791D-0E42-3CE8984C10BD}"/>
              </a:ext>
            </a:extLst>
          </p:cNvPr>
          <p:cNvSpPr txBox="1"/>
          <p:nvPr/>
        </p:nvSpPr>
        <p:spPr>
          <a:xfrm>
            <a:off x="0" y="-2359883"/>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是起点，从</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最长路径长度</a:t>
            </a:r>
            <a:r>
              <a:rPr lang="zh-CN" altLang="en-US" sz="2800" dirty="0">
                <a:latin typeface="宋体" panose="02010600030101010101" pitchFamily="2" charset="-122"/>
                <a:ea typeface="宋体" panose="02010600030101010101" pitchFamily="2" charset="-122"/>
              </a:rPr>
              <a:t>称为事件</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，即是以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为尾的所有活动的最早发生时间</a:t>
            </a:r>
          </a:p>
        </p:txBody>
      </p:sp>
      <p:sp>
        <p:nvSpPr>
          <p:cNvPr id="8" name="文本框 7">
            <a:extLst>
              <a:ext uri="{FF2B5EF4-FFF2-40B4-BE49-F238E27FC236}">
                <a16:creationId xmlns:a16="http://schemas.microsoft.com/office/drawing/2014/main" id="{7D8E89C8-8FC1-9AF6-4968-C18099C3076D}"/>
              </a:ext>
            </a:extLst>
          </p:cNvPr>
          <p:cNvSpPr txBox="1"/>
          <p:nvPr/>
        </p:nvSpPr>
        <p:spPr>
          <a:xfrm>
            <a:off x="0" y="-1343184"/>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最早发生时间：从前往后，前驱结点到当前结点所需时间，取最大值。</a:t>
            </a:r>
          </a:p>
        </p:txBody>
      </p:sp>
      <p:sp>
        <p:nvSpPr>
          <p:cNvPr id="9" name="文本框 8">
            <a:extLst>
              <a:ext uri="{FF2B5EF4-FFF2-40B4-BE49-F238E27FC236}">
                <a16:creationId xmlns:a16="http://schemas.microsoft.com/office/drawing/2014/main" id="{70363C5D-DF82-5F3F-5C6F-BBCBF2356F6C}"/>
              </a:ext>
            </a:extLst>
          </p:cNvPr>
          <p:cNvSpPr txBox="1"/>
          <p:nvPr/>
        </p:nvSpPr>
        <p:spPr>
          <a:xfrm>
            <a:off x="0" y="-51959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除了最早发生时间，还有一个最迟发生时间</a:t>
            </a:r>
          </a:p>
        </p:txBody>
      </p:sp>
      <p:sp>
        <p:nvSpPr>
          <p:cNvPr id="10" name="文本框 9">
            <a:extLst>
              <a:ext uri="{FF2B5EF4-FFF2-40B4-BE49-F238E27FC236}">
                <a16:creationId xmlns:a16="http://schemas.microsoft.com/office/drawing/2014/main" id="{A612C4F2-D4C6-AD13-6B72-8B3682BF1E34}"/>
              </a:ext>
            </a:extLst>
          </p:cNvPr>
          <p:cNvSpPr txBox="1"/>
          <p:nvPr/>
        </p:nvSpPr>
        <p:spPr>
          <a:xfrm>
            <a:off x="0" y="42388"/>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最迟发生时间：从后往前，后继结点的最迟发生时间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边权值，取最小值。</a:t>
            </a:r>
          </a:p>
        </p:txBody>
      </p:sp>
      <p:sp>
        <p:nvSpPr>
          <p:cNvPr id="11" name="文本框 10">
            <a:extLst>
              <a:ext uri="{FF2B5EF4-FFF2-40B4-BE49-F238E27FC236}">
                <a16:creationId xmlns:a16="http://schemas.microsoft.com/office/drawing/2014/main" id="{F00680AB-427C-67E9-2D99-A9093C680DEF}"/>
              </a:ext>
            </a:extLst>
          </p:cNvPr>
          <p:cNvSpPr txBox="1"/>
          <p:nvPr/>
        </p:nvSpPr>
        <p:spPr>
          <a:xfrm>
            <a:off x="0" y="58012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结束节点的最早发生时间和最迟发生时间相同</a:t>
            </a:r>
          </a:p>
        </p:txBody>
      </p:sp>
      <p:sp>
        <p:nvSpPr>
          <p:cNvPr id="3" name="椭圆 2">
            <a:extLst>
              <a:ext uri="{FF2B5EF4-FFF2-40B4-BE49-F238E27FC236}">
                <a16:creationId xmlns:a16="http://schemas.microsoft.com/office/drawing/2014/main" id="{2786552F-CEC4-C3AC-6D5E-6C2CEB5F189F}"/>
              </a:ext>
            </a:extLst>
          </p:cNvPr>
          <p:cNvSpPr/>
          <p:nvPr/>
        </p:nvSpPr>
        <p:spPr>
          <a:xfrm>
            <a:off x="2351617"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71F36DD8-FA82-C8F9-CB08-671EE9D0DED2}"/>
              </a:ext>
            </a:extLst>
          </p:cNvPr>
          <p:cNvSpPr/>
          <p:nvPr/>
        </p:nvSpPr>
        <p:spPr>
          <a:xfrm>
            <a:off x="3259588"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7B2DB5D1-82B9-6A12-D552-04E82A7AADD0}"/>
              </a:ext>
            </a:extLst>
          </p:cNvPr>
          <p:cNvSpPr/>
          <p:nvPr/>
        </p:nvSpPr>
        <p:spPr>
          <a:xfrm>
            <a:off x="4167559"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8C624817-78D2-7345-ED1D-13A57F1AD5A7}"/>
              </a:ext>
            </a:extLst>
          </p:cNvPr>
          <p:cNvSpPr/>
          <p:nvPr/>
        </p:nvSpPr>
        <p:spPr>
          <a:xfrm>
            <a:off x="5075530"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27A07393-9E9A-C6BB-5F55-78563C0AEAEE}"/>
              </a:ext>
            </a:extLst>
          </p:cNvPr>
          <p:cNvSpPr/>
          <p:nvPr/>
        </p:nvSpPr>
        <p:spPr>
          <a:xfrm>
            <a:off x="5983501"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B6386F37-E8F1-AB42-0BF5-73C9710A01B8}"/>
              </a:ext>
            </a:extLst>
          </p:cNvPr>
          <p:cNvSpPr/>
          <p:nvPr/>
        </p:nvSpPr>
        <p:spPr>
          <a:xfrm>
            <a:off x="6891472"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597FA70B-F94B-E6F0-89BE-1CB2D5047F02}"/>
              </a:ext>
            </a:extLst>
          </p:cNvPr>
          <p:cNvSpPr/>
          <p:nvPr/>
        </p:nvSpPr>
        <p:spPr>
          <a:xfrm>
            <a:off x="7799443"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6" name="椭圆 15">
            <a:extLst>
              <a:ext uri="{FF2B5EF4-FFF2-40B4-BE49-F238E27FC236}">
                <a16:creationId xmlns:a16="http://schemas.microsoft.com/office/drawing/2014/main" id="{7AA5F6AD-D99A-C4BD-7D4D-EAA60CEECF78}"/>
              </a:ext>
            </a:extLst>
          </p:cNvPr>
          <p:cNvSpPr/>
          <p:nvPr/>
        </p:nvSpPr>
        <p:spPr>
          <a:xfrm>
            <a:off x="8707414"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7" name="椭圆 16">
            <a:extLst>
              <a:ext uri="{FF2B5EF4-FFF2-40B4-BE49-F238E27FC236}">
                <a16:creationId xmlns:a16="http://schemas.microsoft.com/office/drawing/2014/main" id="{F9481AFA-0D14-FCE3-166D-5483A7579935}"/>
              </a:ext>
            </a:extLst>
          </p:cNvPr>
          <p:cNvSpPr/>
          <p:nvPr/>
        </p:nvSpPr>
        <p:spPr>
          <a:xfrm>
            <a:off x="9615383" y="547965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8" name="文本框 17">
            <a:extLst>
              <a:ext uri="{FF2B5EF4-FFF2-40B4-BE49-F238E27FC236}">
                <a16:creationId xmlns:a16="http://schemas.microsoft.com/office/drawing/2014/main" id="{2C2267AB-A3DD-0ABA-615A-D74601270178}"/>
              </a:ext>
            </a:extLst>
          </p:cNvPr>
          <p:cNvSpPr txBox="1"/>
          <p:nvPr/>
        </p:nvSpPr>
        <p:spPr>
          <a:xfrm>
            <a:off x="163147" y="5434172"/>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28" name="椭圆 27">
            <a:extLst>
              <a:ext uri="{FF2B5EF4-FFF2-40B4-BE49-F238E27FC236}">
                <a16:creationId xmlns:a16="http://schemas.microsoft.com/office/drawing/2014/main" id="{4541F6FD-6290-0BE1-6809-47FCBC4E3D75}"/>
              </a:ext>
            </a:extLst>
          </p:cNvPr>
          <p:cNvSpPr/>
          <p:nvPr/>
        </p:nvSpPr>
        <p:spPr>
          <a:xfrm>
            <a:off x="3085137" y="2582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9" name="椭圆 28">
            <a:extLst>
              <a:ext uri="{FF2B5EF4-FFF2-40B4-BE49-F238E27FC236}">
                <a16:creationId xmlns:a16="http://schemas.microsoft.com/office/drawing/2014/main" id="{65DE9600-C599-7C93-029E-977D37DA4B3F}"/>
              </a:ext>
            </a:extLst>
          </p:cNvPr>
          <p:cNvSpPr/>
          <p:nvPr/>
        </p:nvSpPr>
        <p:spPr>
          <a:xfrm>
            <a:off x="4473543" y="1392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0" name="椭圆 29">
            <a:extLst>
              <a:ext uri="{FF2B5EF4-FFF2-40B4-BE49-F238E27FC236}">
                <a16:creationId xmlns:a16="http://schemas.microsoft.com/office/drawing/2014/main" id="{D02E5689-A4DC-63E2-1B7F-AF5BD239273F}"/>
              </a:ext>
            </a:extLst>
          </p:cNvPr>
          <p:cNvSpPr/>
          <p:nvPr/>
        </p:nvSpPr>
        <p:spPr>
          <a:xfrm>
            <a:off x="4473543" y="27109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1" name="椭圆 30">
            <a:extLst>
              <a:ext uri="{FF2B5EF4-FFF2-40B4-BE49-F238E27FC236}">
                <a16:creationId xmlns:a16="http://schemas.microsoft.com/office/drawing/2014/main" id="{3E1C7251-CD14-3A7C-35B7-C3F44D3102C5}"/>
              </a:ext>
            </a:extLst>
          </p:cNvPr>
          <p:cNvSpPr/>
          <p:nvPr/>
        </p:nvSpPr>
        <p:spPr>
          <a:xfrm>
            <a:off x="4473543" y="40293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2" name="椭圆 31">
            <a:extLst>
              <a:ext uri="{FF2B5EF4-FFF2-40B4-BE49-F238E27FC236}">
                <a16:creationId xmlns:a16="http://schemas.microsoft.com/office/drawing/2014/main" id="{9CBE6327-A829-02A0-41D7-6895EC7E0155}"/>
              </a:ext>
            </a:extLst>
          </p:cNvPr>
          <p:cNvSpPr/>
          <p:nvPr/>
        </p:nvSpPr>
        <p:spPr>
          <a:xfrm>
            <a:off x="5964436" y="2067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3" name="椭圆 32">
            <a:extLst>
              <a:ext uri="{FF2B5EF4-FFF2-40B4-BE49-F238E27FC236}">
                <a16:creationId xmlns:a16="http://schemas.microsoft.com/office/drawing/2014/main" id="{212E7D16-74A2-9CEA-0816-490739F01DF9}"/>
              </a:ext>
            </a:extLst>
          </p:cNvPr>
          <p:cNvSpPr/>
          <p:nvPr/>
        </p:nvSpPr>
        <p:spPr>
          <a:xfrm>
            <a:off x="5964436" y="40293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4" name="椭圆 33">
            <a:extLst>
              <a:ext uri="{FF2B5EF4-FFF2-40B4-BE49-F238E27FC236}">
                <a16:creationId xmlns:a16="http://schemas.microsoft.com/office/drawing/2014/main" id="{DFF6F70B-C7C0-0DFE-76AD-856EFFC5FA11}"/>
              </a:ext>
            </a:extLst>
          </p:cNvPr>
          <p:cNvSpPr/>
          <p:nvPr/>
        </p:nvSpPr>
        <p:spPr>
          <a:xfrm>
            <a:off x="7377097" y="139253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5" name="椭圆 34">
            <a:extLst>
              <a:ext uri="{FF2B5EF4-FFF2-40B4-BE49-F238E27FC236}">
                <a16:creationId xmlns:a16="http://schemas.microsoft.com/office/drawing/2014/main" id="{FBF36092-907A-15CE-CE43-A2260C2DDC86}"/>
              </a:ext>
            </a:extLst>
          </p:cNvPr>
          <p:cNvSpPr/>
          <p:nvPr/>
        </p:nvSpPr>
        <p:spPr>
          <a:xfrm>
            <a:off x="7377097" y="271092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6" name="椭圆 35">
            <a:extLst>
              <a:ext uri="{FF2B5EF4-FFF2-40B4-BE49-F238E27FC236}">
                <a16:creationId xmlns:a16="http://schemas.microsoft.com/office/drawing/2014/main" id="{D0454ECE-7714-2462-CE13-F664F112E53E}"/>
              </a:ext>
            </a:extLst>
          </p:cNvPr>
          <p:cNvSpPr/>
          <p:nvPr/>
        </p:nvSpPr>
        <p:spPr>
          <a:xfrm>
            <a:off x="8697897" y="210804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37" name="直接箭头连接符 36">
            <a:extLst>
              <a:ext uri="{FF2B5EF4-FFF2-40B4-BE49-F238E27FC236}">
                <a16:creationId xmlns:a16="http://schemas.microsoft.com/office/drawing/2014/main" id="{C6934D26-7A62-2D45-687C-ECCD3AF5E643}"/>
              </a:ext>
            </a:extLst>
          </p:cNvPr>
          <p:cNvCxnSpPr>
            <a:cxnSpLocks/>
          </p:cNvCxnSpPr>
          <p:nvPr/>
        </p:nvCxnSpPr>
        <p:spPr>
          <a:xfrm flipV="1">
            <a:off x="3503165" y="1790997"/>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8E1AB28-9746-D447-A9E1-2CCC29259D60}"/>
              </a:ext>
            </a:extLst>
          </p:cNvPr>
          <p:cNvCxnSpPr>
            <a:cxnSpLocks/>
          </p:cNvCxnSpPr>
          <p:nvPr/>
        </p:nvCxnSpPr>
        <p:spPr>
          <a:xfrm>
            <a:off x="3587164" y="2811547"/>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BF54BDB-6CEC-7AE6-748C-0661463B0C0C}"/>
              </a:ext>
            </a:extLst>
          </p:cNvPr>
          <p:cNvCxnSpPr>
            <a:cxnSpLocks/>
          </p:cNvCxnSpPr>
          <p:nvPr/>
        </p:nvCxnSpPr>
        <p:spPr>
          <a:xfrm>
            <a:off x="3503165" y="3059325"/>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6636C9C-28E2-6749-00F4-4CE0AA10B3D3}"/>
              </a:ext>
            </a:extLst>
          </p:cNvPr>
          <p:cNvCxnSpPr>
            <a:cxnSpLocks/>
          </p:cNvCxnSpPr>
          <p:nvPr/>
        </p:nvCxnSpPr>
        <p:spPr>
          <a:xfrm>
            <a:off x="4958800" y="4254316"/>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953BB17-F0F5-9545-06C5-8DCA326EACC7}"/>
              </a:ext>
            </a:extLst>
          </p:cNvPr>
          <p:cNvCxnSpPr>
            <a:cxnSpLocks/>
          </p:cNvCxnSpPr>
          <p:nvPr/>
        </p:nvCxnSpPr>
        <p:spPr>
          <a:xfrm flipV="1">
            <a:off x="5028548" y="2434485"/>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B339980-251B-B5E8-7CF8-FE2F5BAA85E5}"/>
              </a:ext>
            </a:extLst>
          </p:cNvPr>
          <p:cNvCxnSpPr>
            <a:cxnSpLocks/>
          </p:cNvCxnSpPr>
          <p:nvPr/>
        </p:nvCxnSpPr>
        <p:spPr>
          <a:xfrm>
            <a:off x="4958800" y="1674938"/>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D97F50F-76F9-0777-1052-8C1069B0FB0C}"/>
              </a:ext>
            </a:extLst>
          </p:cNvPr>
          <p:cNvCxnSpPr>
            <a:cxnSpLocks/>
          </p:cNvCxnSpPr>
          <p:nvPr/>
        </p:nvCxnSpPr>
        <p:spPr>
          <a:xfrm>
            <a:off x="6449693" y="2434485"/>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F7507D8-0A4D-B8BC-15F9-872D72232428}"/>
              </a:ext>
            </a:extLst>
          </p:cNvPr>
          <p:cNvCxnSpPr>
            <a:cxnSpLocks/>
          </p:cNvCxnSpPr>
          <p:nvPr/>
        </p:nvCxnSpPr>
        <p:spPr>
          <a:xfrm flipV="1">
            <a:off x="6414436" y="1674938"/>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D9DA8D0F-12B1-9ABA-9CDB-44F5B29492D8}"/>
              </a:ext>
            </a:extLst>
          </p:cNvPr>
          <p:cNvCxnSpPr>
            <a:cxnSpLocks/>
          </p:cNvCxnSpPr>
          <p:nvPr/>
        </p:nvCxnSpPr>
        <p:spPr>
          <a:xfrm flipV="1">
            <a:off x="7835581" y="2434485"/>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406DC17-78A1-C14C-4114-57F0113C73CD}"/>
              </a:ext>
            </a:extLst>
          </p:cNvPr>
          <p:cNvCxnSpPr>
            <a:cxnSpLocks/>
          </p:cNvCxnSpPr>
          <p:nvPr/>
        </p:nvCxnSpPr>
        <p:spPr>
          <a:xfrm>
            <a:off x="7853870" y="1619943"/>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2BBF08F-B258-CD6B-CEBD-0DF2FF18333A}"/>
              </a:ext>
            </a:extLst>
          </p:cNvPr>
          <p:cNvCxnSpPr>
            <a:cxnSpLocks/>
          </p:cNvCxnSpPr>
          <p:nvPr/>
        </p:nvCxnSpPr>
        <p:spPr>
          <a:xfrm flipV="1">
            <a:off x="6449692" y="3160925"/>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B3A0D2F-5DFC-D4FC-C38F-22985568CE96}"/>
              </a:ext>
            </a:extLst>
          </p:cNvPr>
          <p:cNvSpPr txBox="1"/>
          <p:nvPr/>
        </p:nvSpPr>
        <p:spPr>
          <a:xfrm>
            <a:off x="3519366" y="165569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E76B705B-E850-9EC2-0929-5F3E8A2B8D1F}"/>
              </a:ext>
            </a:extLst>
          </p:cNvPr>
          <p:cNvSpPr txBox="1"/>
          <p:nvPr/>
        </p:nvSpPr>
        <p:spPr>
          <a:xfrm>
            <a:off x="3943580" y="232950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4DD7267F-34DE-C4B4-BE0D-19D896DA68CF}"/>
              </a:ext>
            </a:extLst>
          </p:cNvPr>
          <p:cNvSpPr txBox="1"/>
          <p:nvPr/>
        </p:nvSpPr>
        <p:spPr>
          <a:xfrm>
            <a:off x="3310137" y="342701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F914C344-A382-BE80-C650-31BFF5FB6C60}"/>
              </a:ext>
            </a:extLst>
          </p:cNvPr>
          <p:cNvSpPr txBox="1"/>
          <p:nvPr/>
        </p:nvSpPr>
        <p:spPr>
          <a:xfrm>
            <a:off x="5089358" y="427883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4008A38D-DF09-895B-A43B-EE443387D50B}"/>
              </a:ext>
            </a:extLst>
          </p:cNvPr>
          <p:cNvSpPr txBox="1"/>
          <p:nvPr/>
        </p:nvSpPr>
        <p:spPr>
          <a:xfrm>
            <a:off x="6952510" y="367633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DD06F9C3-FDD7-AC09-7361-8004B558345D}"/>
              </a:ext>
            </a:extLst>
          </p:cNvPr>
          <p:cNvSpPr txBox="1"/>
          <p:nvPr/>
        </p:nvSpPr>
        <p:spPr>
          <a:xfrm>
            <a:off x="5234004" y="125073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B59FDE3D-BBF0-E17C-FD67-DFCA9FA08188}"/>
              </a:ext>
            </a:extLst>
          </p:cNvPr>
          <p:cNvSpPr txBox="1"/>
          <p:nvPr/>
        </p:nvSpPr>
        <p:spPr>
          <a:xfrm>
            <a:off x="8194658" y="12991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E461E118-753A-47B8-08C6-04FA1AF7BB65}"/>
              </a:ext>
            </a:extLst>
          </p:cNvPr>
          <p:cNvSpPr txBox="1"/>
          <p:nvPr/>
        </p:nvSpPr>
        <p:spPr>
          <a:xfrm>
            <a:off x="8186801" y="263770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B117303F-CDBD-3180-3679-3A9E3FD5460E}"/>
              </a:ext>
            </a:extLst>
          </p:cNvPr>
          <p:cNvSpPr txBox="1"/>
          <p:nvPr/>
        </p:nvSpPr>
        <p:spPr>
          <a:xfrm>
            <a:off x="6581672" y="255804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81206EB9-7607-BF6B-A761-1FFE82C9FD85}"/>
              </a:ext>
            </a:extLst>
          </p:cNvPr>
          <p:cNvSpPr txBox="1"/>
          <p:nvPr/>
        </p:nvSpPr>
        <p:spPr>
          <a:xfrm>
            <a:off x="6581672" y="132196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7088AB84-13F4-60F0-D0F0-8E358DB63870}"/>
              </a:ext>
            </a:extLst>
          </p:cNvPr>
          <p:cNvSpPr txBox="1"/>
          <p:nvPr/>
        </p:nvSpPr>
        <p:spPr>
          <a:xfrm>
            <a:off x="5354256" y="261370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3CEF012C-4E6D-E745-FFAA-59AF36D9DE55}"/>
              </a:ext>
            </a:extLst>
          </p:cNvPr>
          <p:cNvSpPr txBox="1"/>
          <p:nvPr/>
        </p:nvSpPr>
        <p:spPr>
          <a:xfrm>
            <a:off x="9566560"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AE354F2C-FAE5-1602-326F-CC828EF79C62}"/>
              </a:ext>
            </a:extLst>
          </p:cNvPr>
          <p:cNvSpPr txBox="1"/>
          <p:nvPr/>
        </p:nvSpPr>
        <p:spPr>
          <a:xfrm>
            <a:off x="8666633"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02987D8C-AD3E-46B1-4900-1D5F6EBD3951}"/>
              </a:ext>
            </a:extLst>
          </p:cNvPr>
          <p:cNvSpPr txBox="1"/>
          <p:nvPr/>
        </p:nvSpPr>
        <p:spPr>
          <a:xfrm>
            <a:off x="7766706"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19</a:t>
            </a:r>
            <a:endParaRPr lang="zh-CN" altLang="en-US" sz="2800" dirty="0">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F3C4AA07-917D-41DE-2CA8-0E1344927B07}"/>
              </a:ext>
            </a:extLst>
          </p:cNvPr>
          <p:cNvSpPr txBox="1"/>
          <p:nvPr/>
        </p:nvSpPr>
        <p:spPr>
          <a:xfrm>
            <a:off x="6834606"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06D6292E-5628-9ECD-7CA4-7A56FE39337F}"/>
              </a:ext>
            </a:extLst>
          </p:cNvPr>
          <p:cNvSpPr txBox="1"/>
          <p:nvPr/>
        </p:nvSpPr>
        <p:spPr>
          <a:xfrm>
            <a:off x="5943267"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EECFF0AB-7B85-76BE-8727-BB32AE8859E8}"/>
              </a:ext>
            </a:extLst>
          </p:cNvPr>
          <p:cNvSpPr txBox="1"/>
          <p:nvPr/>
        </p:nvSpPr>
        <p:spPr>
          <a:xfrm>
            <a:off x="5026710"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E490F612-4FFC-B53A-38DD-BE4A7DC71662}"/>
              </a:ext>
            </a:extLst>
          </p:cNvPr>
          <p:cNvSpPr txBox="1"/>
          <p:nvPr/>
        </p:nvSpPr>
        <p:spPr>
          <a:xfrm>
            <a:off x="4192946"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35033AF2-7317-0D3F-831D-EBD3D4A54DEE}"/>
              </a:ext>
            </a:extLst>
          </p:cNvPr>
          <p:cNvSpPr txBox="1"/>
          <p:nvPr/>
        </p:nvSpPr>
        <p:spPr>
          <a:xfrm>
            <a:off x="3304750"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8</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46B6822E-9DB5-AD8B-48C2-D4D92823A97C}"/>
              </a:ext>
            </a:extLst>
          </p:cNvPr>
          <p:cNvSpPr txBox="1"/>
          <p:nvPr/>
        </p:nvSpPr>
        <p:spPr>
          <a:xfrm>
            <a:off x="2413589" y="592167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53227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1489F-ADC8-A774-BA4A-D4BFBD81E79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821677D-F405-6BA6-3DA0-2C38081B6E9A}"/>
              </a:ext>
            </a:extLst>
          </p:cNvPr>
          <p:cNvSpPr txBox="1"/>
          <p:nvPr/>
        </p:nvSpPr>
        <p:spPr>
          <a:xfrm>
            <a:off x="0" y="-4634742"/>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工程完成最短时间</a:t>
            </a:r>
          </a:p>
        </p:txBody>
      </p:sp>
      <p:sp>
        <p:nvSpPr>
          <p:cNvPr id="6" name="文本框 5">
            <a:extLst>
              <a:ext uri="{FF2B5EF4-FFF2-40B4-BE49-F238E27FC236}">
                <a16:creationId xmlns:a16="http://schemas.microsoft.com/office/drawing/2014/main" id="{6256B488-FCDD-090F-6258-6A34A45693B1}"/>
              </a:ext>
            </a:extLst>
          </p:cNvPr>
          <p:cNvSpPr txBox="1"/>
          <p:nvPr/>
        </p:nvSpPr>
        <p:spPr>
          <a:xfrm>
            <a:off x="0" y="-411152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工程完成最短时间就是</a:t>
            </a:r>
            <a:r>
              <a:rPr lang="zh-CN" altLang="en-US" sz="2800" dirty="0">
                <a:solidFill>
                  <a:srgbClr val="EE0000"/>
                </a:solidFill>
                <a:latin typeface="宋体" panose="02010600030101010101" pitchFamily="2" charset="-122"/>
                <a:ea typeface="宋体" panose="02010600030101010101" pitchFamily="2" charset="-122"/>
              </a:rPr>
              <a:t>汇点</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a:t>
            </a:r>
          </a:p>
        </p:txBody>
      </p:sp>
      <p:sp>
        <p:nvSpPr>
          <p:cNvPr id="7" name="文本框 6">
            <a:extLst>
              <a:ext uri="{FF2B5EF4-FFF2-40B4-BE49-F238E27FC236}">
                <a16:creationId xmlns:a16="http://schemas.microsoft.com/office/drawing/2014/main" id="{4C659335-D3F0-F912-B7F4-1887730A4E02}"/>
              </a:ext>
            </a:extLst>
          </p:cNvPr>
          <p:cNvSpPr txBox="1"/>
          <p:nvPr/>
        </p:nvSpPr>
        <p:spPr>
          <a:xfrm>
            <a:off x="0" y="-3569252"/>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设</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是起点，从</a:t>
            </a:r>
            <a:r>
              <a:rPr lang="en-US" altLang="zh-CN" sz="2800" dirty="0">
                <a:latin typeface="宋体" panose="02010600030101010101" pitchFamily="2" charset="-122"/>
                <a:ea typeface="宋体" panose="02010600030101010101" pitchFamily="2" charset="-122"/>
              </a:rPr>
              <a:t>v0</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最长路径长度</a:t>
            </a:r>
            <a:r>
              <a:rPr lang="zh-CN" altLang="en-US" sz="2800" dirty="0">
                <a:latin typeface="宋体" panose="02010600030101010101" pitchFamily="2" charset="-122"/>
                <a:ea typeface="宋体" panose="02010600030101010101" pitchFamily="2" charset="-122"/>
              </a:rPr>
              <a:t>称为事件</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的</a:t>
            </a:r>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，即是以</a:t>
            </a:r>
            <a:r>
              <a:rPr lang="en-US" altLang="zh-CN" sz="2800" dirty="0">
                <a:latin typeface="宋体" panose="02010600030101010101" pitchFamily="2" charset="-122"/>
                <a:ea typeface="宋体" panose="02010600030101010101" pitchFamily="2" charset="-122"/>
              </a:rPr>
              <a:t>vi</a:t>
            </a:r>
            <a:r>
              <a:rPr lang="zh-CN" altLang="en-US" sz="2800" dirty="0">
                <a:latin typeface="宋体" panose="02010600030101010101" pitchFamily="2" charset="-122"/>
                <a:ea typeface="宋体" panose="02010600030101010101" pitchFamily="2" charset="-122"/>
              </a:rPr>
              <a:t>为尾的所有活动的最早发生时间</a:t>
            </a:r>
          </a:p>
        </p:txBody>
      </p:sp>
      <p:sp>
        <p:nvSpPr>
          <p:cNvPr id="8" name="文本框 7">
            <a:extLst>
              <a:ext uri="{FF2B5EF4-FFF2-40B4-BE49-F238E27FC236}">
                <a16:creationId xmlns:a16="http://schemas.microsoft.com/office/drawing/2014/main" id="{8B8D4177-C528-8E37-A0E2-2AA433E306B5}"/>
              </a:ext>
            </a:extLst>
          </p:cNvPr>
          <p:cNvSpPr txBox="1"/>
          <p:nvPr/>
        </p:nvSpPr>
        <p:spPr>
          <a:xfrm>
            <a:off x="0" y="-2552553"/>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最早发生时间：从前往后，前驱结点到当前结点所需时间，取最大值。</a:t>
            </a:r>
          </a:p>
        </p:txBody>
      </p:sp>
      <p:sp>
        <p:nvSpPr>
          <p:cNvPr id="9" name="文本框 8">
            <a:extLst>
              <a:ext uri="{FF2B5EF4-FFF2-40B4-BE49-F238E27FC236}">
                <a16:creationId xmlns:a16="http://schemas.microsoft.com/office/drawing/2014/main" id="{19043C6C-497E-B31B-0B16-2266535B0FF5}"/>
              </a:ext>
            </a:extLst>
          </p:cNvPr>
          <p:cNvSpPr txBox="1"/>
          <p:nvPr/>
        </p:nvSpPr>
        <p:spPr>
          <a:xfrm>
            <a:off x="0" y="-1728962"/>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除了最早发生时间，还有一个最迟发生时间</a:t>
            </a:r>
          </a:p>
        </p:txBody>
      </p:sp>
      <p:sp>
        <p:nvSpPr>
          <p:cNvPr id="10" name="文本框 9">
            <a:extLst>
              <a:ext uri="{FF2B5EF4-FFF2-40B4-BE49-F238E27FC236}">
                <a16:creationId xmlns:a16="http://schemas.microsoft.com/office/drawing/2014/main" id="{8C6A9D59-D8B2-ED2A-E032-8B136636BB8A}"/>
              </a:ext>
            </a:extLst>
          </p:cNvPr>
          <p:cNvSpPr txBox="1"/>
          <p:nvPr/>
        </p:nvSpPr>
        <p:spPr>
          <a:xfrm>
            <a:off x="0" y="-1166981"/>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最迟发生时间：从后往前，后继结点的最迟发生时间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边权值，取最小值。</a:t>
            </a:r>
          </a:p>
        </p:txBody>
      </p:sp>
      <p:sp>
        <p:nvSpPr>
          <p:cNvPr id="11" name="文本框 10">
            <a:extLst>
              <a:ext uri="{FF2B5EF4-FFF2-40B4-BE49-F238E27FC236}">
                <a16:creationId xmlns:a16="http://schemas.microsoft.com/office/drawing/2014/main" id="{051572BA-225D-0D00-CD09-08BE81C99AEE}"/>
              </a:ext>
            </a:extLst>
          </p:cNvPr>
          <p:cNvSpPr txBox="1"/>
          <p:nvPr/>
        </p:nvSpPr>
        <p:spPr>
          <a:xfrm>
            <a:off x="0" y="-629247"/>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结束节点的最早发生时间和最迟发生时间相同</a:t>
            </a:r>
          </a:p>
        </p:txBody>
      </p:sp>
      <p:sp>
        <p:nvSpPr>
          <p:cNvPr id="3" name="椭圆 2">
            <a:extLst>
              <a:ext uri="{FF2B5EF4-FFF2-40B4-BE49-F238E27FC236}">
                <a16:creationId xmlns:a16="http://schemas.microsoft.com/office/drawing/2014/main" id="{91E0CF21-BF97-82AB-E0A5-FF34A77D0D1C}"/>
              </a:ext>
            </a:extLst>
          </p:cNvPr>
          <p:cNvSpPr/>
          <p:nvPr/>
        </p:nvSpPr>
        <p:spPr>
          <a:xfrm>
            <a:off x="2351617" y="4270285"/>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椭圆 3">
            <a:extLst>
              <a:ext uri="{FF2B5EF4-FFF2-40B4-BE49-F238E27FC236}">
                <a16:creationId xmlns:a16="http://schemas.microsoft.com/office/drawing/2014/main" id="{4D196CEB-A475-E330-E8A1-404544AD31F3}"/>
              </a:ext>
            </a:extLst>
          </p:cNvPr>
          <p:cNvSpPr/>
          <p:nvPr/>
        </p:nvSpPr>
        <p:spPr>
          <a:xfrm>
            <a:off x="3259588" y="4270285"/>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5A539466-C3AE-225F-F661-3E76A33AF227}"/>
              </a:ext>
            </a:extLst>
          </p:cNvPr>
          <p:cNvSpPr/>
          <p:nvPr/>
        </p:nvSpPr>
        <p:spPr>
          <a:xfrm>
            <a:off x="4167559" y="4270285"/>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78A7C5CE-87D2-07CF-D774-3A0907F1E8D8}"/>
              </a:ext>
            </a:extLst>
          </p:cNvPr>
          <p:cNvSpPr/>
          <p:nvPr/>
        </p:nvSpPr>
        <p:spPr>
          <a:xfrm>
            <a:off x="5075530" y="4270285"/>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椭圆 12">
            <a:extLst>
              <a:ext uri="{FF2B5EF4-FFF2-40B4-BE49-F238E27FC236}">
                <a16:creationId xmlns:a16="http://schemas.microsoft.com/office/drawing/2014/main" id="{862C5F45-2255-868D-17D8-68D46260C9E6}"/>
              </a:ext>
            </a:extLst>
          </p:cNvPr>
          <p:cNvSpPr/>
          <p:nvPr/>
        </p:nvSpPr>
        <p:spPr>
          <a:xfrm>
            <a:off x="5983501" y="4270285"/>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BF218A22-9F11-2FA5-31DB-613D2DEF7842}"/>
              </a:ext>
            </a:extLst>
          </p:cNvPr>
          <p:cNvSpPr/>
          <p:nvPr/>
        </p:nvSpPr>
        <p:spPr>
          <a:xfrm>
            <a:off x="6891472" y="4270285"/>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0AAF339D-1B71-2ACD-8248-E23160CE3BD6}"/>
              </a:ext>
            </a:extLst>
          </p:cNvPr>
          <p:cNvSpPr/>
          <p:nvPr/>
        </p:nvSpPr>
        <p:spPr>
          <a:xfrm>
            <a:off x="7799443" y="4270285"/>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6" name="椭圆 15">
            <a:extLst>
              <a:ext uri="{FF2B5EF4-FFF2-40B4-BE49-F238E27FC236}">
                <a16:creationId xmlns:a16="http://schemas.microsoft.com/office/drawing/2014/main" id="{1A93A879-3A8B-DC62-BD58-AAA3557540FB}"/>
              </a:ext>
            </a:extLst>
          </p:cNvPr>
          <p:cNvSpPr/>
          <p:nvPr/>
        </p:nvSpPr>
        <p:spPr>
          <a:xfrm>
            <a:off x="8707414" y="4270285"/>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7" name="椭圆 16">
            <a:extLst>
              <a:ext uri="{FF2B5EF4-FFF2-40B4-BE49-F238E27FC236}">
                <a16:creationId xmlns:a16="http://schemas.microsoft.com/office/drawing/2014/main" id="{EB64AC6F-305A-6B76-CEA9-ACFCE357BE0C}"/>
              </a:ext>
            </a:extLst>
          </p:cNvPr>
          <p:cNvSpPr/>
          <p:nvPr/>
        </p:nvSpPr>
        <p:spPr>
          <a:xfrm>
            <a:off x="9615383" y="4270285"/>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8" name="文本框 17">
            <a:extLst>
              <a:ext uri="{FF2B5EF4-FFF2-40B4-BE49-F238E27FC236}">
                <a16:creationId xmlns:a16="http://schemas.microsoft.com/office/drawing/2014/main" id="{8F50AB73-AD52-3A89-BC3B-5067CEF96A9D}"/>
              </a:ext>
            </a:extLst>
          </p:cNvPr>
          <p:cNvSpPr txBox="1"/>
          <p:nvPr/>
        </p:nvSpPr>
        <p:spPr>
          <a:xfrm>
            <a:off x="163147" y="4224803"/>
            <a:ext cx="17272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拓扑序列</a:t>
            </a:r>
          </a:p>
        </p:txBody>
      </p:sp>
      <p:sp>
        <p:nvSpPr>
          <p:cNvPr id="28" name="椭圆 27">
            <a:extLst>
              <a:ext uri="{FF2B5EF4-FFF2-40B4-BE49-F238E27FC236}">
                <a16:creationId xmlns:a16="http://schemas.microsoft.com/office/drawing/2014/main" id="{2BB42247-725E-FA08-80A3-BA45BFC6098D}"/>
              </a:ext>
            </a:extLst>
          </p:cNvPr>
          <p:cNvSpPr/>
          <p:nvPr/>
        </p:nvSpPr>
        <p:spPr>
          <a:xfrm>
            <a:off x="3085137" y="137357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9" name="椭圆 28">
            <a:extLst>
              <a:ext uri="{FF2B5EF4-FFF2-40B4-BE49-F238E27FC236}">
                <a16:creationId xmlns:a16="http://schemas.microsoft.com/office/drawing/2014/main" id="{A7C65206-FEC2-53E1-B36A-051B2683FED7}"/>
              </a:ext>
            </a:extLst>
          </p:cNvPr>
          <p:cNvSpPr/>
          <p:nvPr/>
        </p:nvSpPr>
        <p:spPr>
          <a:xfrm>
            <a:off x="4473543" y="1831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0" name="椭圆 29">
            <a:extLst>
              <a:ext uri="{FF2B5EF4-FFF2-40B4-BE49-F238E27FC236}">
                <a16:creationId xmlns:a16="http://schemas.microsoft.com/office/drawing/2014/main" id="{58460EF6-69A7-BF2C-100A-97CE48438B82}"/>
              </a:ext>
            </a:extLst>
          </p:cNvPr>
          <p:cNvSpPr/>
          <p:nvPr/>
        </p:nvSpPr>
        <p:spPr>
          <a:xfrm>
            <a:off x="4473543" y="150155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1" name="椭圆 30">
            <a:extLst>
              <a:ext uri="{FF2B5EF4-FFF2-40B4-BE49-F238E27FC236}">
                <a16:creationId xmlns:a16="http://schemas.microsoft.com/office/drawing/2014/main" id="{5F6D29E4-3F3D-13C3-C918-D1A73684F288}"/>
              </a:ext>
            </a:extLst>
          </p:cNvPr>
          <p:cNvSpPr/>
          <p:nvPr/>
        </p:nvSpPr>
        <p:spPr>
          <a:xfrm>
            <a:off x="4473543" y="2819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2" name="椭圆 31">
            <a:extLst>
              <a:ext uri="{FF2B5EF4-FFF2-40B4-BE49-F238E27FC236}">
                <a16:creationId xmlns:a16="http://schemas.microsoft.com/office/drawing/2014/main" id="{F0321A91-5E28-852E-9AFC-072AEE30D785}"/>
              </a:ext>
            </a:extLst>
          </p:cNvPr>
          <p:cNvSpPr/>
          <p:nvPr/>
        </p:nvSpPr>
        <p:spPr>
          <a:xfrm>
            <a:off x="5964436" y="8581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3" name="椭圆 32">
            <a:extLst>
              <a:ext uri="{FF2B5EF4-FFF2-40B4-BE49-F238E27FC236}">
                <a16:creationId xmlns:a16="http://schemas.microsoft.com/office/drawing/2014/main" id="{75F70F6F-675A-7BE6-F59D-E8566BE4EB61}"/>
              </a:ext>
            </a:extLst>
          </p:cNvPr>
          <p:cNvSpPr/>
          <p:nvPr/>
        </p:nvSpPr>
        <p:spPr>
          <a:xfrm>
            <a:off x="5964436" y="281994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34" name="椭圆 33">
            <a:extLst>
              <a:ext uri="{FF2B5EF4-FFF2-40B4-BE49-F238E27FC236}">
                <a16:creationId xmlns:a16="http://schemas.microsoft.com/office/drawing/2014/main" id="{29D6D0AB-28DE-BB04-A5A8-D5BBFE43E5AF}"/>
              </a:ext>
            </a:extLst>
          </p:cNvPr>
          <p:cNvSpPr/>
          <p:nvPr/>
        </p:nvSpPr>
        <p:spPr>
          <a:xfrm>
            <a:off x="7377097" y="18316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5" name="椭圆 34">
            <a:extLst>
              <a:ext uri="{FF2B5EF4-FFF2-40B4-BE49-F238E27FC236}">
                <a16:creationId xmlns:a16="http://schemas.microsoft.com/office/drawing/2014/main" id="{DDD900D0-4CB0-B5A2-6AD0-0637F091FE51}"/>
              </a:ext>
            </a:extLst>
          </p:cNvPr>
          <p:cNvSpPr/>
          <p:nvPr/>
        </p:nvSpPr>
        <p:spPr>
          <a:xfrm>
            <a:off x="7377097" y="150155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6" name="椭圆 35">
            <a:extLst>
              <a:ext uri="{FF2B5EF4-FFF2-40B4-BE49-F238E27FC236}">
                <a16:creationId xmlns:a16="http://schemas.microsoft.com/office/drawing/2014/main" id="{1C958B4D-C35F-F8A9-360D-9C650A7A3716}"/>
              </a:ext>
            </a:extLst>
          </p:cNvPr>
          <p:cNvSpPr/>
          <p:nvPr/>
        </p:nvSpPr>
        <p:spPr>
          <a:xfrm>
            <a:off x="8697897" y="89867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37" name="直接箭头连接符 36">
            <a:extLst>
              <a:ext uri="{FF2B5EF4-FFF2-40B4-BE49-F238E27FC236}">
                <a16:creationId xmlns:a16="http://schemas.microsoft.com/office/drawing/2014/main" id="{A69030C1-67A8-2512-4087-1D478E12BD35}"/>
              </a:ext>
            </a:extLst>
          </p:cNvPr>
          <p:cNvCxnSpPr>
            <a:cxnSpLocks/>
          </p:cNvCxnSpPr>
          <p:nvPr/>
        </p:nvCxnSpPr>
        <p:spPr>
          <a:xfrm flipV="1">
            <a:off x="3503165" y="581628"/>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31A96F1-1C20-80D4-2E94-291C1C0431AC}"/>
              </a:ext>
            </a:extLst>
          </p:cNvPr>
          <p:cNvCxnSpPr>
            <a:cxnSpLocks/>
          </p:cNvCxnSpPr>
          <p:nvPr/>
        </p:nvCxnSpPr>
        <p:spPr>
          <a:xfrm>
            <a:off x="3587164" y="1602178"/>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51FD03BB-E0AB-E77B-E6CB-D2AB431A812F}"/>
              </a:ext>
            </a:extLst>
          </p:cNvPr>
          <p:cNvCxnSpPr>
            <a:cxnSpLocks/>
          </p:cNvCxnSpPr>
          <p:nvPr/>
        </p:nvCxnSpPr>
        <p:spPr>
          <a:xfrm>
            <a:off x="3503165" y="1849956"/>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3A1105A-2F04-ECA6-EDA6-96F843B2F6C8}"/>
              </a:ext>
            </a:extLst>
          </p:cNvPr>
          <p:cNvCxnSpPr>
            <a:cxnSpLocks/>
          </p:cNvCxnSpPr>
          <p:nvPr/>
        </p:nvCxnSpPr>
        <p:spPr>
          <a:xfrm>
            <a:off x="4958800" y="3044947"/>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0FEADC4-D6F4-2389-61E9-F2CA7B167565}"/>
              </a:ext>
            </a:extLst>
          </p:cNvPr>
          <p:cNvCxnSpPr>
            <a:cxnSpLocks/>
          </p:cNvCxnSpPr>
          <p:nvPr/>
        </p:nvCxnSpPr>
        <p:spPr>
          <a:xfrm flipV="1">
            <a:off x="5028548" y="1225116"/>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F3E8C3A-914D-B28A-B1EF-852B4548B434}"/>
              </a:ext>
            </a:extLst>
          </p:cNvPr>
          <p:cNvCxnSpPr>
            <a:cxnSpLocks/>
          </p:cNvCxnSpPr>
          <p:nvPr/>
        </p:nvCxnSpPr>
        <p:spPr>
          <a:xfrm>
            <a:off x="4958800" y="465569"/>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E64B6F6-CD04-2A5E-806D-11EDFCF2B02E}"/>
              </a:ext>
            </a:extLst>
          </p:cNvPr>
          <p:cNvCxnSpPr>
            <a:cxnSpLocks/>
          </p:cNvCxnSpPr>
          <p:nvPr/>
        </p:nvCxnSpPr>
        <p:spPr>
          <a:xfrm>
            <a:off x="6449693" y="1225116"/>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D0A3066-48E3-C489-1EB8-8C8DC5987D4A}"/>
              </a:ext>
            </a:extLst>
          </p:cNvPr>
          <p:cNvCxnSpPr>
            <a:cxnSpLocks/>
          </p:cNvCxnSpPr>
          <p:nvPr/>
        </p:nvCxnSpPr>
        <p:spPr>
          <a:xfrm flipV="1">
            <a:off x="6414436" y="465569"/>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2C91669-1044-7E1C-660C-00C353E8D80B}"/>
              </a:ext>
            </a:extLst>
          </p:cNvPr>
          <p:cNvCxnSpPr>
            <a:cxnSpLocks/>
          </p:cNvCxnSpPr>
          <p:nvPr/>
        </p:nvCxnSpPr>
        <p:spPr>
          <a:xfrm flipV="1">
            <a:off x="7835581" y="1225116"/>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FA6F181-B35F-81D1-334C-B1B3338CC4EF}"/>
              </a:ext>
            </a:extLst>
          </p:cNvPr>
          <p:cNvCxnSpPr>
            <a:cxnSpLocks/>
          </p:cNvCxnSpPr>
          <p:nvPr/>
        </p:nvCxnSpPr>
        <p:spPr>
          <a:xfrm>
            <a:off x="7853870" y="410574"/>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9601ECA-A79D-992E-013B-0B51E1507BB6}"/>
              </a:ext>
            </a:extLst>
          </p:cNvPr>
          <p:cNvCxnSpPr>
            <a:cxnSpLocks/>
          </p:cNvCxnSpPr>
          <p:nvPr/>
        </p:nvCxnSpPr>
        <p:spPr>
          <a:xfrm flipV="1">
            <a:off x="6449692" y="1951556"/>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A22B3B3-B4F7-E50A-CF1D-7F825907BD6E}"/>
              </a:ext>
            </a:extLst>
          </p:cNvPr>
          <p:cNvSpPr txBox="1"/>
          <p:nvPr/>
        </p:nvSpPr>
        <p:spPr>
          <a:xfrm>
            <a:off x="3519366" y="44632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BEDC2540-EB80-B054-E593-C3544258080C}"/>
              </a:ext>
            </a:extLst>
          </p:cNvPr>
          <p:cNvSpPr txBox="1"/>
          <p:nvPr/>
        </p:nvSpPr>
        <p:spPr>
          <a:xfrm>
            <a:off x="3943580" y="112013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B6127F98-0102-E71A-3777-DF32BE575D90}"/>
              </a:ext>
            </a:extLst>
          </p:cNvPr>
          <p:cNvSpPr txBox="1"/>
          <p:nvPr/>
        </p:nvSpPr>
        <p:spPr>
          <a:xfrm>
            <a:off x="3310137" y="221764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29D2E43E-62C7-1104-FA54-D8055C6A1B99}"/>
              </a:ext>
            </a:extLst>
          </p:cNvPr>
          <p:cNvSpPr txBox="1"/>
          <p:nvPr/>
        </p:nvSpPr>
        <p:spPr>
          <a:xfrm>
            <a:off x="5089358" y="306946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ADB23E7A-8E46-7230-7A18-A8E236270DC2}"/>
              </a:ext>
            </a:extLst>
          </p:cNvPr>
          <p:cNvSpPr txBox="1"/>
          <p:nvPr/>
        </p:nvSpPr>
        <p:spPr>
          <a:xfrm>
            <a:off x="6952510" y="2466969"/>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A1D01203-3A28-1E72-2096-6F94B0239911}"/>
              </a:ext>
            </a:extLst>
          </p:cNvPr>
          <p:cNvSpPr txBox="1"/>
          <p:nvPr/>
        </p:nvSpPr>
        <p:spPr>
          <a:xfrm>
            <a:off x="5234004" y="4137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4" name="文本框 53">
            <a:extLst>
              <a:ext uri="{FF2B5EF4-FFF2-40B4-BE49-F238E27FC236}">
                <a16:creationId xmlns:a16="http://schemas.microsoft.com/office/drawing/2014/main" id="{1E9CF2CB-354F-B6E9-D034-DB72F611494F}"/>
              </a:ext>
            </a:extLst>
          </p:cNvPr>
          <p:cNvSpPr txBox="1"/>
          <p:nvPr/>
        </p:nvSpPr>
        <p:spPr>
          <a:xfrm>
            <a:off x="8194658" y="8976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297A1214-F3E5-97BA-DC8E-10C3CBAC7723}"/>
              </a:ext>
            </a:extLst>
          </p:cNvPr>
          <p:cNvSpPr txBox="1"/>
          <p:nvPr/>
        </p:nvSpPr>
        <p:spPr>
          <a:xfrm>
            <a:off x="8186801" y="142833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DAA122FF-6E0B-28D6-AE6F-9195E5E34702}"/>
              </a:ext>
            </a:extLst>
          </p:cNvPr>
          <p:cNvSpPr txBox="1"/>
          <p:nvPr/>
        </p:nvSpPr>
        <p:spPr>
          <a:xfrm>
            <a:off x="6581672" y="134867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75724FE8-B6F3-BE65-3968-C778E87067DB}"/>
              </a:ext>
            </a:extLst>
          </p:cNvPr>
          <p:cNvSpPr txBox="1"/>
          <p:nvPr/>
        </p:nvSpPr>
        <p:spPr>
          <a:xfrm>
            <a:off x="6581672" y="11259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A051F130-8CF9-9CAB-9C9D-C329423F988B}"/>
              </a:ext>
            </a:extLst>
          </p:cNvPr>
          <p:cNvSpPr txBox="1"/>
          <p:nvPr/>
        </p:nvSpPr>
        <p:spPr>
          <a:xfrm>
            <a:off x="5354256" y="140433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D0F64BB6-957B-740E-3A7E-25567DE499C0}"/>
              </a:ext>
            </a:extLst>
          </p:cNvPr>
          <p:cNvSpPr txBox="1"/>
          <p:nvPr/>
        </p:nvSpPr>
        <p:spPr>
          <a:xfrm>
            <a:off x="9566560" y="4712306"/>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948ED4AB-FC08-1F51-AC12-65DD7B305B3A}"/>
              </a:ext>
            </a:extLst>
          </p:cNvPr>
          <p:cNvSpPr txBox="1"/>
          <p:nvPr/>
        </p:nvSpPr>
        <p:spPr>
          <a:xfrm>
            <a:off x="8666633" y="4712306"/>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EF86233A-B6B8-C754-F685-AA73C1EA6C35}"/>
              </a:ext>
            </a:extLst>
          </p:cNvPr>
          <p:cNvSpPr txBox="1"/>
          <p:nvPr/>
        </p:nvSpPr>
        <p:spPr>
          <a:xfrm>
            <a:off x="7766706" y="4712306"/>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19</a:t>
            </a:r>
            <a:endParaRPr lang="zh-CN" altLang="en-US" sz="2800" dirty="0">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B5398DE1-645A-BED8-397B-6D424A1C45E4}"/>
              </a:ext>
            </a:extLst>
          </p:cNvPr>
          <p:cNvSpPr txBox="1"/>
          <p:nvPr/>
        </p:nvSpPr>
        <p:spPr>
          <a:xfrm>
            <a:off x="6834606" y="4712306"/>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6FF05E3-D342-5EFF-F6D5-A1309B19316E}"/>
              </a:ext>
            </a:extLst>
          </p:cNvPr>
          <p:cNvSpPr txBox="1"/>
          <p:nvPr/>
        </p:nvSpPr>
        <p:spPr>
          <a:xfrm>
            <a:off x="5943267" y="4712306"/>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6A782B80-FEE4-9D44-043E-844E3C472435}"/>
              </a:ext>
            </a:extLst>
          </p:cNvPr>
          <p:cNvSpPr txBox="1"/>
          <p:nvPr/>
        </p:nvSpPr>
        <p:spPr>
          <a:xfrm>
            <a:off x="5026710" y="4712306"/>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FFC63419-E930-E08F-94C8-93B69ADDF1D3}"/>
              </a:ext>
            </a:extLst>
          </p:cNvPr>
          <p:cNvSpPr txBox="1"/>
          <p:nvPr/>
        </p:nvSpPr>
        <p:spPr>
          <a:xfrm>
            <a:off x="4192946" y="4712306"/>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293A043E-0BA1-42D4-596F-2C1CB500CF47}"/>
              </a:ext>
            </a:extLst>
          </p:cNvPr>
          <p:cNvSpPr txBox="1"/>
          <p:nvPr/>
        </p:nvSpPr>
        <p:spPr>
          <a:xfrm>
            <a:off x="3304750" y="4712306"/>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8</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A65C97C9-B277-1534-8CAB-0783F223D85A}"/>
              </a:ext>
            </a:extLst>
          </p:cNvPr>
          <p:cNvSpPr txBox="1"/>
          <p:nvPr/>
        </p:nvSpPr>
        <p:spPr>
          <a:xfrm>
            <a:off x="2413589" y="4712306"/>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9551690B-3005-45FE-36C1-7E5C2A7A0E00}"/>
              </a:ext>
            </a:extLst>
          </p:cNvPr>
          <p:cNvSpPr txBox="1"/>
          <p:nvPr/>
        </p:nvSpPr>
        <p:spPr>
          <a:xfrm>
            <a:off x="163147" y="5429089"/>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于是我们就得到了每个节点的最迟发生时间</a:t>
            </a:r>
          </a:p>
        </p:txBody>
      </p:sp>
    </p:spTree>
    <p:extLst>
      <p:ext uri="{BB962C8B-B14F-4D97-AF65-F5344CB8AC3E}">
        <p14:creationId xmlns:p14="http://schemas.microsoft.com/office/powerpoint/2010/main" val="1745823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52C8C-BD50-975B-AA84-AAFF4B121F9D}"/>
            </a:ext>
          </a:extLst>
        </p:cNvPr>
        <p:cNvGrpSpPr/>
        <p:nvPr/>
      </p:nvGrpSpPr>
      <p:grpSpPr>
        <a:xfrm>
          <a:off x="0" y="0"/>
          <a:ext cx="0" cy="0"/>
          <a:chOff x="0" y="0"/>
          <a:chExt cx="0" cy="0"/>
        </a:xfrm>
      </p:grpSpPr>
      <p:sp>
        <p:nvSpPr>
          <p:cNvPr id="21" name="文本框 20">
            <a:extLst>
              <a:ext uri="{FF2B5EF4-FFF2-40B4-BE49-F238E27FC236}">
                <a16:creationId xmlns:a16="http://schemas.microsoft.com/office/drawing/2014/main" id="{59114659-82A6-B9E4-BA82-5ECF382376A6}"/>
              </a:ext>
            </a:extLst>
          </p:cNvPr>
          <p:cNvSpPr txBox="1"/>
          <p:nvPr/>
        </p:nvSpPr>
        <p:spPr>
          <a:xfrm>
            <a:off x="0" y="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于是我们就得到了每个节点的最迟发生时间</a:t>
            </a:r>
          </a:p>
        </p:txBody>
      </p:sp>
      <p:sp>
        <p:nvSpPr>
          <p:cNvPr id="60" name="文本框 59">
            <a:extLst>
              <a:ext uri="{FF2B5EF4-FFF2-40B4-BE49-F238E27FC236}">
                <a16:creationId xmlns:a16="http://schemas.microsoft.com/office/drawing/2014/main" id="{F074501F-2C80-146A-8445-A5CACA59D8AC}"/>
              </a:ext>
            </a:extLst>
          </p:cNvPr>
          <p:cNvSpPr txBox="1"/>
          <p:nvPr/>
        </p:nvSpPr>
        <p:spPr>
          <a:xfrm>
            <a:off x="0" y="886077"/>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那问题来了</a:t>
            </a:r>
          </a:p>
        </p:txBody>
      </p:sp>
      <p:sp>
        <p:nvSpPr>
          <p:cNvPr id="61" name="文本框 60">
            <a:extLst>
              <a:ext uri="{FF2B5EF4-FFF2-40B4-BE49-F238E27FC236}">
                <a16:creationId xmlns:a16="http://schemas.microsoft.com/office/drawing/2014/main" id="{6F2BB7D0-ACC9-0EB7-9632-1412A6136663}"/>
              </a:ext>
            </a:extLst>
          </p:cNvPr>
          <p:cNvSpPr txBox="1"/>
          <p:nvPr/>
        </p:nvSpPr>
        <p:spPr>
          <a:xfrm>
            <a:off x="0" y="1409297"/>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哪些</a:t>
            </a:r>
            <a:r>
              <a:rPr lang="zh-CN" altLang="en-US" sz="2800" dirty="0">
                <a:solidFill>
                  <a:srgbClr val="EE0000"/>
                </a:solidFill>
                <a:latin typeface="宋体" panose="02010600030101010101" pitchFamily="2" charset="-122"/>
                <a:ea typeface="宋体" panose="02010600030101010101" pitchFamily="2" charset="-122"/>
              </a:rPr>
              <a:t>活动（节点）</a:t>
            </a:r>
            <a:r>
              <a:rPr lang="zh-CN" altLang="en-US" sz="2800" dirty="0">
                <a:latin typeface="宋体" panose="02010600030101010101" pitchFamily="2" charset="-122"/>
                <a:ea typeface="宋体" panose="02010600030101010101" pitchFamily="2" charset="-122"/>
              </a:rPr>
              <a:t>是影响</a:t>
            </a:r>
            <a:r>
              <a:rPr lang="zh-CN" altLang="en-US" sz="2800" dirty="0">
                <a:solidFill>
                  <a:srgbClr val="EE0000"/>
                </a:solidFill>
                <a:latin typeface="宋体" panose="02010600030101010101" pitchFamily="2" charset="-122"/>
                <a:ea typeface="宋体" panose="02010600030101010101" pitchFamily="2" charset="-122"/>
              </a:rPr>
              <a:t>工程进度（费用）</a:t>
            </a:r>
            <a:r>
              <a:rPr lang="zh-CN" altLang="en-US" sz="2800" dirty="0">
                <a:latin typeface="宋体" panose="02010600030101010101" pitchFamily="2" charset="-122"/>
                <a:ea typeface="宋体" panose="02010600030101010101" pitchFamily="2" charset="-122"/>
              </a:rPr>
              <a:t>的关键？</a:t>
            </a:r>
          </a:p>
        </p:txBody>
      </p:sp>
      <p:sp>
        <p:nvSpPr>
          <p:cNvPr id="62" name="文本框 61">
            <a:extLst>
              <a:ext uri="{FF2B5EF4-FFF2-40B4-BE49-F238E27FC236}">
                <a16:creationId xmlns:a16="http://schemas.microsoft.com/office/drawing/2014/main" id="{459FE58D-D97B-A508-21E9-4F8570FDC9EA}"/>
              </a:ext>
            </a:extLst>
          </p:cNvPr>
          <p:cNvSpPr txBox="1"/>
          <p:nvPr/>
        </p:nvSpPr>
        <p:spPr>
          <a:xfrm>
            <a:off x="0" y="2048984"/>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从</a:t>
            </a:r>
            <a:r>
              <a:rPr lang="zh-CN" altLang="en-US" sz="2800" dirty="0">
                <a:solidFill>
                  <a:srgbClr val="EE0000"/>
                </a:solidFill>
                <a:latin typeface="宋体" panose="02010600030101010101" pitchFamily="2" charset="-122"/>
                <a:ea typeface="宋体" panose="02010600030101010101" pitchFamily="2" charset="-122"/>
              </a:rPr>
              <a:t>源点</a:t>
            </a:r>
            <a:r>
              <a:rPr lang="zh-CN" altLang="en-US" sz="2800" dirty="0">
                <a:latin typeface="宋体" panose="02010600030101010101" pitchFamily="2" charset="-122"/>
                <a:ea typeface="宋体" panose="02010600030101010101" pitchFamily="2" charset="-122"/>
              </a:rPr>
              <a:t>到</a:t>
            </a:r>
            <a:r>
              <a:rPr lang="zh-CN" altLang="en-US" sz="2800" dirty="0">
                <a:solidFill>
                  <a:srgbClr val="EE0000"/>
                </a:solidFill>
                <a:latin typeface="宋体" panose="02010600030101010101" pitchFamily="2" charset="-122"/>
                <a:ea typeface="宋体" panose="02010600030101010101" pitchFamily="2" charset="-122"/>
              </a:rPr>
              <a:t>汇点</a:t>
            </a:r>
            <a:r>
              <a:rPr lang="zh-CN" altLang="en-US" sz="2800" dirty="0">
                <a:latin typeface="宋体" panose="02010600030101010101" pitchFamily="2" charset="-122"/>
                <a:ea typeface="宋体" panose="02010600030101010101" pitchFamily="2" charset="-122"/>
              </a:rPr>
              <a:t>最长的路径被称为</a:t>
            </a:r>
            <a:r>
              <a:rPr lang="zh-CN" altLang="en-US" sz="2800" dirty="0">
                <a:solidFill>
                  <a:srgbClr val="EE0000"/>
                </a:solidFill>
                <a:latin typeface="宋体" panose="02010600030101010101" pitchFamily="2" charset="-122"/>
                <a:ea typeface="宋体" panose="02010600030101010101" pitchFamily="2" charset="-122"/>
              </a:rPr>
              <a:t>关键路径</a:t>
            </a:r>
            <a:r>
              <a:rPr lang="zh-CN" altLang="en-US" sz="2800" dirty="0">
                <a:latin typeface="宋体" panose="02010600030101010101" pitchFamily="2" charset="-122"/>
                <a:ea typeface="宋体" panose="02010600030101010101" pitchFamily="2" charset="-122"/>
              </a:rPr>
              <a:t>，</a:t>
            </a:r>
            <a:r>
              <a:rPr lang="zh-CN" altLang="en-US" sz="2800" dirty="0">
                <a:solidFill>
                  <a:srgbClr val="EE0000"/>
                </a:solidFill>
                <a:latin typeface="宋体" panose="02010600030101010101" pitchFamily="2" charset="-122"/>
                <a:ea typeface="宋体" panose="02010600030101010101" pitchFamily="2" charset="-122"/>
              </a:rPr>
              <a:t>关键路径上的活动</a:t>
            </a:r>
            <a:r>
              <a:rPr lang="zh-CN" altLang="en-US" sz="2800" dirty="0">
                <a:latin typeface="宋体" panose="02010600030101010101" pitchFamily="2" charset="-122"/>
                <a:ea typeface="宋体" panose="02010600030101010101" pitchFamily="2" charset="-122"/>
              </a:rPr>
              <a:t>被称为</a:t>
            </a:r>
            <a:r>
              <a:rPr lang="zh-CN" altLang="en-US" sz="2800" dirty="0">
                <a:solidFill>
                  <a:srgbClr val="EE0000"/>
                </a:solidFill>
                <a:latin typeface="宋体" panose="02010600030101010101" pitchFamily="2" charset="-122"/>
                <a:ea typeface="宋体" panose="02010600030101010101" pitchFamily="2" charset="-122"/>
              </a:rPr>
              <a:t>关键活动</a:t>
            </a:r>
            <a:r>
              <a:rPr lang="zh-CN" altLang="en-US" sz="2800" dirty="0">
                <a:latin typeface="宋体" panose="02010600030101010101" pitchFamily="2" charset="-122"/>
                <a:ea typeface="宋体" panose="02010600030101010101" pitchFamily="2" charset="-122"/>
              </a:rPr>
              <a:t>。关键活动是影响整个工程的关键。</a:t>
            </a:r>
          </a:p>
        </p:txBody>
      </p:sp>
      <p:sp>
        <p:nvSpPr>
          <p:cNvPr id="63" name="文本框 62">
            <a:extLst>
              <a:ext uri="{FF2B5EF4-FFF2-40B4-BE49-F238E27FC236}">
                <a16:creationId xmlns:a16="http://schemas.microsoft.com/office/drawing/2014/main" id="{E55D0A16-346A-2ED6-FFF3-56AB1E3E285F}"/>
              </a:ext>
            </a:extLst>
          </p:cNvPr>
          <p:cNvSpPr txBox="1"/>
          <p:nvPr/>
        </p:nvSpPr>
        <p:spPr>
          <a:xfrm>
            <a:off x="0" y="3119558"/>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怎么计算？怎么得出？</a:t>
            </a:r>
          </a:p>
        </p:txBody>
      </p:sp>
      <p:sp>
        <p:nvSpPr>
          <p:cNvPr id="64" name="文本框 63">
            <a:extLst>
              <a:ext uri="{FF2B5EF4-FFF2-40B4-BE49-F238E27FC236}">
                <a16:creationId xmlns:a16="http://schemas.microsoft.com/office/drawing/2014/main" id="{F1514337-2FA9-94FC-A751-23251AED9C3C}"/>
              </a:ext>
            </a:extLst>
          </p:cNvPr>
          <p:cNvSpPr txBox="1"/>
          <p:nvPr/>
        </p:nvSpPr>
        <p:spPr>
          <a:xfrm>
            <a:off x="0" y="3642778"/>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非常简单啊 上分如喝水</a:t>
            </a:r>
          </a:p>
        </p:txBody>
      </p:sp>
      <p:sp>
        <p:nvSpPr>
          <p:cNvPr id="65" name="文本框 64">
            <a:extLst>
              <a:ext uri="{FF2B5EF4-FFF2-40B4-BE49-F238E27FC236}">
                <a16:creationId xmlns:a16="http://schemas.microsoft.com/office/drawing/2014/main" id="{A6754595-8F3F-EC3A-DBCC-B53CFDA617A9}"/>
              </a:ext>
            </a:extLst>
          </p:cNvPr>
          <p:cNvSpPr txBox="1"/>
          <p:nvPr/>
        </p:nvSpPr>
        <p:spPr>
          <a:xfrm>
            <a:off x="0" y="4165998"/>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刚才我们计算了两个拓扑序列</a:t>
            </a:r>
          </a:p>
        </p:txBody>
      </p:sp>
      <p:sp>
        <p:nvSpPr>
          <p:cNvPr id="66" name="文本框 65">
            <a:extLst>
              <a:ext uri="{FF2B5EF4-FFF2-40B4-BE49-F238E27FC236}">
                <a16:creationId xmlns:a16="http://schemas.microsoft.com/office/drawing/2014/main" id="{7817B034-F35D-D1A9-9A96-FB0A61728C2B}"/>
              </a:ext>
            </a:extLst>
          </p:cNvPr>
          <p:cNvSpPr txBox="1"/>
          <p:nvPr/>
        </p:nvSpPr>
        <p:spPr>
          <a:xfrm>
            <a:off x="0" y="5212438"/>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：从前往后，前驱结点到当前结点所需时间，取最大值。</a:t>
            </a:r>
          </a:p>
        </p:txBody>
      </p:sp>
      <p:sp>
        <p:nvSpPr>
          <p:cNvPr id="67" name="文本框 66">
            <a:extLst>
              <a:ext uri="{FF2B5EF4-FFF2-40B4-BE49-F238E27FC236}">
                <a16:creationId xmlns:a16="http://schemas.microsoft.com/office/drawing/2014/main" id="{9CBB35EB-9347-94D2-F1BE-D6F30D425B3D}"/>
              </a:ext>
            </a:extLst>
          </p:cNvPr>
          <p:cNvSpPr txBox="1"/>
          <p:nvPr/>
        </p:nvSpPr>
        <p:spPr>
          <a:xfrm>
            <a:off x="0" y="5735658"/>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最迟发生时间</a:t>
            </a:r>
            <a:r>
              <a:rPr lang="zh-CN" altLang="en-US" sz="2800" dirty="0">
                <a:latin typeface="宋体" panose="02010600030101010101" pitchFamily="2" charset="-122"/>
                <a:ea typeface="宋体" panose="02010600030101010101" pitchFamily="2" charset="-122"/>
              </a:rPr>
              <a:t>：从后往前，后继结点的最迟发生时间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边权值，取最小值。</a:t>
            </a:r>
          </a:p>
        </p:txBody>
      </p:sp>
    </p:spTree>
    <p:extLst>
      <p:ext uri="{BB962C8B-B14F-4D97-AF65-F5344CB8AC3E}">
        <p14:creationId xmlns:p14="http://schemas.microsoft.com/office/powerpoint/2010/main" val="1691873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P spid="66" grpId="0"/>
      <p:bldP spid="67"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0A2A5-80F7-2959-503F-DBBB26FBDB1D}"/>
            </a:ext>
          </a:extLst>
        </p:cNvPr>
        <p:cNvGrpSpPr/>
        <p:nvPr/>
      </p:nvGrpSpPr>
      <p:grpSpPr>
        <a:xfrm>
          <a:off x="0" y="0"/>
          <a:ext cx="0" cy="0"/>
          <a:chOff x="0" y="0"/>
          <a:chExt cx="0" cy="0"/>
        </a:xfrm>
      </p:grpSpPr>
      <p:sp>
        <p:nvSpPr>
          <p:cNvPr id="66" name="文本框 65">
            <a:extLst>
              <a:ext uri="{FF2B5EF4-FFF2-40B4-BE49-F238E27FC236}">
                <a16:creationId xmlns:a16="http://schemas.microsoft.com/office/drawing/2014/main" id="{E56C02A5-BB98-8543-0DB4-2B445BBBBEFC}"/>
              </a:ext>
            </a:extLst>
          </p:cNvPr>
          <p:cNvSpPr txBox="1"/>
          <p:nvPr/>
        </p:nvSpPr>
        <p:spPr>
          <a:xfrm>
            <a:off x="0" y="0"/>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：从前往后，前驱结点到当前结点所需时间，取最大值。</a:t>
            </a:r>
          </a:p>
        </p:txBody>
      </p:sp>
      <p:sp>
        <p:nvSpPr>
          <p:cNvPr id="67" name="文本框 66">
            <a:extLst>
              <a:ext uri="{FF2B5EF4-FFF2-40B4-BE49-F238E27FC236}">
                <a16:creationId xmlns:a16="http://schemas.microsoft.com/office/drawing/2014/main" id="{B6E628A7-7DD2-62E6-E1F8-EE50BD45FEB1}"/>
              </a:ext>
            </a:extLst>
          </p:cNvPr>
          <p:cNvSpPr txBox="1"/>
          <p:nvPr/>
        </p:nvSpPr>
        <p:spPr>
          <a:xfrm>
            <a:off x="0" y="523220"/>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最迟发生时间</a:t>
            </a:r>
            <a:r>
              <a:rPr lang="zh-CN" altLang="en-US" sz="2800" dirty="0">
                <a:latin typeface="宋体" panose="02010600030101010101" pitchFamily="2" charset="-122"/>
                <a:ea typeface="宋体" panose="02010600030101010101" pitchFamily="2" charset="-122"/>
              </a:rPr>
              <a:t>：从后往前，后继结点的最迟发生时间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边权值，取最小值。</a:t>
            </a:r>
          </a:p>
        </p:txBody>
      </p:sp>
      <p:sp>
        <p:nvSpPr>
          <p:cNvPr id="2" name="椭圆 1">
            <a:extLst>
              <a:ext uri="{FF2B5EF4-FFF2-40B4-BE49-F238E27FC236}">
                <a16:creationId xmlns:a16="http://schemas.microsoft.com/office/drawing/2014/main" id="{D4313ED1-A125-2115-909D-8ED02F0D598C}"/>
              </a:ext>
            </a:extLst>
          </p:cNvPr>
          <p:cNvSpPr/>
          <p:nvPr/>
        </p:nvSpPr>
        <p:spPr>
          <a:xfrm>
            <a:off x="3280531" y="2615657"/>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 name="椭圆 2">
            <a:extLst>
              <a:ext uri="{FF2B5EF4-FFF2-40B4-BE49-F238E27FC236}">
                <a16:creationId xmlns:a16="http://schemas.microsoft.com/office/drawing/2014/main" id="{83E66237-434F-0B24-5260-B0A7746B6317}"/>
              </a:ext>
            </a:extLst>
          </p:cNvPr>
          <p:cNvSpPr/>
          <p:nvPr/>
        </p:nvSpPr>
        <p:spPr>
          <a:xfrm>
            <a:off x="4188502" y="2615657"/>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椭圆 3">
            <a:extLst>
              <a:ext uri="{FF2B5EF4-FFF2-40B4-BE49-F238E27FC236}">
                <a16:creationId xmlns:a16="http://schemas.microsoft.com/office/drawing/2014/main" id="{AEF0B6F9-67CC-B0A4-73D2-3DE1A4E6DD8F}"/>
              </a:ext>
            </a:extLst>
          </p:cNvPr>
          <p:cNvSpPr/>
          <p:nvPr/>
        </p:nvSpPr>
        <p:spPr>
          <a:xfrm>
            <a:off x="5096473" y="2615657"/>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 name="椭圆 4">
            <a:extLst>
              <a:ext uri="{FF2B5EF4-FFF2-40B4-BE49-F238E27FC236}">
                <a16:creationId xmlns:a16="http://schemas.microsoft.com/office/drawing/2014/main" id="{73663F81-2A48-160B-FA4B-FF0C7BA470B0}"/>
              </a:ext>
            </a:extLst>
          </p:cNvPr>
          <p:cNvSpPr/>
          <p:nvPr/>
        </p:nvSpPr>
        <p:spPr>
          <a:xfrm>
            <a:off x="6004444" y="2615657"/>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 name="椭圆 5">
            <a:extLst>
              <a:ext uri="{FF2B5EF4-FFF2-40B4-BE49-F238E27FC236}">
                <a16:creationId xmlns:a16="http://schemas.microsoft.com/office/drawing/2014/main" id="{8C9DE873-BA9B-50ED-AB85-C003A11A9C5C}"/>
              </a:ext>
            </a:extLst>
          </p:cNvPr>
          <p:cNvSpPr/>
          <p:nvPr/>
        </p:nvSpPr>
        <p:spPr>
          <a:xfrm>
            <a:off x="6912415" y="2615657"/>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B27CD254-8A3F-D4A1-D54E-84CDCCB5E263}"/>
              </a:ext>
            </a:extLst>
          </p:cNvPr>
          <p:cNvSpPr/>
          <p:nvPr/>
        </p:nvSpPr>
        <p:spPr>
          <a:xfrm>
            <a:off x="7820386" y="2615657"/>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D9A23D0A-64EA-FE6D-833F-6E1E0C406ACE}"/>
              </a:ext>
            </a:extLst>
          </p:cNvPr>
          <p:cNvSpPr/>
          <p:nvPr/>
        </p:nvSpPr>
        <p:spPr>
          <a:xfrm>
            <a:off x="8728357" y="2615657"/>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03F18B33-76CF-E743-CEA8-CFF833F367E0}"/>
              </a:ext>
            </a:extLst>
          </p:cNvPr>
          <p:cNvSpPr/>
          <p:nvPr/>
        </p:nvSpPr>
        <p:spPr>
          <a:xfrm>
            <a:off x="9636328" y="2615657"/>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C74CC779-BC8D-B1C2-EAB7-E3581681B819}"/>
              </a:ext>
            </a:extLst>
          </p:cNvPr>
          <p:cNvSpPr/>
          <p:nvPr/>
        </p:nvSpPr>
        <p:spPr>
          <a:xfrm>
            <a:off x="10544297" y="2615657"/>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1" name="文本框 10">
            <a:extLst>
              <a:ext uri="{FF2B5EF4-FFF2-40B4-BE49-F238E27FC236}">
                <a16:creationId xmlns:a16="http://schemas.microsoft.com/office/drawing/2014/main" id="{8C0645AB-AAE4-14D1-F29B-2326173A69EE}"/>
              </a:ext>
            </a:extLst>
          </p:cNvPr>
          <p:cNvSpPr txBox="1"/>
          <p:nvPr/>
        </p:nvSpPr>
        <p:spPr>
          <a:xfrm>
            <a:off x="119603" y="2570175"/>
            <a:ext cx="249296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最迟发生时间</a:t>
            </a:r>
          </a:p>
        </p:txBody>
      </p:sp>
      <p:sp>
        <p:nvSpPr>
          <p:cNvPr id="12" name="文本框 11">
            <a:extLst>
              <a:ext uri="{FF2B5EF4-FFF2-40B4-BE49-F238E27FC236}">
                <a16:creationId xmlns:a16="http://schemas.microsoft.com/office/drawing/2014/main" id="{1A0EA200-3A88-4834-8D9E-1211ADBD77DE}"/>
              </a:ext>
            </a:extLst>
          </p:cNvPr>
          <p:cNvSpPr txBox="1"/>
          <p:nvPr/>
        </p:nvSpPr>
        <p:spPr>
          <a:xfrm>
            <a:off x="10495474" y="305767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46821368-8D0F-9B37-8ED0-E56D2488A6DE}"/>
              </a:ext>
            </a:extLst>
          </p:cNvPr>
          <p:cNvSpPr txBox="1"/>
          <p:nvPr/>
        </p:nvSpPr>
        <p:spPr>
          <a:xfrm>
            <a:off x="9595547" y="305767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0FAA8CC1-0D33-25C4-0A90-A10AFB4D3718}"/>
              </a:ext>
            </a:extLst>
          </p:cNvPr>
          <p:cNvSpPr txBox="1"/>
          <p:nvPr/>
        </p:nvSpPr>
        <p:spPr>
          <a:xfrm>
            <a:off x="8695620" y="305767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19</a:t>
            </a:r>
            <a:endParaRPr lang="zh-CN" altLang="en-US" sz="28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B6E190A1-ADEC-3784-E588-2E44B0FFFA4E}"/>
              </a:ext>
            </a:extLst>
          </p:cNvPr>
          <p:cNvSpPr txBox="1"/>
          <p:nvPr/>
        </p:nvSpPr>
        <p:spPr>
          <a:xfrm>
            <a:off x="7763520" y="305767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DA43CC26-1EE7-5734-5F2B-18677DBE3450}"/>
              </a:ext>
            </a:extLst>
          </p:cNvPr>
          <p:cNvSpPr txBox="1"/>
          <p:nvPr/>
        </p:nvSpPr>
        <p:spPr>
          <a:xfrm>
            <a:off x="6872181" y="305767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89B1E0B1-F464-CF64-F83C-87586C0DACBB}"/>
              </a:ext>
            </a:extLst>
          </p:cNvPr>
          <p:cNvSpPr txBox="1"/>
          <p:nvPr/>
        </p:nvSpPr>
        <p:spPr>
          <a:xfrm>
            <a:off x="5955624" y="305767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EC756DB6-202E-84A1-54DC-4ADE511339C1}"/>
              </a:ext>
            </a:extLst>
          </p:cNvPr>
          <p:cNvSpPr txBox="1"/>
          <p:nvPr/>
        </p:nvSpPr>
        <p:spPr>
          <a:xfrm>
            <a:off x="5121860" y="305767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D51F0299-E6C0-C789-D1AF-80F044B45A68}"/>
              </a:ext>
            </a:extLst>
          </p:cNvPr>
          <p:cNvSpPr txBox="1"/>
          <p:nvPr/>
        </p:nvSpPr>
        <p:spPr>
          <a:xfrm>
            <a:off x="4233664" y="305767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8</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E46730FB-032D-4F7E-9DB9-B03C0BC89C17}"/>
              </a:ext>
            </a:extLst>
          </p:cNvPr>
          <p:cNvSpPr txBox="1"/>
          <p:nvPr/>
        </p:nvSpPr>
        <p:spPr>
          <a:xfrm>
            <a:off x="3342503" y="305767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9991D5A8-01AA-D8E0-60C9-4CCDAC0E295C}"/>
              </a:ext>
            </a:extLst>
          </p:cNvPr>
          <p:cNvSpPr/>
          <p:nvPr/>
        </p:nvSpPr>
        <p:spPr>
          <a:xfrm>
            <a:off x="3280531" y="1241486"/>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2A8F84BE-210D-C503-1545-57BCD65E97E6}"/>
              </a:ext>
            </a:extLst>
          </p:cNvPr>
          <p:cNvSpPr/>
          <p:nvPr/>
        </p:nvSpPr>
        <p:spPr>
          <a:xfrm>
            <a:off x="4188502" y="1241486"/>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4" name="椭圆 23">
            <a:extLst>
              <a:ext uri="{FF2B5EF4-FFF2-40B4-BE49-F238E27FC236}">
                <a16:creationId xmlns:a16="http://schemas.microsoft.com/office/drawing/2014/main" id="{ACF28122-347C-FB1A-02F3-5B91028A7F39}"/>
              </a:ext>
            </a:extLst>
          </p:cNvPr>
          <p:cNvSpPr/>
          <p:nvPr/>
        </p:nvSpPr>
        <p:spPr>
          <a:xfrm>
            <a:off x="5096473" y="1241486"/>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5" name="椭圆 24">
            <a:extLst>
              <a:ext uri="{FF2B5EF4-FFF2-40B4-BE49-F238E27FC236}">
                <a16:creationId xmlns:a16="http://schemas.microsoft.com/office/drawing/2014/main" id="{7D16F96B-8077-1A35-DFC5-8571BD84D3BC}"/>
              </a:ext>
            </a:extLst>
          </p:cNvPr>
          <p:cNvSpPr/>
          <p:nvPr/>
        </p:nvSpPr>
        <p:spPr>
          <a:xfrm>
            <a:off x="6004444" y="1241486"/>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6" name="椭圆 25">
            <a:extLst>
              <a:ext uri="{FF2B5EF4-FFF2-40B4-BE49-F238E27FC236}">
                <a16:creationId xmlns:a16="http://schemas.microsoft.com/office/drawing/2014/main" id="{473616AA-9E10-1C86-8C71-64133C5E722F}"/>
              </a:ext>
            </a:extLst>
          </p:cNvPr>
          <p:cNvSpPr/>
          <p:nvPr/>
        </p:nvSpPr>
        <p:spPr>
          <a:xfrm>
            <a:off x="6912415" y="1241486"/>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7" name="椭圆 26">
            <a:extLst>
              <a:ext uri="{FF2B5EF4-FFF2-40B4-BE49-F238E27FC236}">
                <a16:creationId xmlns:a16="http://schemas.microsoft.com/office/drawing/2014/main" id="{BB5FD108-8CD1-3232-F945-A1EF7B2E5CCC}"/>
              </a:ext>
            </a:extLst>
          </p:cNvPr>
          <p:cNvSpPr/>
          <p:nvPr/>
        </p:nvSpPr>
        <p:spPr>
          <a:xfrm>
            <a:off x="7820386" y="1241486"/>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8" name="椭圆 27">
            <a:extLst>
              <a:ext uri="{FF2B5EF4-FFF2-40B4-BE49-F238E27FC236}">
                <a16:creationId xmlns:a16="http://schemas.microsoft.com/office/drawing/2014/main" id="{B827E524-49C2-FB9F-4356-56CF2E44BF10}"/>
              </a:ext>
            </a:extLst>
          </p:cNvPr>
          <p:cNvSpPr/>
          <p:nvPr/>
        </p:nvSpPr>
        <p:spPr>
          <a:xfrm>
            <a:off x="8728357" y="1241486"/>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9" name="椭圆 28">
            <a:extLst>
              <a:ext uri="{FF2B5EF4-FFF2-40B4-BE49-F238E27FC236}">
                <a16:creationId xmlns:a16="http://schemas.microsoft.com/office/drawing/2014/main" id="{B8A5E196-E635-4125-388F-2A577FC61BB9}"/>
              </a:ext>
            </a:extLst>
          </p:cNvPr>
          <p:cNvSpPr/>
          <p:nvPr/>
        </p:nvSpPr>
        <p:spPr>
          <a:xfrm>
            <a:off x="9636328" y="1241486"/>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0" name="椭圆 29">
            <a:extLst>
              <a:ext uri="{FF2B5EF4-FFF2-40B4-BE49-F238E27FC236}">
                <a16:creationId xmlns:a16="http://schemas.microsoft.com/office/drawing/2014/main" id="{344FC884-783E-243A-94A1-298B42E6B314}"/>
              </a:ext>
            </a:extLst>
          </p:cNvPr>
          <p:cNvSpPr/>
          <p:nvPr/>
        </p:nvSpPr>
        <p:spPr>
          <a:xfrm>
            <a:off x="10544297" y="1241486"/>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31" name="文本框 30">
            <a:extLst>
              <a:ext uri="{FF2B5EF4-FFF2-40B4-BE49-F238E27FC236}">
                <a16:creationId xmlns:a16="http://schemas.microsoft.com/office/drawing/2014/main" id="{C849B38B-D741-A281-86B7-C8E5CA6C6941}"/>
              </a:ext>
            </a:extLst>
          </p:cNvPr>
          <p:cNvSpPr txBox="1"/>
          <p:nvPr/>
        </p:nvSpPr>
        <p:spPr>
          <a:xfrm>
            <a:off x="119604" y="1196004"/>
            <a:ext cx="267666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a:t>
            </a:r>
          </a:p>
        </p:txBody>
      </p:sp>
      <p:sp>
        <p:nvSpPr>
          <p:cNvPr id="32" name="文本框 31">
            <a:extLst>
              <a:ext uri="{FF2B5EF4-FFF2-40B4-BE49-F238E27FC236}">
                <a16:creationId xmlns:a16="http://schemas.microsoft.com/office/drawing/2014/main" id="{6EE808D2-0494-85D7-9FF5-1C7807C7DD3D}"/>
              </a:ext>
            </a:extLst>
          </p:cNvPr>
          <p:cNvSpPr txBox="1"/>
          <p:nvPr/>
        </p:nvSpPr>
        <p:spPr>
          <a:xfrm>
            <a:off x="3314240" y="1801748"/>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4C7B0D3F-5CF7-020E-D06A-D9BB5FF3E8B9}"/>
              </a:ext>
            </a:extLst>
          </p:cNvPr>
          <p:cNvSpPr txBox="1"/>
          <p:nvPr/>
        </p:nvSpPr>
        <p:spPr>
          <a:xfrm>
            <a:off x="4223279" y="1801748"/>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A4B1C1DE-4340-827F-03EB-9F46938A50D4}"/>
              </a:ext>
            </a:extLst>
          </p:cNvPr>
          <p:cNvSpPr txBox="1"/>
          <p:nvPr/>
        </p:nvSpPr>
        <p:spPr>
          <a:xfrm>
            <a:off x="5157543" y="1801748"/>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8FC32391-4242-CFD9-B533-6A91AA79BC92}"/>
              </a:ext>
            </a:extLst>
          </p:cNvPr>
          <p:cNvSpPr txBox="1"/>
          <p:nvPr/>
        </p:nvSpPr>
        <p:spPr>
          <a:xfrm>
            <a:off x="5955621" y="180174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BEDDFDFC-48B6-41C3-0574-95BBC7477D95}"/>
              </a:ext>
            </a:extLst>
          </p:cNvPr>
          <p:cNvSpPr txBox="1"/>
          <p:nvPr/>
        </p:nvSpPr>
        <p:spPr>
          <a:xfrm>
            <a:off x="6830961" y="180174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15E62FB8-7C76-E586-5781-EBB5640297C3}"/>
              </a:ext>
            </a:extLst>
          </p:cNvPr>
          <p:cNvSpPr txBox="1"/>
          <p:nvPr/>
        </p:nvSpPr>
        <p:spPr>
          <a:xfrm>
            <a:off x="7783986" y="180174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BC5CEF11-C0CC-BE35-D3F6-4AA76859718C}"/>
              </a:ext>
            </a:extLst>
          </p:cNvPr>
          <p:cNvSpPr txBox="1"/>
          <p:nvPr/>
        </p:nvSpPr>
        <p:spPr>
          <a:xfrm>
            <a:off x="8648008" y="179910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17</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8B35FEB8-0E90-9FE5-8729-D5EC0782501C}"/>
              </a:ext>
            </a:extLst>
          </p:cNvPr>
          <p:cNvSpPr txBox="1"/>
          <p:nvPr/>
        </p:nvSpPr>
        <p:spPr>
          <a:xfrm>
            <a:off x="9587505" y="179910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FB334099-6130-87FB-9A0C-287AA231A314}"/>
              </a:ext>
            </a:extLst>
          </p:cNvPr>
          <p:cNvSpPr txBox="1"/>
          <p:nvPr/>
        </p:nvSpPr>
        <p:spPr>
          <a:xfrm>
            <a:off x="10495490" y="1799108"/>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8836D849-7540-1218-EB85-33A15A048624}"/>
              </a:ext>
            </a:extLst>
          </p:cNvPr>
          <p:cNvSpPr txBox="1"/>
          <p:nvPr/>
        </p:nvSpPr>
        <p:spPr>
          <a:xfrm>
            <a:off x="21618" y="4271423"/>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计算出来这两个序列后，我要告诉你一个窍门</a:t>
            </a:r>
          </a:p>
        </p:txBody>
      </p:sp>
      <p:sp>
        <p:nvSpPr>
          <p:cNvPr id="42" name="文本框 41">
            <a:extLst>
              <a:ext uri="{FF2B5EF4-FFF2-40B4-BE49-F238E27FC236}">
                <a16:creationId xmlns:a16="http://schemas.microsoft.com/office/drawing/2014/main" id="{86861F0D-39F8-2EBB-07FB-7B40EF57E850}"/>
              </a:ext>
            </a:extLst>
          </p:cNvPr>
          <p:cNvSpPr txBox="1"/>
          <p:nvPr/>
        </p:nvSpPr>
        <p:spPr>
          <a:xfrm>
            <a:off x="21230" y="4874527"/>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最迟发生之间 </a:t>
            </a:r>
            <a:r>
              <a:rPr lang="en-US" altLang="zh-CN" sz="2800" dirty="0">
                <a:latin typeface="宋体" panose="02010600030101010101" pitchFamily="2" charset="-122"/>
                <a:ea typeface="宋体" panose="02010600030101010101" pitchFamily="2" charset="-122"/>
              </a:rPr>
              <a:t>= 0</a:t>
            </a:r>
            <a:endParaRPr lang="zh-CN" altLang="en-US" sz="2800" dirty="0">
              <a:latin typeface="宋体" panose="02010600030101010101" pitchFamily="2" charset="-122"/>
              <a:ea typeface="宋体" panose="02010600030101010101" pitchFamily="2" charset="-122"/>
            </a:endParaRPr>
          </a:p>
        </p:txBody>
      </p:sp>
      <p:sp>
        <p:nvSpPr>
          <p:cNvPr id="43" name="文本框 42">
            <a:extLst>
              <a:ext uri="{FF2B5EF4-FFF2-40B4-BE49-F238E27FC236}">
                <a16:creationId xmlns:a16="http://schemas.microsoft.com/office/drawing/2014/main" id="{9E6007A1-0F8A-F796-7554-9348925CDEEC}"/>
              </a:ext>
            </a:extLst>
          </p:cNvPr>
          <p:cNvSpPr txBox="1"/>
          <p:nvPr/>
        </p:nvSpPr>
        <p:spPr>
          <a:xfrm>
            <a:off x="21230" y="5400386"/>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 </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最迟发生之间</a:t>
            </a:r>
          </a:p>
        </p:txBody>
      </p:sp>
      <p:sp>
        <p:nvSpPr>
          <p:cNvPr id="44" name="文本框 43">
            <a:extLst>
              <a:ext uri="{FF2B5EF4-FFF2-40B4-BE49-F238E27FC236}">
                <a16:creationId xmlns:a16="http://schemas.microsoft.com/office/drawing/2014/main" id="{97BF484F-90AA-0CB6-47F3-35E2F84CE503}"/>
              </a:ext>
            </a:extLst>
          </p:cNvPr>
          <p:cNvSpPr txBox="1"/>
          <p:nvPr/>
        </p:nvSpPr>
        <p:spPr>
          <a:xfrm>
            <a:off x="21230" y="6000409"/>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那这个节点就是关键节点</a:t>
            </a:r>
          </a:p>
        </p:txBody>
      </p:sp>
    </p:spTree>
    <p:extLst>
      <p:ext uri="{BB962C8B-B14F-4D97-AF65-F5344CB8AC3E}">
        <p14:creationId xmlns:p14="http://schemas.microsoft.com/office/powerpoint/2010/main" val="3660028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500"/>
                                        <p:tgtEl>
                                          <p:spTgt spid="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500"/>
                                        <p:tgtEl>
                                          <p:spTgt spid="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500"/>
                                        <p:tgtEl>
                                          <p:spTgt spid="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500"/>
                                        <p:tgtEl>
                                          <p:spTgt spid="1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500"/>
                                        <p:tgtEl>
                                          <p:spTgt spid="1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fade">
                                      <p:cBhvr>
                                        <p:cTn id="108" dur="500"/>
                                        <p:tgtEl>
                                          <p:spTgt spid="1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fade">
                                      <p:cBhvr>
                                        <p:cTn id="111" dur="500"/>
                                        <p:tgtEl>
                                          <p:spTgt spid="1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fade">
                                      <p:cBhvr>
                                        <p:cTn id="117" dur="500"/>
                                        <p:tgtEl>
                                          <p:spTgt spid="1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500"/>
                                        <p:tgtEl>
                                          <p:spTgt spid="2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500"/>
                                        <p:tgtEl>
                                          <p:spTgt spid="41"/>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fade">
                                      <p:cBhvr>
                                        <p:cTn id="130" dur="500"/>
                                        <p:tgtEl>
                                          <p:spTgt spid="4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500"/>
                                        <p:tgtEl>
                                          <p:spTgt spid="43"/>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BDF46-8163-E441-32F8-ED2E91987B5E}"/>
            </a:ext>
          </a:extLst>
        </p:cNvPr>
        <p:cNvGrpSpPr/>
        <p:nvPr/>
      </p:nvGrpSpPr>
      <p:grpSpPr>
        <a:xfrm>
          <a:off x="0" y="0"/>
          <a:ext cx="0" cy="0"/>
          <a:chOff x="0" y="0"/>
          <a:chExt cx="0" cy="0"/>
        </a:xfrm>
      </p:grpSpPr>
      <p:sp>
        <p:nvSpPr>
          <p:cNvPr id="66" name="文本框 65">
            <a:extLst>
              <a:ext uri="{FF2B5EF4-FFF2-40B4-BE49-F238E27FC236}">
                <a16:creationId xmlns:a16="http://schemas.microsoft.com/office/drawing/2014/main" id="{557291F4-D915-BEC8-962B-A5711ED82ECF}"/>
              </a:ext>
            </a:extLst>
          </p:cNvPr>
          <p:cNvSpPr txBox="1"/>
          <p:nvPr/>
        </p:nvSpPr>
        <p:spPr>
          <a:xfrm>
            <a:off x="0" y="0"/>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最早发生时间</a:t>
            </a:r>
            <a:r>
              <a:rPr lang="zh-CN" altLang="en-US" sz="2800" dirty="0">
                <a:latin typeface="宋体" panose="02010600030101010101" pitchFamily="2" charset="-122"/>
                <a:ea typeface="宋体" panose="02010600030101010101" pitchFamily="2" charset="-122"/>
              </a:rPr>
              <a:t>：从前往后，前驱结点到当前结点所需时间，取最大值。</a:t>
            </a:r>
          </a:p>
        </p:txBody>
      </p:sp>
      <p:sp>
        <p:nvSpPr>
          <p:cNvPr id="67" name="文本框 66">
            <a:extLst>
              <a:ext uri="{FF2B5EF4-FFF2-40B4-BE49-F238E27FC236}">
                <a16:creationId xmlns:a16="http://schemas.microsoft.com/office/drawing/2014/main" id="{AEB390AD-2B03-1189-5084-C8418514D164}"/>
              </a:ext>
            </a:extLst>
          </p:cNvPr>
          <p:cNvSpPr txBox="1"/>
          <p:nvPr/>
        </p:nvSpPr>
        <p:spPr>
          <a:xfrm>
            <a:off x="0" y="523220"/>
            <a:ext cx="12192000" cy="523220"/>
          </a:xfrm>
          <a:prstGeom prst="rect">
            <a:avLst/>
          </a:prstGeom>
          <a:noFill/>
        </p:spPr>
        <p:txBody>
          <a:bodyPr wrap="square" rtlCol="0">
            <a:spAutoFit/>
          </a:bodyPr>
          <a:lstStyle/>
          <a:p>
            <a:r>
              <a:rPr lang="zh-CN" altLang="en-US" sz="2800" dirty="0">
                <a:solidFill>
                  <a:srgbClr val="EE0000"/>
                </a:solidFill>
                <a:latin typeface="宋体" panose="02010600030101010101" pitchFamily="2" charset="-122"/>
                <a:ea typeface="宋体" panose="02010600030101010101" pitchFamily="2" charset="-122"/>
              </a:rPr>
              <a:t>最迟发生时间</a:t>
            </a:r>
            <a:r>
              <a:rPr lang="zh-CN" altLang="en-US" sz="2800" dirty="0">
                <a:latin typeface="宋体" panose="02010600030101010101" pitchFamily="2" charset="-122"/>
                <a:ea typeface="宋体" panose="02010600030101010101" pitchFamily="2" charset="-122"/>
              </a:rPr>
              <a:t>：从后往前，后继结点的最迟发生时间</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边权值，取最小值。</a:t>
            </a:r>
          </a:p>
        </p:txBody>
      </p:sp>
      <p:sp>
        <p:nvSpPr>
          <p:cNvPr id="2" name="椭圆 1">
            <a:extLst>
              <a:ext uri="{FF2B5EF4-FFF2-40B4-BE49-F238E27FC236}">
                <a16:creationId xmlns:a16="http://schemas.microsoft.com/office/drawing/2014/main" id="{B063674F-229C-2AE7-93C8-88C952596DDE}"/>
              </a:ext>
            </a:extLst>
          </p:cNvPr>
          <p:cNvSpPr/>
          <p:nvPr/>
        </p:nvSpPr>
        <p:spPr>
          <a:xfrm>
            <a:off x="3266017" y="28624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 name="椭圆 2">
            <a:extLst>
              <a:ext uri="{FF2B5EF4-FFF2-40B4-BE49-F238E27FC236}">
                <a16:creationId xmlns:a16="http://schemas.microsoft.com/office/drawing/2014/main" id="{D27C4096-1DD7-E26C-121F-155B92299376}"/>
              </a:ext>
            </a:extLst>
          </p:cNvPr>
          <p:cNvSpPr/>
          <p:nvPr/>
        </p:nvSpPr>
        <p:spPr>
          <a:xfrm>
            <a:off x="4173988" y="28624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椭圆 3">
            <a:extLst>
              <a:ext uri="{FF2B5EF4-FFF2-40B4-BE49-F238E27FC236}">
                <a16:creationId xmlns:a16="http://schemas.microsoft.com/office/drawing/2014/main" id="{81D6C763-9ABF-28E4-6652-090A299B3EDC}"/>
              </a:ext>
            </a:extLst>
          </p:cNvPr>
          <p:cNvSpPr/>
          <p:nvPr/>
        </p:nvSpPr>
        <p:spPr>
          <a:xfrm>
            <a:off x="5081959" y="28624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 name="椭圆 4">
            <a:extLst>
              <a:ext uri="{FF2B5EF4-FFF2-40B4-BE49-F238E27FC236}">
                <a16:creationId xmlns:a16="http://schemas.microsoft.com/office/drawing/2014/main" id="{5A4E1D9B-DB9D-6CAE-8153-7E06FEE7D284}"/>
              </a:ext>
            </a:extLst>
          </p:cNvPr>
          <p:cNvSpPr/>
          <p:nvPr/>
        </p:nvSpPr>
        <p:spPr>
          <a:xfrm>
            <a:off x="5989930" y="28624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 name="椭圆 5">
            <a:extLst>
              <a:ext uri="{FF2B5EF4-FFF2-40B4-BE49-F238E27FC236}">
                <a16:creationId xmlns:a16="http://schemas.microsoft.com/office/drawing/2014/main" id="{197E3486-D15F-9D7C-29B2-7D22398F1DD7}"/>
              </a:ext>
            </a:extLst>
          </p:cNvPr>
          <p:cNvSpPr/>
          <p:nvPr/>
        </p:nvSpPr>
        <p:spPr>
          <a:xfrm>
            <a:off x="6897901" y="28624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C40BD16C-F37B-5B4A-CE4D-9EF7FD34C750}"/>
              </a:ext>
            </a:extLst>
          </p:cNvPr>
          <p:cNvSpPr/>
          <p:nvPr/>
        </p:nvSpPr>
        <p:spPr>
          <a:xfrm>
            <a:off x="7805872" y="28624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C0EB0CCE-7258-4ABF-2B55-11AA19C00BB3}"/>
              </a:ext>
            </a:extLst>
          </p:cNvPr>
          <p:cNvSpPr/>
          <p:nvPr/>
        </p:nvSpPr>
        <p:spPr>
          <a:xfrm>
            <a:off x="8713843" y="28624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936681B5-5B39-7BD5-C3ED-983393950935}"/>
              </a:ext>
            </a:extLst>
          </p:cNvPr>
          <p:cNvSpPr/>
          <p:nvPr/>
        </p:nvSpPr>
        <p:spPr>
          <a:xfrm>
            <a:off x="9621814" y="28624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545CD435-3F7F-2F8D-2C14-2149767D338D}"/>
              </a:ext>
            </a:extLst>
          </p:cNvPr>
          <p:cNvSpPr/>
          <p:nvPr/>
        </p:nvSpPr>
        <p:spPr>
          <a:xfrm>
            <a:off x="10529783" y="2862400"/>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1" name="文本框 10">
            <a:extLst>
              <a:ext uri="{FF2B5EF4-FFF2-40B4-BE49-F238E27FC236}">
                <a16:creationId xmlns:a16="http://schemas.microsoft.com/office/drawing/2014/main" id="{755997E8-6F17-F356-F014-792D45374785}"/>
              </a:ext>
            </a:extLst>
          </p:cNvPr>
          <p:cNvSpPr txBox="1"/>
          <p:nvPr/>
        </p:nvSpPr>
        <p:spPr>
          <a:xfrm>
            <a:off x="105089" y="2816918"/>
            <a:ext cx="249296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最迟发生时间</a:t>
            </a:r>
          </a:p>
        </p:txBody>
      </p:sp>
      <p:sp>
        <p:nvSpPr>
          <p:cNvPr id="12" name="文本框 11">
            <a:extLst>
              <a:ext uri="{FF2B5EF4-FFF2-40B4-BE49-F238E27FC236}">
                <a16:creationId xmlns:a16="http://schemas.microsoft.com/office/drawing/2014/main" id="{B6E2477B-B4B8-C225-F316-80E44DC85D8D}"/>
              </a:ext>
            </a:extLst>
          </p:cNvPr>
          <p:cNvSpPr txBox="1"/>
          <p:nvPr/>
        </p:nvSpPr>
        <p:spPr>
          <a:xfrm>
            <a:off x="10480960" y="330442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32469799-943E-0AEF-3F46-91199C921499}"/>
              </a:ext>
            </a:extLst>
          </p:cNvPr>
          <p:cNvSpPr txBox="1"/>
          <p:nvPr/>
        </p:nvSpPr>
        <p:spPr>
          <a:xfrm>
            <a:off x="9581033" y="330442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650D4655-C16E-79D1-D0EF-03BEC37269E2}"/>
              </a:ext>
            </a:extLst>
          </p:cNvPr>
          <p:cNvSpPr txBox="1"/>
          <p:nvPr/>
        </p:nvSpPr>
        <p:spPr>
          <a:xfrm>
            <a:off x="8681106" y="330442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19</a:t>
            </a:r>
            <a:endParaRPr lang="zh-CN" altLang="en-US" sz="28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E44D428E-82A6-B727-C06F-0E8C067F04B5}"/>
              </a:ext>
            </a:extLst>
          </p:cNvPr>
          <p:cNvSpPr txBox="1"/>
          <p:nvPr/>
        </p:nvSpPr>
        <p:spPr>
          <a:xfrm>
            <a:off x="7749006" y="330442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783B69B3-4700-0A5B-B954-A084AEC937B3}"/>
              </a:ext>
            </a:extLst>
          </p:cNvPr>
          <p:cNvSpPr txBox="1"/>
          <p:nvPr/>
        </p:nvSpPr>
        <p:spPr>
          <a:xfrm>
            <a:off x="6857667" y="330442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5234922E-8F62-675D-6CC4-660FA739FE25}"/>
              </a:ext>
            </a:extLst>
          </p:cNvPr>
          <p:cNvSpPr txBox="1"/>
          <p:nvPr/>
        </p:nvSpPr>
        <p:spPr>
          <a:xfrm>
            <a:off x="5941110" y="330442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6BF1CB7F-1987-5340-ED72-38D979500CA2}"/>
              </a:ext>
            </a:extLst>
          </p:cNvPr>
          <p:cNvSpPr txBox="1"/>
          <p:nvPr/>
        </p:nvSpPr>
        <p:spPr>
          <a:xfrm>
            <a:off x="5107346" y="330442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F7186F41-2F69-5C53-4360-967138CB8EE1}"/>
              </a:ext>
            </a:extLst>
          </p:cNvPr>
          <p:cNvSpPr txBox="1"/>
          <p:nvPr/>
        </p:nvSpPr>
        <p:spPr>
          <a:xfrm>
            <a:off x="4219150" y="330442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8</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5B04A999-F333-DEF3-3BF0-0D293AF56AAC}"/>
              </a:ext>
            </a:extLst>
          </p:cNvPr>
          <p:cNvSpPr txBox="1"/>
          <p:nvPr/>
        </p:nvSpPr>
        <p:spPr>
          <a:xfrm>
            <a:off x="3327989" y="330442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DFA72372-9823-686F-46A0-71E9384AF1C5}"/>
              </a:ext>
            </a:extLst>
          </p:cNvPr>
          <p:cNvSpPr/>
          <p:nvPr/>
        </p:nvSpPr>
        <p:spPr>
          <a:xfrm>
            <a:off x="3266017" y="148822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D08519F4-9CCC-5256-0E9C-2F05162C08B4}"/>
              </a:ext>
            </a:extLst>
          </p:cNvPr>
          <p:cNvSpPr/>
          <p:nvPr/>
        </p:nvSpPr>
        <p:spPr>
          <a:xfrm>
            <a:off x="4173988" y="148822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4" name="椭圆 23">
            <a:extLst>
              <a:ext uri="{FF2B5EF4-FFF2-40B4-BE49-F238E27FC236}">
                <a16:creationId xmlns:a16="http://schemas.microsoft.com/office/drawing/2014/main" id="{8F151A89-D5F9-24B0-EE54-CE0DCC8841C3}"/>
              </a:ext>
            </a:extLst>
          </p:cNvPr>
          <p:cNvSpPr/>
          <p:nvPr/>
        </p:nvSpPr>
        <p:spPr>
          <a:xfrm>
            <a:off x="5081959" y="148822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5" name="椭圆 24">
            <a:extLst>
              <a:ext uri="{FF2B5EF4-FFF2-40B4-BE49-F238E27FC236}">
                <a16:creationId xmlns:a16="http://schemas.microsoft.com/office/drawing/2014/main" id="{DE8EEF43-88E1-1A54-A065-FBD5F2EF1C31}"/>
              </a:ext>
            </a:extLst>
          </p:cNvPr>
          <p:cNvSpPr/>
          <p:nvPr/>
        </p:nvSpPr>
        <p:spPr>
          <a:xfrm>
            <a:off x="5989930" y="148822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6" name="椭圆 25">
            <a:extLst>
              <a:ext uri="{FF2B5EF4-FFF2-40B4-BE49-F238E27FC236}">
                <a16:creationId xmlns:a16="http://schemas.microsoft.com/office/drawing/2014/main" id="{686DDCB0-99FA-0CDE-1941-B672AC43DC69}"/>
              </a:ext>
            </a:extLst>
          </p:cNvPr>
          <p:cNvSpPr/>
          <p:nvPr/>
        </p:nvSpPr>
        <p:spPr>
          <a:xfrm>
            <a:off x="6897901" y="148822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7" name="椭圆 26">
            <a:extLst>
              <a:ext uri="{FF2B5EF4-FFF2-40B4-BE49-F238E27FC236}">
                <a16:creationId xmlns:a16="http://schemas.microsoft.com/office/drawing/2014/main" id="{98921387-6239-F00B-1AD1-3A8CEEB9B89B}"/>
              </a:ext>
            </a:extLst>
          </p:cNvPr>
          <p:cNvSpPr/>
          <p:nvPr/>
        </p:nvSpPr>
        <p:spPr>
          <a:xfrm>
            <a:off x="7805872" y="148822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8" name="椭圆 27">
            <a:extLst>
              <a:ext uri="{FF2B5EF4-FFF2-40B4-BE49-F238E27FC236}">
                <a16:creationId xmlns:a16="http://schemas.microsoft.com/office/drawing/2014/main" id="{0519AFA3-4B9B-CEAE-1F3B-A8297884AE35}"/>
              </a:ext>
            </a:extLst>
          </p:cNvPr>
          <p:cNvSpPr/>
          <p:nvPr/>
        </p:nvSpPr>
        <p:spPr>
          <a:xfrm>
            <a:off x="8713843" y="148822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9" name="椭圆 28">
            <a:extLst>
              <a:ext uri="{FF2B5EF4-FFF2-40B4-BE49-F238E27FC236}">
                <a16:creationId xmlns:a16="http://schemas.microsoft.com/office/drawing/2014/main" id="{9ACC6B2F-38EA-4A69-076D-D1CBCAE818BA}"/>
              </a:ext>
            </a:extLst>
          </p:cNvPr>
          <p:cNvSpPr/>
          <p:nvPr/>
        </p:nvSpPr>
        <p:spPr>
          <a:xfrm>
            <a:off x="9621814" y="148822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0" name="椭圆 29">
            <a:extLst>
              <a:ext uri="{FF2B5EF4-FFF2-40B4-BE49-F238E27FC236}">
                <a16:creationId xmlns:a16="http://schemas.microsoft.com/office/drawing/2014/main" id="{07A06AA8-0E9A-2FA3-7E2F-66381672173E}"/>
              </a:ext>
            </a:extLst>
          </p:cNvPr>
          <p:cNvSpPr/>
          <p:nvPr/>
        </p:nvSpPr>
        <p:spPr>
          <a:xfrm>
            <a:off x="10529783" y="1488229"/>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31" name="文本框 30">
            <a:extLst>
              <a:ext uri="{FF2B5EF4-FFF2-40B4-BE49-F238E27FC236}">
                <a16:creationId xmlns:a16="http://schemas.microsoft.com/office/drawing/2014/main" id="{765A18B1-D30C-5DD6-E536-EFBBC518D6C1}"/>
              </a:ext>
            </a:extLst>
          </p:cNvPr>
          <p:cNvSpPr txBox="1"/>
          <p:nvPr/>
        </p:nvSpPr>
        <p:spPr>
          <a:xfrm>
            <a:off x="105090" y="1442747"/>
            <a:ext cx="267666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a:t>
            </a:r>
          </a:p>
        </p:txBody>
      </p:sp>
      <p:sp>
        <p:nvSpPr>
          <p:cNvPr id="32" name="文本框 31">
            <a:extLst>
              <a:ext uri="{FF2B5EF4-FFF2-40B4-BE49-F238E27FC236}">
                <a16:creationId xmlns:a16="http://schemas.microsoft.com/office/drawing/2014/main" id="{473AC4E1-D1EE-AFBF-250A-FCE8606B23D3}"/>
              </a:ext>
            </a:extLst>
          </p:cNvPr>
          <p:cNvSpPr txBox="1"/>
          <p:nvPr/>
        </p:nvSpPr>
        <p:spPr>
          <a:xfrm>
            <a:off x="3299726" y="2048491"/>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81798FBC-301F-B4E3-1A74-8DA069BE2B51}"/>
              </a:ext>
            </a:extLst>
          </p:cNvPr>
          <p:cNvSpPr txBox="1"/>
          <p:nvPr/>
        </p:nvSpPr>
        <p:spPr>
          <a:xfrm>
            <a:off x="4208765" y="2048491"/>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9CD2D710-CF4F-8EED-C17C-8F6EE8C712D4}"/>
              </a:ext>
            </a:extLst>
          </p:cNvPr>
          <p:cNvSpPr txBox="1"/>
          <p:nvPr/>
        </p:nvSpPr>
        <p:spPr>
          <a:xfrm>
            <a:off x="5143029" y="2048491"/>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BD85F9CD-FC7F-AE1A-67BC-9D2CA6C5F724}"/>
              </a:ext>
            </a:extLst>
          </p:cNvPr>
          <p:cNvSpPr txBox="1"/>
          <p:nvPr/>
        </p:nvSpPr>
        <p:spPr>
          <a:xfrm>
            <a:off x="5941107" y="204849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3049F381-B50D-F376-5630-4ECA158ED8F2}"/>
              </a:ext>
            </a:extLst>
          </p:cNvPr>
          <p:cNvSpPr txBox="1"/>
          <p:nvPr/>
        </p:nvSpPr>
        <p:spPr>
          <a:xfrm>
            <a:off x="6816447" y="204849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C800EE57-311D-76CD-045C-8CA47FE274DA}"/>
              </a:ext>
            </a:extLst>
          </p:cNvPr>
          <p:cNvSpPr txBox="1"/>
          <p:nvPr/>
        </p:nvSpPr>
        <p:spPr>
          <a:xfrm>
            <a:off x="7769472" y="204849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27D9E32B-51E7-846C-C5F2-7DE443D19455}"/>
              </a:ext>
            </a:extLst>
          </p:cNvPr>
          <p:cNvSpPr txBox="1"/>
          <p:nvPr/>
        </p:nvSpPr>
        <p:spPr>
          <a:xfrm>
            <a:off x="8633494" y="204585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17</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CD7AC84B-C324-2449-E029-7A2180551FDA}"/>
              </a:ext>
            </a:extLst>
          </p:cNvPr>
          <p:cNvSpPr txBox="1"/>
          <p:nvPr/>
        </p:nvSpPr>
        <p:spPr>
          <a:xfrm>
            <a:off x="9572991" y="204585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F83E70CB-923A-5E8D-1269-9776417CDEE2}"/>
              </a:ext>
            </a:extLst>
          </p:cNvPr>
          <p:cNvSpPr txBox="1"/>
          <p:nvPr/>
        </p:nvSpPr>
        <p:spPr>
          <a:xfrm>
            <a:off x="10480976" y="2045851"/>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21" name="矩形: 圆角 20">
            <a:extLst>
              <a:ext uri="{FF2B5EF4-FFF2-40B4-BE49-F238E27FC236}">
                <a16:creationId xmlns:a16="http://schemas.microsoft.com/office/drawing/2014/main" id="{20C0B57A-3465-9BD7-898C-04546541E979}"/>
              </a:ext>
            </a:extLst>
          </p:cNvPr>
          <p:cNvSpPr/>
          <p:nvPr/>
        </p:nvSpPr>
        <p:spPr>
          <a:xfrm>
            <a:off x="3114744" y="1299133"/>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A3F1B70E-0696-AA40-C6EA-D22B380D14C2}"/>
              </a:ext>
            </a:extLst>
          </p:cNvPr>
          <p:cNvSpPr/>
          <p:nvPr/>
        </p:nvSpPr>
        <p:spPr>
          <a:xfrm>
            <a:off x="4922342" y="1307457"/>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AE4B75BD-D9B1-CCC9-C40C-B44414F0294B}"/>
              </a:ext>
            </a:extLst>
          </p:cNvPr>
          <p:cNvSpPr/>
          <p:nvPr/>
        </p:nvSpPr>
        <p:spPr>
          <a:xfrm>
            <a:off x="6759502" y="1313647"/>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9880F8AB-1A1D-F5AE-A557-34ED748B887D}"/>
              </a:ext>
            </a:extLst>
          </p:cNvPr>
          <p:cNvSpPr/>
          <p:nvPr/>
        </p:nvSpPr>
        <p:spPr>
          <a:xfrm>
            <a:off x="9487773" y="1307457"/>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9894A7DA-0987-2D3E-F4C5-73BE03E1F8D0}"/>
              </a:ext>
            </a:extLst>
          </p:cNvPr>
          <p:cNvSpPr/>
          <p:nvPr/>
        </p:nvSpPr>
        <p:spPr>
          <a:xfrm>
            <a:off x="10366614" y="1307457"/>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F2DD869-6A61-5730-6EAF-9F7A9E87A49D}"/>
              </a:ext>
            </a:extLst>
          </p:cNvPr>
          <p:cNvSpPr/>
          <p:nvPr/>
        </p:nvSpPr>
        <p:spPr>
          <a:xfrm>
            <a:off x="3203398" y="81580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0" name="椭圆 49">
            <a:extLst>
              <a:ext uri="{FF2B5EF4-FFF2-40B4-BE49-F238E27FC236}">
                <a16:creationId xmlns:a16="http://schemas.microsoft.com/office/drawing/2014/main" id="{FFF6FB3D-EC34-4143-84FD-DEB7264C2873}"/>
              </a:ext>
            </a:extLst>
          </p:cNvPr>
          <p:cNvSpPr/>
          <p:nvPr/>
        </p:nvSpPr>
        <p:spPr>
          <a:xfrm>
            <a:off x="4591804" y="696764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1" name="椭圆 50">
            <a:extLst>
              <a:ext uri="{FF2B5EF4-FFF2-40B4-BE49-F238E27FC236}">
                <a16:creationId xmlns:a16="http://schemas.microsoft.com/office/drawing/2014/main" id="{6A682F8F-4B02-C3A0-A97A-DC798FE19B5B}"/>
              </a:ext>
            </a:extLst>
          </p:cNvPr>
          <p:cNvSpPr/>
          <p:nvPr/>
        </p:nvSpPr>
        <p:spPr>
          <a:xfrm>
            <a:off x="4591804" y="828603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2" name="椭圆 51">
            <a:extLst>
              <a:ext uri="{FF2B5EF4-FFF2-40B4-BE49-F238E27FC236}">
                <a16:creationId xmlns:a16="http://schemas.microsoft.com/office/drawing/2014/main" id="{D737538A-A5A3-53CB-2E13-A68695855615}"/>
              </a:ext>
            </a:extLst>
          </p:cNvPr>
          <p:cNvSpPr/>
          <p:nvPr/>
        </p:nvSpPr>
        <p:spPr>
          <a:xfrm>
            <a:off x="4591804" y="9604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3" name="椭圆 52">
            <a:extLst>
              <a:ext uri="{FF2B5EF4-FFF2-40B4-BE49-F238E27FC236}">
                <a16:creationId xmlns:a16="http://schemas.microsoft.com/office/drawing/2014/main" id="{6D236EB1-F770-C29A-E38F-9A11AE28DF96}"/>
              </a:ext>
            </a:extLst>
          </p:cNvPr>
          <p:cNvSpPr/>
          <p:nvPr/>
        </p:nvSpPr>
        <p:spPr>
          <a:xfrm>
            <a:off x="6082697" y="764264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54" name="椭圆 53">
            <a:extLst>
              <a:ext uri="{FF2B5EF4-FFF2-40B4-BE49-F238E27FC236}">
                <a16:creationId xmlns:a16="http://schemas.microsoft.com/office/drawing/2014/main" id="{FA97ED55-4DE0-F067-981D-EEAF011E118E}"/>
              </a:ext>
            </a:extLst>
          </p:cNvPr>
          <p:cNvSpPr/>
          <p:nvPr/>
        </p:nvSpPr>
        <p:spPr>
          <a:xfrm>
            <a:off x="6082697" y="9604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55" name="椭圆 54">
            <a:extLst>
              <a:ext uri="{FF2B5EF4-FFF2-40B4-BE49-F238E27FC236}">
                <a16:creationId xmlns:a16="http://schemas.microsoft.com/office/drawing/2014/main" id="{B53437C8-9AE5-F78A-6744-1CD837EE6F5A}"/>
              </a:ext>
            </a:extLst>
          </p:cNvPr>
          <p:cNvSpPr/>
          <p:nvPr/>
        </p:nvSpPr>
        <p:spPr>
          <a:xfrm>
            <a:off x="7495358" y="696764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56" name="椭圆 55">
            <a:extLst>
              <a:ext uri="{FF2B5EF4-FFF2-40B4-BE49-F238E27FC236}">
                <a16:creationId xmlns:a16="http://schemas.microsoft.com/office/drawing/2014/main" id="{AFF3BAF6-25FD-B827-F796-48D0F7EDC5CE}"/>
              </a:ext>
            </a:extLst>
          </p:cNvPr>
          <p:cNvSpPr/>
          <p:nvPr/>
        </p:nvSpPr>
        <p:spPr>
          <a:xfrm>
            <a:off x="7495358" y="828603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57" name="椭圆 56">
            <a:extLst>
              <a:ext uri="{FF2B5EF4-FFF2-40B4-BE49-F238E27FC236}">
                <a16:creationId xmlns:a16="http://schemas.microsoft.com/office/drawing/2014/main" id="{E58B388A-E31A-FBFE-129A-0B001795348E}"/>
              </a:ext>
            </a:extLst>
          </p:cNvPr>
          <p:cNvSpPr/>
          <p:nvPr/>
        </p:nvSpPr>
        <p:spPr>
          <a:xfrm>
            <a:off x="8816158" y="76831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58" name="直接箭头连接符 57">
            <a:extLst>
              <a:ext uri="{FF2B5EF4-FFF2-40B4-BE49-F238E27FC236}">
                <a16:creationId xmlns:a16="http://schemas.microsoft.com/office/drawing/2014/main" id="{47D0DF7F-ECF1-F483-6138-168879F9F9E3}"/>
              </a:ext>
            </a:extLst>
          </p:cNvPr>
          <p:cNvCxnSpPr>
            <a:cxnSpLocks/>
          </p:cNvCxnSpPr>
          <p:nvPr/>
        </p:nvCxnSpPr>
        <p:spPr>
          <a:xfrm flipV="1">
            <a:off x="3621426" y="7366105"/>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4998A3FF-DA7A-F47C-32A9-F397E7B34FBA}"/>
              </a:ext>
            </a:extLst>
          </p:cNvPr>
          <p:cNvCxnSpPr>
            <a:cxnSpLocks/>
          </p:cNvCxnSpPr>
          <p:nvPr/>
        </p:nvCxnSpPr>
        <p:spPr>
          <a:xfrm>
            <a:off x="3705425" y="8386655"/>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16BBB85-31DF-A9C8-30A8-2698A73A7860}"/>
              </a:ext>
            </a:extLst>
          </p:cNvPr>
          <p:cNvCxnSpPr>
            <a:cxnSpLocks/>
          </p:cNvCxnSpPr>
          <p:nvPr/>
        </p:nvCxnSpPr>
        <p:spPr>
          <a:xfrm>
            <a:off x="3621426" y="8634433"/>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0D632FA1-520D-322E-AF56-99E89252283E}"/>
              </a:ext>
            </a:extLst>
          </p:cNvPr>
          <p:cNvCxnSpPr>
            <a:cxnSpLocks/>
          </p:cNvCxnSpPr>
          <p:nvPr/>
        </p:nvCxnSpPr>
        <p:spPr>
          <a:xfrm>
            <a:off x="5077061" y="9829424"/>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2E417D0B-AABB-D544-EAE4-E6654C58BCDF}"/>
              </a:ext>
            </a:extLst>
          </p:cNvPr>
          <p:cNvCxnSpPr>
            <a:cxnSpLocks/>
          </p:cNvCxnSpPr>
          <p:nvPr/>
        </p:nvCxnSpPr>
        <p:spPr>
          <a:xfrm flipV="1">
            <a:off x="5146809" y="8009593"/>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CAB001E-C675-A326-E274-D003DFF649E1}"/>
              </a:ext>
            </a:extLst>
          </p:cNvPr>
          <p:cNvCxnSpPr>
            <a:cxnSpLocks/>
          </p:cNvCxnSpPr>
          <p:nvPr/>
        </p:nvCxnSpPr>
        <p:spPr>
          <a:xfrm>
            <a:off x="5077061" y="7250046"/>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E612221F-7465-F924-0A75-FD331094D5F3}"/>
              </a:ext>
            </a:extLst>
          </p:cNvPr>
          <p:cNvCxnSpPr>
            <a:cxnSpLocks/>
          </p:cNvCxnSpPr>
          <p:nvPr/>
        </p:nvCxnSpPr>
        <p:spPr>
          <a:xfrm>
            <a:off x="6567954" y="8009593"/>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2A8C9C06-21DA-E5DF-85F6-899B17A45C79}"/>
              </a:ext>
            </a:extLst>
          </p:cNvPr>
          <p:cNvCxnSpPr>
            <a:cxnSpLocks/>
          </p:cNvCxnSpPr>
          <p:nvPr/>
        </p:nvCxnSpPr>
        <p:spPr>
          <a:xfrm flipV="1">
            <a:off x="6532697" y="7250046"/>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C1FE9FE3-3CAC-2032-D4B2-40A44CAED3E9}"/>
              </a:ext>
            </a:extLst>
          </p:cNvPr>
          <p:cNvCxnSpPr>
            <a:cxnSpLocks/>
          </p:cNvCxnSpPr>
          <p:nvPr/>
        </p:nvCxnSpPr>
        <p:spPr>
          <a:xfrm flipV="1">
            <a:off x="7953842" y="8009593"/>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DCF7FA56-CA2E-3A1A-1B3A-1E8EDDABBFA3}"/>
              </a:ext>
            </a:extLst>
          </p:cNvPr>
          <p:cNvCxnSpPr>
            <a:cxnSpLocks/>
          </p:cNvCxnSpPr>
          <p:nvPr/>
        </p:nvCxnSpPr>
        <p:spPr>
          <a:xfrm>
            <a:off x="7972131" y="7195051"/>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768D25A4-EF91-7CA5-42BC-372AAE773126}"/>
              </a:ext>
            </a:extLst>
          </p:cNvPr>
          <p:cNvCxnSpPr>
            <a:cxnSpLocks/>
          </p:cNvCxnSpPr>
          <p:nvPr/>
        </p:nvCxnSpPr>
        <p:spPr>
          <a:xfrm flipV="1">
            <a:off x="6567953" y="8736033"/>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DE20220B-B2AB-1176-EEFF-836B59B2CFAE}"/>
              </a:ext>
            </a:extLst>
          </p:cNvPr>
          <p:cNvSpPr txBox="1"/>
          <p:nvPr/>
        </p:nvSpPr>
        <p:spPr>
          <a:xfrm>
            <a:off x="3637627" y="723080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72" name="文本框 71">
            <a:extLst>
              <a:ext uri="{FF2B5EF4-FFF2-40B4-BE49-F238E27FC236}">
                <a16:creationId xmlns:a16="http://schemas.microsoft.com/office/drawing/2014/main" id="{174A800B-2E8A-E056-CCF1-529CD5322822}"/>
              </a:ext>
            </a:extLst>
          </p:cNvPr>
          <p:cNvSpPr txBox="1"/>
          <p:nvPr/>
        </p:nvSpPr>
        <p:spPr>
          <a:xfrm>
            <a:off x="4061841" y="790461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73" name="文本框 72">
            <a:extLst>
              <a:ext uri="{FF2B5EF4-FFF2-40B4-BE49-F238E27FC236}">
                <a16:creationId xmlns:a16="http://schemas.microsoft.com/office/drawing/2014/main" id="{1376646C-4814-69A7-C3A4-F04C9E348C69}"/>
              </a:ext>
            </a:extLst>
          </p:cNvPr>
          <p:cNvSpPr txBox="1"/>
          <p:nvPr/>
        </p:nvSpPr>
        <p:spPr>
          <a:xfrm>
            <a:off x="3428398" y="90021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4" name="文本框 73">
            <a:extLst>
              <a:ext uri="{FF2B5EF4-FFF2-40B4-BE49-F238E27FC236}">
                <a16:creationId xmlns:a16="http://schemas.microsoft.com/office/drawing/2014/main" id="{83EC2384-E959-1FC8-A801-809FB95B6711}"/>
              </a:ext>
            </a:extLst>
          </p:cNvPr>
          <p:cNvSpPr txBox="1"/>
          <p:nvPr/>
        </p:nvSpPr>
        <p:spPr>
          <a:xfrm>
            <a:off x="5207619" y="985393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5" name="文本框 74">
            <a:extLst>
              <a:ext uri="{FF2B5EF4-FFF2-40B4-BE49-F238E27FC236}">
                <a16:creationId xmlns:a16="http://schemas.microsoft.com/office/drawing/2014/main" id="{58C984DF-0EE5-4D0C-A1FF-A14103097FB2}"/>
              </a:ext>
            </a:extLst>
          </p:cNvPr>
          <p:cNvSpPr txBox="1"/>
          <p:nvPr/>
        </p:nvSpPr>
        <p:spPr>
          <a:xfrm>
            <a:off x="7070771" y="9251446"/>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18FB9BA8-DA38-C463-EBCF-594D398A42F0}"/>
              </a:ext>
            </a:extLst>
          </p:cNvPr>
          <p:cNvSpPr txBox="1"/>
          <p:nvPr/>
        </p:nvSpPr>
        <p:spPr>
          <a:xfrm>
            <a:off x="8305062" y="821281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32E82EB6-BC3C-F784-2666-30947BF3C576}"/>
              </a:ext>
            </a:extLst>
          </p:cNvPr>
          <p:cNvSpPr txBox="1"/>
          <p:nvPr/>
        </p:nvSpPr>
        <p:spPr>
          <a:xfrm>
            <a:off x="6699933" y="813315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78" name="文本框 77">
            <a:extLst>
              <a:ext uri="{FF2B5EF4-FFF2-40B4-BE49-F238E27FC236}">
                <a16:creationId xmlns:a16="http://schemas.microsoft.com/office/drawing/2014/main" id="{8EA13D53-12BC-468C-2833-9B7FA15C3B0C}"/>
              </a:ext>
            </a:extLst>
          </p:cNvPr>
          <p:cNvSpPr txBox="1"/>
          <p:nvPr/>
        </p:nvSpPr>
        <p:spPr>
          <a:xfrm>
            <a:off x="5472517" y="818881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B6E0531B-BF20-AC8B-DF57-D2709E8B9CCB}"/>
              </a:ext>
            </a:extLst>
          </p:cNvPr>
          <p:cNvSpPr txBox="1"/>
          <p:nvPr/>
        </p:nvSpPr>
        <p:spPr>
          <a:xfrm>
            <a:off x="5234004" y="679519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80" name="文本框 79">
            <a:extLst>
              <a:ext uri="{FF2B5EF4-FFF2-40B4-BE49-F238E27FC236}">
                <a16:creationId xmlns:a16="http://schemas.microsoft.com/office/drawing/2014/main" id="{7259FD11-53CA-9766-745D-8F446D534F2C}"/>
              </a:ext>
            </a:extLst>
          </p:cNvPr>
          <p:cNvSpPr txBox="1"/>
          <p:nvPr/>
        </p:nvSpPr>
        <p:spPr>
          <a:xfrm>
            <a:off x="6581672" y="6866418"/>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81" name="文本框 80">
            <a:extLst>
              <a:ext uri="{FF2B5EF4-FFF2-40B4-BE49-F238E27FC236}">
                <a16:creationId xmlns:a16="http://schemas.microsoft.com/office/drawing/2014/main" id="{ACF51E19-9E96-488E-0FAA-948B995D3B55}"/>
              </a:ext>
            </a:extLst>
          </p:cNvPr>
          <p:cNvSpPr txBox="1"/>
          <p:nvPr/>
        </p:nvSpPr>
        <p:spPr>
          <a:xfrm>
            <a:off x="8194658" y="687262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55447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5" grpId="0" animBg="1"/>
      <p:bldP spid="46" grpId="0" animBg="1"/>
      <p:bldP spid="47" grpId="0" animBg="1"/>
      <p:bldP spid="48"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DF09A-A593-8BE4-33FD-BFE2F623A35A}"/>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257A9CD6-10AE-517C-5A54-1DCDE558977F}"/>
              </a:ext>
            </a:extLst>
          </p:cNvPr>
          <p:cNvSpPr/>
          <p:nvPr/>
        </p:nvSpPr>
        <p:spPr>
          <a:xfrm>
            <a:off x="3266017" y="164320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 name="椭圆 2">
            <a:extLst>
              <a:ext uri="{FF2B5EF4-FFF2-40B4-BE49-F238E27FC236}">
                <a16:creationId xmlns:a16="http://schemas.microsoft.com/office/drawing/2014/main" id="{13733214-3B70-7944-E496-B8C55E1A5A37}"/>
              </a:ext>
            </a:extLst>
          </p:cNvPr>
          <p:cNvSpPr/>
          <p:nvPr/>
        </p:nvSpPr>
        <p:spPr>
          <a:xfrm>
            <a:off x="4173988" y="164320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椭圆 3">
            <a:extLst>
              <a:ext uri="{FF2B5EF4-FFF2-40B4-BE49-F238E27FC236}">
                <a16:creationId xmlns:a16="http://schemas.microsoft.com/office/drawing/2014/main" id="{99ECC71D-E97E-7A06-0AC0-C550715ED54C}"/>
              </a:ext>
            </a:extLst>
          </p:cNvPr>
          <p:cNvSpPr/>
          <p:nvPr/>
        </p:nvSpPr>
        <p:spPr>
          <a:xfrm>
            <a:off x="5081959" y="164320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 name="椭圆 4">
            <a:extLst>
              <a:ext uri="{FF2B5EF4-FFF2-40B4-BE49-F238E27FC236}">
                <a16:creationId xmlns:a16="http://schemas.microsoft.com/office/drawing/2014/main" id="{67B83096-7328-2A5B-2612-5AD27F05376E}"/>
              </a:ext>
            </a:extLst>
          </p:cNvPr>
          <p:cNvSpPr/>
          <p:nvPr/>
        </p:nvSpPr>
        <p:spPr>
          <a:xfrm>
            <a:off x="5989930" y="164320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 name="椭圆 5">
            <a:extLst>
              <a:ext uri="{FF2B5EF4-FFF2-40B4-BE49-F238E27FC236}">
                <a16:creationId xmlns:a16="http://schemas.microsoft.com/office/drawing/2014/main" id="{48974C49-C68F-61DF-A6AF-B4ECBCE17752}"/>
              </a:ext>
            </a:extLst>
          </p:cNvPr>
          <p:cNvSpPr/>
          <p:nvPr/>
        </p:nvSpPr>
        <p:spPr>
          <a:xfrm>
            <a:off x="6897901" y="164320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 name="椭圆 6">
            <a:extLst>
              <a:ext uri="{FF2B5EF4-FFF2-40B4-BE49-F238E27FC236}">
                <a16:creationId xmlns:a16="http://schemas.microsoft.com/office/drawing/2014/main" id="{181BA341-E63E-E529-474A-A107EEE50792}"/>
              </a:ext>
            </a:extLst>
          </p:cNvPr>
          <p:cNvSpPr/>
          <p:nvPr/>
        </p:nvSpPr>
        <p:spPr>
          <a:xfrm>
            <a:off x="7805872" y="164320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 name="椭圆 7">
            <a:extLst>
              <a:ext uri="{FF2B5EF4-FFF2-40B4-BE49-F238E27FC236}">
                <a16:creationId xmlns:a16="http://schemas.microsoft.com/office/drawing/2014/main" id="{AFB3414A-AEF1-8FC6-D2AD-5C5CC9EF8C7A}"/>
              </a:ext>
            </a:extLst>
          </p:cNvPr>
          <p:cNvSpPr/>
          <p:nvPr/>
        </p:nvSpPr>
        <p:spPr>
          <a:xfrm>
            <a:off x="8713843" y="164320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FF69E220-B8C4-C134-2453-CD2698A34E74}"/>
              </a:ext>
            </a:extLst>
          </p:cNvPr>
          <p:cNvSpPr/>
          <p:nvPr/>
        </p:nvSpPr>
        <p:spPr>
          <a:xfrm>
            <a:off x="9621814" y="164320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0" name="椭圆 9">
            <a:extLst>
              <a:ext uri="{FF2B5EF4-FFF2-40B4-BE49-F238E27FC236}">
                <a16:creationId xmlns:a16="http://schemas.microsoft.com/office/drawing/2014/main" id="{DDF48FBC-0A7C-D3E1-A989-AF9021CE9943}"/>
              </a:ext>
            </a:extLst>
          </p:cNvPr>
          <p:cNvSpPr/>
          <p:nvPr/>
        </p:nvSpPr>
        <p:spPr>
          <a:xfrm>
            <a:off x="10529783" y="1643204"/>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1" name="文本框 10">
            <a:extLst>
              <a:ext uri="{FF2B5EF4-FFF2-40B4-BE49-F238E27FC236}">
                <a16:creationId xmlns:a16="http://schemas.microsoft.com/office/drawing/2014/main" id="{063682CB-95E6-7DA5-D395-C0AA0E039CC3}"/>
              </a:ext>
            </a:extLst>
          </p:cNvPr>
          <p:cNvSpPr txBox="1"/>
          <p:nvPr/>
        </p:nvSpPr>
        <p:spPr>
          <a:xfrm>
            <a:off x="105089" y="1597722"/>
            <a:ext cx="249296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最迟发生时间</a:t>
            </a:r>
          </a:p>
        </p:txBody>
      </p:sp>
      <p:sp>
        <p:nvSpPr>
          <p:cNvPr id="12" name="文本框 11">
            <a:extLst>
              <a:ext uri="{FF2B5EF4-FFF2-40B4-BE49-F238E27FC236}">
                <a16:creationId xmlns:a16="http://schemas.microsoft.com/office/drawing/2014/main" id="{B20C27AA-BF27-8FEB-688F-8FD82D0F110B}"/>
              </a:ext>
            </a:extLst>
          </p:cNvPr>
          <p:cNvSpPr txBox="1"/>
          <p:nvPr/>
        </p:nvSpPr>
        <p:spPr>
          <a:xfrm>
            <a:off x="10480960" y="208522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FB4354B7-0773-97E6-EEFD-43ADD931F074}"/>
              </a:ext>
            </a:extLst>
          </p:cNvPr>
          <p:cNvSpPr txBox="1"/>
          <p:nvPr/>
        </p:nvSpPr>
        <p:spPr>
          <a:xfrm>
            <a:off x="9581033" y="208522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510CECF8-432C-36C2-F769-BB365F61DD70}"/>
              </a:ext>
            </a:extLst>
          </p:cNvPr>
          <p:cNvSpPr txBox="1"/>
          <p:nvPr/>
        </p:nvSpPr>
        <p:spPr>
          <a:xfrm>
            <a:off x="8681106" y="208522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19</a:t>
            </a:r>
            <a:endParaRPr lang="zh-CN" altLang="en-US" sz="28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A0A47683-18D8-34F9-0D89-26DD52F59125}"/>
              </a:ext>
            </a:extLst>
          </p:cNvPr>
          <p:cNvSpPr txBox="1"/>
          <p:nvPr/>
        </p:nvSpPr>
        <p:spPr>
          <a:xfrm>
            <a:off x="7749006" y="208522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14</a:t>
            </a:r>
            <a:endParaRPr lang="zh-CN" altLang="en-US" sz="28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6328D442-2C82-7A91-2C85-1993CF820C48}"/>
              </a:ext>
            </a:extLst>
          </p:cNvPr>
          <p:cNvSpPr txBox="1"/>
          <p:nvPr/>
        </p:nvSpPr>
        <p:spPr>
          <a:xfrm>
            <a:off x="6857667" y="208522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C8A57421-70D1-8DA9-7ABE-FF31200985C8}"/>
              </a:ext>
            </a:extLst>
          </p:cNvPr>
          <p:cNvSpPr txBox="1"/>
          <p:nvPr/>
        </p:nvSpPr>
        <p:spPr>
          <a:xfrm>
            <a:off x="5941110" y="208522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CF716A34-F965-48E3-588B-90B08AAE3703}"/>
              </a:ext>
            </a:extLst>
          </p:cNvPr>
          <p:cNvSpPr txBox="1"/>
          <p:nvPr/>
        </p:nvSpPr>
        <p:spPr>
          <a:xfrm>
            <a:off x="5107346" y="208522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E74D62D4-C157-ABB0-54B7-B050420BA09E}"/>
              </a:ext>
            </a:extLst>
          </p:cNvPr>
          <p:cNvSpPr txBox="1"/>
          <p:nvPr/>
        </p:nvSpPr>
        <p:spPr>
          <a:xfrm>
            <a:off x="4219150" y="208522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8</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1F64CA10-DD0E-056B-FAFF-4F6EC22427DD}"/>
              </a:ext>
            </a:extLst>
          </p:cNvPr>
          <p:cNvSpPr txBox="1"/>
          <p:nvPr/>
        </p:nvSpPr>
        <p:spPr>
          <a:xfrm>
            <a:off x="3327989" y="208522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AD59122C-63D1-79D2-D987-F8F0781BB1BD}"/>
              </a:ext>
            </a:extLst>
          </p:cNvPr>
          <p:cNvSpPr/>
          <p:nvPr/>
        </p:nvSpPr>
        <p:spPr>
          <a:xfrm>
            <a:off x="3266017" y="269033"/>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B550A051-6FA6-78BA-1290-8FA7F660FCCD}"/>
              </a:ext>
            </a:extLst>
          </p:cNvPr>
          <p:cNvSpPr/>
          <p:nvPr/>
        </p:nvSpPr>
        <p:spPr>
          <a:xfrm>
            <a:off x="4173988" y="269033"/>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4" name="椭圆 23">
            <a:extLst>
              <a:ext uri="{FF2B5EF4-FFF2-40B4-BE49-F238E27FC236}">
                <a16:creationId xmlns:a16="http://schemas.microsoft.com/office/drawing/2014/main" id="{B964845C-5A7A-D846-1BE6-36DE71881345}"/>
              </a:ext>
            </a:extLst>
          </p:cNvPr>
          <p:cNvSpPr/>
          <p:nvPr/>
        </p:nvSpPr>
        <p:spPr>
          <a:xfrm>
            <a:off x="5081959" y="269033"/>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5" name="椭圆 24">
            <a:extLst>
              <a:ext uri="{FF2B5EF4-FFF2-40B4-BE49-F238E27FC236}">
                <a16:creationId xmlns:a16="http://schemas.microsoft.com/office/drawing/2014/main" id="{4A317866-B240-D9D5-B66C-91521264049B}"/>
              </a:ext>
            </a:extLst>
          </p:cNvPr>
          <p:cNvSpPr/>
          <p:nvPr/>
        </p:nvSpPr>
        <p:spPr>
          <a:xfrm>
            <a:off x="5989930" y="269033"/>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6" name="椭圆 25">
            <a:extLst>
              <a:ext uri="{FF2B5EF4-FFF2-40B4-BE49-F238E27FC236}">
                <a16:creationId xmlns:a16="http://schemas.microsoft.com/office/drawing/2014/main" id="{8BC890AE-91B7-021A-6009-B87C728527BC}"/>
              </a:ext>
            </a:extLst>
          </p:cNvPr>
          <p:cNvSpPr/>
          <p:nvPr/>
        </p:nvSpPr>
        <p:spPr>
          <a:xfrm>
            <a:off x="6897901" y="269033"/>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27" name="椭圆 26">
            <a:extLst>
              <a:ext uri="{FF2B5EF4-FFF2-40B4-BE49-F238E27FC236}">
                <a16:creationId xmlns:a16="http://schemas.microsoft.com/office/drawing/2014/main" id="{EDA51A96-D281-8C34-D46B-B4338AC978F6}"/>
              </a:ext>
            </a:extLst>
          </p:cNvPr>
          <p:cNvSpPr/>
          <p:nvPr/>
        </p:nvSpPr>
        <p:spPr>
          <a:xfrm>
            <a:off x="7805872" y="269033"/>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8" name="椭圆 27">
            <a:extLst>
              <a:ext uri="{FF2B5EF4-FFF2-40B4-BE49-F238E27FC236}">
                <a16:creationId xmlns:a16="http://schemas.microsoft.com/office/drawing/2014/main" id="{83EF90B9-31F9-1E1B-6168-622769491E88}"/>
              </a:ext>
            </a:extLst>
          </p:cNvPr>
          <p:cNvSpPr/>
          <p:nvPr/>
        </p:nvSpPr>
        <p:spPr>
          <a:xfrm>
            <a:off x="8713843" y="269033"/>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9" name="椭圆 28">
            <a:extLst>
              <a:ext uri="{FF2B5EF4-FFF2-40B4-BE49-F238E27FC236}">
                <a16:creationId xmlns:a16="http://schemas.microsoft.com/office/drawing/2014/main" id="{1A743787-2AAA-C5AA-4119-37A2419D7775}"/>
              </a:ext>
            </a:extLst>
          </p:cNvPr>
          <p:cNvSpPr/>
          <p:nvPr/>
        </p:nvSpPr>
        <p:spPr>
          <a:xfrm>
            <a:off x="9621814" y="269033"/>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30" name="椭圆 29">
            <a:extLst>
              <a:ext uri="{FF2B5EF4-FFF2-40B4-BE49-F238E27FC236}">
                <a16:creationId xmlns:a16="http://schemas.microsoft.com/office/drawing/2014/main" id="{D6E13110-59F2-63FE-615E-40835533A432}"/>
              </a:ext>
            </a:extLst>
          </p:cNvPr>
          <p:cNvSpPr/>
          <p:nvPr/>
        </p:nvSpPr>
        <p:spPr>
          <a:xfrm>
            <a:off x="10529783" y="269033"/>
            <a:ext cx="450000" cy="450000"/>
          </a:xfrm>
          <a:prstGeom prst="ellipse">
            <a:avLst/>
          </a:prstGeom>
          <a:solidFill>
            <a:schemeClr val="accent6">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31" name="文本框 30">
            <a:extLst>
              <a:ext uri="{FF2B5EF4-FFF2-40B4-BE49-F238E27FC236}">
                <a16:creationId xmlns:a16="http://schemas.microsoft.com/office/drawing/2014/main" id="{B924E8BF-DA9C-E35B-1AC1-BBE0A19D73A2}"/>
              </a:ext>
            </a:extLst>
          </p:cNvPr>
          <p:cNvSpPr txBox="1"/>
          <p:nvPr/>
        </p:nvSpPr>
        <p:spPr>
          <a:xfrm>
            <a:off x="105090" y="223551"/>
            <a:ext cx="267666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最早发生时间</a:t>
            </a:r>
          </a:p>
        </p:txBody>
      </p:sp>
      <p:sp>
        <p:nvSpPr>
          <p:cNvPr id="32" name="文本框 31">
            <a:extLst>
              <a:ext uri="{FF2B5EF4-FFF2-40B4-BE49-F238E27FC236}">
                <a16:creationId xmlns:a16="http://schemas.microsoft.com/office/drawing/2014/main" id="{6106E519-EA30-62FA-F365-9A5A4F96DA6F}"/>
              </a:ext>
            </a:extLst>
          </p:cNvPr>
          <p:cNvSpPr txBox="1"/>
          <p:nvPr/>
        </p:nvSpPr>
        <p:spPr>
          <a:xfrm>
            <a:off x="3299726" y="829295"/>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AB848CAA-C02B-2B0B-3AA1-645759C986BC}"/>
              </a:ext>
            </a:extLst>
          </p:cNvPr>
          <p:cNvSpPr txBox="1"/>
          <p:nvPr/>
        </p:nvSpPr>
        <p:spPr>
          <a:xfrm>
            <a:off x="4208765" y="829295"/>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65857B8B-91AD-420C-5106-CFD1BB1D5D7B}"/>
              </a:ext>
            </a:extLst>
          </p:cNvPr>
          <p:cNvSpPr txBox="1"/>
          <p:nvPr/>
        </p:nvSpPr>
        <p:spPr>
          <a:xfrm>
            <a:off x="5143029" y="829295"/>
            <a:ext cx="45000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A202F988-5AE4-A30F-A0A5-ACAA6E33ABB2}"/>
              </a:ext>
            </a:extLst>
          </p:cNvPr>
          <p:cNvSpPr txBox="1"/>
          <p:nvPr/>
        </p:nvSpPr>
        <p:spPr>
          <a:xfrm>
            <a:off x="5941107" y="82929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EE376500-F262-2993-86C5-F1DBC8EAF072}"/>
              </a:ext>
            </a:extLst>
          </p:cNvPr>
          <p:cNvSpPr txBox="1"/>
          <p:nvPr/>
        </p:nvSpPr>
        <p:spPr>
          <a:xfrm>
            <a:off x="6816447" y="82929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C5E42A06-AED9-C4BF-125C-DAFEED923509}"/>
              </a:ext>
            </a:extLst>
          </p:cNvPr>
          <p:cNvSpPr txBox="1"/>
          <p:nvPr/>
        </p:nvSpPr>
        <p:spPr>
          <a:xfrm>
            <a:off x="7769472" y="82929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12</a:t>
            </a:r>
            <a:endParaRPr lang="zh-CN" altLang="en-US" sz="28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A4BEBB28-D311-4B93-FA10-CB1A8EAC15A9}"/>
              </a:ext>
            </a:extLst>
          </p:cNvPr>
          <p:cNvSpPr txBox="1"/>
          <p:nvPr/>
        </p:nvSpPr>
        <p:spPr>
          <a:xfrm>
            <a:off x="8633494" y="82665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17</a:t>
            </a:r>
            <a:endParaRPr lang="zh-CN" altLang="en-US" sz="28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EF8CE7C4-6479-CBAB-11F2-8A643728DA33}"/>
              </a:ext>
            </a:extLst>
          </p:cNvPr>
          <p:cNvSpPr txBox="1"/>
          <p:nvPr/>
        </p:nvSpPr>
        <p:spPr>
          <a:xfrm>
            <a:off x="9572991" y="82665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18</a:t>
            </a:r>
            <a:endParaRPr lang="zh-CN" altLang="en-US" sz="28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5DB0428E-6933-3AC6-34A9-207A582F0C87}"/>
              </a:ext>
            </a:extLst>
          </p:cNvPr>
          <p:cNvSpPr txBox="1"/>
          <p:nvPr/>
        </p:nvSpPr>
        <p:spPr>
          <a:xfrm>
            <a:off x="10480976" y="826655"/>
            <a:ext cx="547645"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23</a:t>
            </a:r>
            <a:endParaRPr lang="zh-CN" altLang="en-US" sz="2800" dirty="0">
              <a:latin typeface="宋体" panose="02010600030101010101" pitchFamily="2" charset="-122"/>
              <a:ea typeface="宋体" panose="02010600030101010101" pitchFamily="2" charset="-122"/>
            </a:endParaRPr>
          </a:p>
        </p:txBody>
      </p:sp>
      <p:sp>
        <p:nvSpPr>
          <p:cNvPr id="21" name="矩形: 圆角 20">
            <a:extLst>
              <a:ext uri="{FF2B5EF4-FFF2-40B4-BE49-F238E27FC236}">
                <a16:creationId xmlns:a16="http://schemas.microsoft.com/office/drawing/2014/main" id="{D15D4647-77A7-245B-B5FE-F126A06473FB}"/>
              </a:ext>
            </a:extLst>
          </p:cNvPr>
          <p:cNvSpPr/>
          <p:nvPr/>
        </p:nvSpPr>
        <p:spPr>
          <a:xfrm>
            <a:off x="3114744" y="79937"/>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AA9323AC-85E8-B6B9-8E29-06D9D4DFC974}"/>
              </a:ext>
            </a:extLst>
          </p:cNvPr>
          <p:cNvSpPr/>
          <p:nvPr/>
        </p:nvSpPr>
        <p:spPr>
          <a:xfrm>
            <a:off x="4922342" y="88261"/>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7B28A8B6-7251-40ED-010F-60BB6A6FF8FF}"/>
              </a:ext>
            </a:extLst>
          </p:cNvPr>
          <p:cNvSpPr/>
          <p:nvPr/>
        </p:nvSpPr>
        <p:spPr>
          <a:xfrm>
            <a:off x="6759502" y="94451"/>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50D7726C-A26D-D2B2-ACC4-956E9302BF7D}"/>
              </a:ext>
            </a:extLst>
          </p:cNvPr>
          <p:cNvSpPr/>
          <p:nvPr/>
        </p:nvSpPr>
        <p:spPr>
          <a:xfrm>
            <a:off x="9487773" y="88261"/>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D292B026-0961-F384-7184-9D9FD17200BA}"/>
              </a:ext>
            </a:extLst>
          </p:cNvPr>
          <p:cNvSpPr/>
          <p:nvPr/>
        </p:nvSpPr>
        <p:spPr>
          <a:xfrm>
            <a:off x="10366614" y="88261"/>
            <a:ext cx="718079" cy="2528508"/>
          </a:xfrm>
          <a:prstGeom prst="roundRect">
            <a:avLst/>
          </a:prstGeom>
          <a:noFill/>
          <a:ln w="38100">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C11CBA6A-BA66-251C-8C81-F7AE217390D8}"/>
              </a:ext>
            </a:extLst>
          </p:cNvPr>
          <p:cNvSpPr/>
          <p:nvPr/>
        </p:nvSpPr>
        <p:spPr>
          <a:xfrm>
            <a:off x="3203398" y="436986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2" name="椭圆 41">
            <a:extLst>
              <a:ext uri="{FF2B5EF4-FFF2-40B4-BE49-F238E27FC236}">
                <a16:creationId xmlns:a16="http://schemas.microsoft.com/office/drawing/2014/main" id="{921A52C1-D14C-3112-B821-5C67E1C87392}"/>
              </a:ext>
            </a:extLst>
          </p:cNvPr>
          <p:cNvSpPr/>
          <p:nvPr/>
        </p:nvSpPr>
        <p:spPr>
          <a:xfrm>
            <a:off x="4591804" y="31794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2F29929E-1B5D-226E-DD55-F103687BF26F}"/>
              </a:ext>
            </a:extLst>
          </p:cNvPr>
          <p:cNvSpPr/>
          <p:nvPr/>
        </p:nvSpPr>
        <p:spPr>
          <a:xfrm>
            <a:off x="4591804" y="449784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65EB3141-4721-99F6-4833-829F532661FE}"/>
              </a:ext>
            </a:extLst>
          </p:cNvPr>
          <p:cNvSpPr/>
          <p:nvPr/>
        </p:nvSpPr>
        <p:spPr>
          <a:xfrm>
            <a:off x="4591804" y="581623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9" name="椭圆 48">
            <a:extLst>
              <a:ext uri="{FF2B5EF4-FFF2-40B4-BE49-F238E27FC236}">
                <a16:creationId xmlns:a16="http://schemas.microsoft.com/office/drawing/2014/main" id="{E1995AB1-84E1-7D15-BE2A-2C26BF50356B}"/>
              </a:ext>
            </a:extLst>
          </p:cNvPr>
          <p:cNvSpPr/>
          <p:nvPr/>
        </p:nvSpPr>
        <p:spPr>
          <a:xfrm>
            <a:off x="6082697" y="38544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50" name="椭圆 49">
            <a:extLst>
              <a:ext uri="{FF2B5EF4-FFF2-40B4-BE49-F238E27FC236}">
                <a16:creationId xmlns:a16="http://schemas.microsoft.com/office/drawing/2014/main" id="{25A5E010-7F04-7CF2-3E8B-8A00829189FB}"/>
              </a:ext>
            </a:extLst>
          </p:cNvPr>
          <p:cNvSpPr/>
          <p:nvPr/>
        </p:nvSpPr>
        <p:spPr>
          <a:xfrm>
            <a:off x="6082697" y="581623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51" name="椭圆 50">
            <a:extLst>
              <a:ext uri="{FF2B5EF4-FFF2-40B4-BE49-F238E27FC236}">
                <a16:creationId xmlns:a16="http://schemas.microsoft.com/office/drawing/2014/main" id="{2D682EC5-5387-17FA-AB48-60348D4D1037}"/>
              </a:ext>
            </a:extLst>
          </p:cNvPr>
          <p:cNvSpPr/>
          <p:nvPr/>
        </p:nvSpPr>
        <p:spPr>
          <a:xfrm>
            <a:off x="7495358" y="317945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52" name="椭圆 51">
            <a:extLst>
              <a:ext uri="{FF2B5EF4-FFF2-40B4-BE49-F238E27FC236}">
                <a16:creationId xmlns:a16="http://schemas.microsoft.com/office/drawing/2014/main" id="{06424F15-C82F-416C-9610-FDCEB7450B86}"/>
              </a:ext>
            </a:extLst>
          </p:cNvPr>
          <p:cNvSpPr/>
          <p:nvPr/>
        </p:nvSpPr>
        <p:spPr>
          <a:xfrm>
            <a:off x="7495358" y="449784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53" name="椭圆 52">
            <a:extLst>
              <a:ext uri="{FF2B5EF4-FFF2-40B4-BE49-F238E27FC236}">
                <a16:creationId xmlns:a16="http://schemas.microsoft.com/office/drawing/2014/main" id="{2E8F36FE-3272-DBCA-BD51-E37E814EA5C0}"/>
              </a:ext>
            </a:extLst>
          </p:cNvPr>
          <p:cNvSpPr/>
          <p:nvPr/>
        </p:nvSpPr>
        <p:spPr>
          <a:xfrm>
            <a:off x="8816158" y="389496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54" name="直接箭头连接符 53">
            <a:extLst>
              <a:ext uri="{FF2B5EF4-FFF2-40B4-BE49-F238E27FC236}">
                <a16:creationId xmlns:a16="http://schemas.microsoft.com/office/drawing/2014/main" id="{9F8D1DD3-4967-D751-8465-1EF5636A349D}"/>
              </a:ext>
            </a:extLst>
          </p:cNvPr>
          <p:cNvCxnSpPr>
            <a:cxnSpLocks/>
          </p:cNvCxnSpPr>
          <p:nvPr/>
        </p:nvCxnSpPr>
        <p:spPr>
          <a:xfrm flipV="1">
            <a:off x="3621426" y="3577914"/>
            <a:ext cx="970378" cy="767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60F97E9-3831-5A95-CB5B-7DCAAAEB3900}"/>
              </a:ext>
            </a:extLst>
          </p:cNvPr>
          <p:cNvCxnSpPr>
            <a:cxnSpLocks/>
          </p:cNvCxnSpPr>
          <p:nvPr/>
        </p:nvCxnSpPr>
        <p:spPr>
          <a:xfrm>
            <a:off x="3705425" y="4598464"/>
            <a:ext cx="802380" cy="88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DEABC92-A7C6-E4DC-CB71-900A601DA46F}"/>
              </a:ext>
            </a:extLst>
          </p:cNvPr>
          <p:cNvCxnSpPr>
            <a:cxnSpLocks/>
          </p:cNvCxnSpPr>
          <p:nvPr/>
        </p:nvCxnSpPr>
        <p:spPr>
          <a:xfrm>
            <a:off x="3621426" y="4846242"/>
            <a:ext cx="970378" cy="10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ACB6A4D1-F11D-0C4B-4AE8-E41BDA8D768A}"/>
              </a:ext>
            </a:extLst>
          </p:cNvPr>
          <p:cNvCxnSpPr>
            <a:cxnSpLocks/>
          </p:cNvCxnSpPr>
          <p:nvPr/>
        </p:nvCxnSpPr>
        <p:spPr>
          <a:xfrm>
            <a:off x="5077061" y="6041233"/>
            <a:ext cx="935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F1297C2-63AD-6700-8EB8-C772E2CB4381}"/>
              </a:ext>
            </a:extLst>
          </p:cNvPr>
          <p:cNvCxnSpPr>
            <a:cxnSpLocks/>
          </p:cNvCxnSpPr>
          <p:nvPr/>
        </p:nvCxnSpPr>
        <p:spPr>
          <a:xfrm flipV="1">
            <a:off x="5146809" y="4221402"/>
            <a:ext cx="935888" cy="418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030A91B3-9404-4815-AFD3-B41E7DD7C8F4}"/>
              </a:ext>
            </a:extLst>
          </p:cNvPr>
          <p:cNvCxnSpPr>
            <a:cxnSpLocks/>
          </p:cNvCxnSpPr>
          <p:nvPr/>
        </p:nvCxnSpPr>
        <p:spPr>
          <a:xfrm>
            <a:off x="5077061" y="3461855"/>
            <a:ext cx="1005636" cy="499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7695CC51-1ABE-05E4-E749-202E6FF2CCB5}"/>
              </a:ext>
            </a:extLst>
          </p:cNvPr>
          <p:cNvCxnSpPr>
            <a:cxnSpLocks/>
          </p:cNvCxnSpPr>
          <p:nvPr/>
        </p:nvCxnSpPr>
        <p:spPr>
          <a:xfrm>
            <a:off x="6567954" y="4221402"/>
            <a:ext cx="900631" cy="3734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8D951682-7AA0-1EAF-8D57-EE482D45A57C}"/>
              </a:ext>
            </a:extLst>
          </p:cNvPr>
          <p:cNvCxnSpPr>
            <a:cxnSpLocks/>
          </p:cNvCxnSpPr>
          <p:nvPr/>
        </p:nvCxnSpPr>
        <p:spPr>
          <a:xfrm flipV="1">
            <a:off x="6532697" y="3461855"/>
            <a:ext cx="935888" cy="4331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56E7A2A3-DA39-8505-36DB-D7DE2773FAC5}"/>
              </a:ext>
            </a:extLst>
          </p:cNvPr>
          <p:cNvCxnSpPr>
            <a:cxnSpLocks/>
          </p:cNvCxnSpPr>
          <p:nvPr/>
        </p:nvCxnSpPr>
        <p:spPr>
          <a:xfrm flipV="1">
            <a:off x="7953842" y="4221402"/>
            <a:ext cx="862316" cy="401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1C024979-5B00-1400-4BB5-6401D3A37F4A}"/>
              </a:ext>
            </a:extLst>
          </p:cNvPr>
          <p:cNvCxnSpPr>
            <a:cxnSpLocks/>
          </p:cNvCxnSpPr>
          <p:nvPr/>
        </p:nvCxnSpPr>
        <p:spPr>
          <a:xfrm>
            <a:off x="7972131" y="3406860"/>
            <a:ext cx="844027" cy="556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13CFD3-19EB-8741-8CEC-940B4D08A6B8}"/>
              </a:ext>
            </a:extLst>
          </p:cNvPr>
          <p:cNvCxnSpPr>
            <a:cxnSpLocks/>
          </p:cNvCxnSpPr>
          <p:nvPr/>
        </p:nvCxnSpPr>
        <p:spPr>
          <a:xfrm flipV="1">
            <a:off x="6567953" y="4947842"/>
            <a:ext cx="1005637" cy="1093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CEB96A9-738D-F136-6B4C-E46859C57686}"/>
              </a:ext>
            </a:extLst>
          </p:cNvPr>
          <p:cNvSpPr txBox="1"/>
          <p:nvPr/>
        </p:nvSpPr>
        <p:spPr>
          <a:xfrm>
            <a:off x="3637627" y="344261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01F91E74-0BDD-6C59-3C49-DD24B5C700B4}"/>
              </a:ext>
            </a:extLst>
          </p:cNvPr>
          <p:cNvSpPr txBox="1"/>
          <p:nvPr/>
        </p:nvSpPr>
        <p:spPr>
          <a:xfrm>
            <a:off x="4061841" y="4116424"/>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D0239436-A070-58E3-C726-E4D01B8EF5AD}"/>
              </a:ext>
            </a:extLst>
          </p:cNvPr>
          <p:cNvSpPr txBox="1"/>
          <p:nvPr/>
        </p:nvSpPr>
        <p:spPr>
          <a:xfrm>
            <a:off x="3428398" y="521393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70" name="文本框 69">
            <a:extLst>
              <a:ext uri="{FF2B5EF4-FFF2-40B4-BE49-F238E27FC236}">
                <a16:creationId xmlns:a16="http://schemas.microsoft.com/office/drawing/2014/main" id="{E9536182-095C-DEF9-C712-53EA2CD47FC6}"/>
              </a:ext>
            </a:extLst>
          </p:cNvPr>
          <p:cNvSpPr txBox="1"/>
          <p:nvPr/>
        </p:nvSpPr>
        <p:spPr>
          <a:xfrm>
            <a:off x="5207619" y="6065747"/>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71" name="文本框 70">
            <a:extLst>
              <a:ext uri="{FF2B5EF4-FFF2-40B4-BE49-F238E27FC236}">
                <a16:creationId xmlns:a16="http://schemas.microsoft.com/office/drawing/2014/main" id="{FD90BED6-3463-6352-FE38-7D31E1D04D24}"/>
              </a:ext>
            </a:extLst>
          </p:cNvPr>
          <p:cNvSpPr txBox="1"/>
          <p:nvPr/>
        </p:nvSpPr>
        <p:spPr>
          <a:xfrm>
            <a:off x="7070771" y="5463255"/>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2" name="文本框 71">
            <a:extLst>
              <a:ext uri="{FF2B5EF4-FFF2-40B4-BE49-F238E27FC236}">
                <a16:creationId xmlns:a16="http://schemas.microsoft.com/office/drawing/2014/main" id="{CCBFB946-44E1-4790-AA48-982339678AFF}"/>
              </a:ext>
            </a:extLst>
          </p:cNvPr>
          <p:cNvSpPr txBox="1"/>
          <p:nvPr/>
        </p:nvSpPr>
        <p:spPr>
          <a:xfrm>
            <a:off x="8305062" y="4424622"/>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73" name="文本框 72">
            <a:extLst>
              <a:ext uri="{FF2B5EF4-FFF2-40B4-BE49-F238E27FC236}">
                <a16:creationId xmlns:a16="http://schemas.microsoft.com/office/drawing/2014/main" id="{A7EFD53D-8D85-2C00-654A-4448B4D4BE33}"/>
              </a:ext>
            </a:extLst>
          </p:cNvPr>
          <p:cNvSpPr txBox="1"/>
          <p:nvPr/>
        </p:nvSpPr>
        <p:spPr>
          <a:xfrm>
            <a:off x="6699933" y="434496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a:t>
            </a:r>
            <a:endParaRPr lang="zh-CN" altLang="en-US" sz="2800" dirty="0">
              <a:latin typeface="宋体" panose="02010600030101010101" pitchFamily="2" charset="-122"/>
              <a:ea typeface="宋体" panose="02010600030101010101" pitchFamily="2" charset="-122"/>
            </a:endParaRPr>
          </a:p>
        </p:txBody>
      </p:sp>
      <p:sp>
        <p:nvSpPr>
          <p:cNvPr id="74" name="文本框 73">
            <a:extLst>
              <a:ext uri="{FF2B5EF4-FFF2-40B4-BE49-F238E27FC236}">
                <a16:creationId xmlns:a16="http://schemas.microsoft.com/office/drawing/2014/main" id="{F209DE23-B845-48D9-112E-5BABB2DEC406}"/>
              </a:ext>
            </a:extLst>
          </p:cNvPr>
          <p:cNvSpPr txBox="1"/>
          <p:nvPr/>
        </p:nvSpPr>
        <p:spPr>
          <a:xfrm>
            <a:off x="5472517" y="440062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7</a:t>
            </a:r>
            <a:endParaRPr lang="zh-CN" altLang="en-US" sz="2800" dirty="0">
              <a:latin typeface="宋体" panose="02010600030101010101" pitchFamily="2" charset="-122"/>
              <a:ea typeface="宋体" panose="02010600030101010101" pitchFamily="2" charset="-122"/>
            </a:endParaRPr>
          </a:p>
        </p:txBody>
      </p:sp>
      <p:sp>
        <p:nvSpPr>
          <p:cNvPr id="75" name="文本框 74">
            <a:extLst>
              <a:ext uri="{FF2B5EF4-FFF2-40B4-BE49-F238E27FC236}">
                <a16:creationId xmlns:a16="http://schemas.microsoft.com/office/drawing/2014/main" id="{B62B6767-C8AC-C956-1F73-4AE2C190FC68}"/>
              </a:ext>
            </a:extLst>
          </p:cNvPr>
          <p:cNvSpPr txBox="1"/>
          <p:nvPr/>
        </p:nvSpPr>
        <p:spPr>
          <a:xfrm>
            <a:off x="5234004" y="3050510"/>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D1456A7E-2B93-070F-C7BE-E94BF2B46723}"/>
              </a:ext>
            </a:extLst>
          </p:cNvPr>
          <p:cNvSpPr txBox="1"/>
          <p:nvPr/>
        </p:nvSpPr>
        <p:spPr>
          <a:xfrm>
            <a:off x="6581672" y="3121731"/>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77" name="文本框 76">
            <a:extLst>
              <a:ext uri="{FF2B5EF4-FFF2-40B4-BE49-F238E27FC236}">
                <a16:creationId xmlns:a16="http://schemas.microsoft.com/office/drawing/2014/main" id="{2D7F68A6-CB38-3BBE-DA3E-D4E431CA8A82}"/>
              </a:ext>
            </a:extLst>
          </p:cNvPr>
          <p:cNvSpPr txBox="1"/>
          <p:nvPr/>
        </p:nvSpPr>
        <p:spPr>
          <a:xfrm>
            <a:off x="8194658" y="3127933"/>
            <a:ext cx="709263"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8" name="箭头: 右 77">
            <a:extLst>
              <a:ext uri="{FF2B5EF4-FFF2-40B4-BE49-F238E27FC236}">
                <a16:creationId xmlns:a16="http://schemas.microsoft.com/office/drawing/2014/main" id="{A44E36EE-CBEA-7821-8326-7362AF5EDBBE}"/>
              </a:ext>
            </a:extLst>
          </p:cNvPr>
          <p:cNvSpPr/>
          <p:nvPr/>
        </p:nvSpPr>
        <p:spPr>
          <a:xfrm rot="20419615">
            <a:off x="2392305" y="4686232"/>
            <a:ext cx="844791"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CD98D59B-2625-24A9-74B9-9C5C7FEEE248}"/>
              </a:ext>
            </a:extLst>
          </p:cNvPr>
          <p:cNvSpPr txBox="1"/>
          <p:nvPr/>
        </p:nvSpPr>
        <p:spPr>
          <a:xfrm>
            <a:off x="584095" y="5293013"/>
            <a:ext cx="249296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关键路径</a:t>
            </a:r>
          </a:p>
        </p:txBody>
      </p:sp>
    </p:spTree>
    <p:extLst>
      <p:ext uri="{BB962C8B-B14F-4D97-AF65-F5344CB8AC3E}">
        <p14:creationId xmlns:p14="http://schemas.microsoft.com/office/powerpoint/2010/main" val="2417104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500" fill="hold"/>
                                        <p:tgtEl>
                                          <p:spTgt spid="55"/>
                                        </p:tgtEl>
                                        <p:attrNameLst>
                                          <p:attrName>stroke.color</p:attrName>
                                        </p:attrNameLst>
                                      </p:cBhvr>
                                      <p:to>
                                        <a:schemeClr val="accent2"/>
                                      </p:to>
                                    </p:animClr>
                                    <p:set>
                                      <p:cBhvr>
                                        <p:cTn id="7" dur="500" fill="hold"/>
                                        <p:tgtEl>
                                          <p:spTgt spid="55"/>
                                        </p:tgtEl>
                                        <p:attrNameLst>
                                          <p:attrName>stroke.on</p:attrName>
                                        </p:attrNameLst>
                                      </p:cBhvr>
                                      <p:to>
                                        <p:strVal val="true"/>
                                      </p:to>
                                    </p:set>
                                  </p:childTnLst>
                                </p:cTn>
                              </p:par>
                            </p:childTnLst>
                          </p:cTn>
                        </p:par>
                        <p:par>
                          <p:cTn id="8" fill="hold">
                            <p:stCondLst>
                              <p:cond delay="500"/>
                            </p:stCondLst>
                            <p:childTnLst>
                              <p:par>
                                <p:cTn id="9" presetID="7" presetClass="emph" presetSubtype="2" fill="hold" nodeType="afterEffect">
                                  <p:stCondLst>
                                    <p:cond delay="0"/>
                                  </p:stCondLst>
                                  <p:childTnLst>
                                    <p:animClr clrSpc="rgb" dir="cw">
                                      <p:cBhvr>
                                        <p:cTn id="10" dur="500" fill="hold"/>
                                        <p:tgtEl>
                                          <p:spTgt spid="58"/>
                                        </p:tgtEl>
                                        <p:attrNameLst>
                                          <p:attrName>stroke.color</p:attrName>
                                        </p:attrNameLst>
                                      </p:cBhvr>
                                      <p:to>
                                        <a:schemeClr val="accent2"/>
                                      </p:to>
                                    </p:animClr>
                                    <p:set>
                                      <p:cBhvr>
                                        <p:cTn id="11" dur="500" fill="hold"/>
                                        <p:tgtEl>
                                          <p:spTgt spid="58"/>
                                        </p:tgtEl>
                                        <p:attrNameLst>
                                          <p:attrName>stroke.on</p:attrName>
                                        </p:attrNameLst>
                                      </p:cBhvr>
                                      <p:to>
                                        <p:strVal val="true"/>
                                      </p:to>
                                    </p:set>
                                  </p:childTnLst>
                                </p:cTn>
                              </p:par>
                            </p:childTnLst>
                          </p:cTn>
                        </p:par>
                        <p:par>
                          <p:cTn id="12" fill="hold">
                            <p:stCondLst>
                              <p:cond delay="1000"/>
                            </p:stCondLst>
                            <p:childTnLst>
                              <p:par>
                                <p:cTn id="13" presetID="7" presetClass="emph" presetSubtype="2" fill="hold" nodeType="afterEffect">
                                  <p:stCondLst>
                                    <p:cond delay="0"/>
                                  </p:stCondLst>
                                  <p:childTnLst>
                                    <p:animClr clrSpc="rgb" dir="cw">
                                      <p:cBhvr>
                                        <p:cTn id="14" dur="500" fill="hold"/>
                                        <p:tgtEl>
                                          <p:spTgt spid="60"/>
                                        </p:tgtEl>
                                        <p:attrNameLst>
                                          <p:attrName>stroke.color</p:attrName>
                                        </p:attrNameLst>
                                      </p:cBhvr>
                                      <p:to>
                                        <a:schemeClr val="accent2"/>
                                      </p:to>
                                    </p:animClr>
                                    <p:set>
                                      <p:cBhvr>
                                        <p:cTn id="15" dur="500" fill="hold"/>
                                        <p:tgtEl>
                                          <p:spTgt spid="60"/>
                                        </p:tgtEl>
                                        <p:attrNameLst>
                                          <p:attrName>stroke.on</p:attrName>
                                        </p:attrNameLst>
                                      </p:cBhvr>
                                      <p:to>
                                        <p:strVal val="true"/>
                                      </p:to>
                                    </p:set>
                                  </p:childTnLst>
                                </p:cTn>
                              </p:par>
                            </p:childTnLst>
                          </p:cTn>
                        </p:par>
                        <p:par>
                          <p:cTn id="16" fill="hold">
                            <p:stCondLst>
                              <p:cond delay="1500"/>
                            </p:stCondLst>
                            <p:childTnLst>
                              <p:par>
                                <p:cTn id="17" presetID="7" presetClass="emph" presetSubtype="2" fill="hold" nodeType="afterEffect">
                                  <p:stCondLst>
                                    <p:cond delay="0"/>
                                  </p:stCondLst>
                                  <p:childTnLst>
                                    <p:animClr clrSpc="rgb" dir="cw">
                                      <p:cBhvr>
                                        <p:cTn id="18" dur="500" fill="hold"/>
                                        <p:tgtEl>
                                          <p:spTgt spid="62"/>
                                        </p:tgtEl>
                                        <p:attrNameLst>
                                          <p:attrName>stroke.color</p:attrName>
                                        </p:attrNameLst>
                                      </p:cBhvr>
                                      <p:to>
                                        <a:schemeClr val="accent2"/>
                                      </p:to>
                                    </p:animClr>
                                    <p:set>
                                      <p:cBhvr>
                                        <p:cTn id="19" dur="500" fill="hold"/>
                                        <p:tgtEl>
                                          <p:spTgt spid="6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B111F-39B4-0459-127A-6601B03E54E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8129898B-4919-8C19-3212-E28920EAB986}"/>
              </a:ext>
            </a:extLst>
          </p:cNvPr>
          <p:cNvSpPr txBox="1"/>
          <p:nvPr/>
        </p:nvSpPr>
        <p:spPr>
          <a:xfrm>
            <a:off x="1656711" y="-1488363"/>
            <a:ext cx="8271965"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下面是一些常见操作的可视化</a:t>
            </a:r>
            <a:endParaRPr lang="en-US" altLang="zh-CN" sz="4800" dirty="0">
              <a:latin typeface="华文楷体" panose="02010600040101010101" pitchFamily="2" charset="-122"/>
              <a:ea typeface="华文楷体" panose="02010600040101010101" pitchFamily="2" charset="-122"/>
            </a:endParaRPr>
          </a:p>
        </p:txBody>
      </p:sp>
      <p:sp>
        <p:nvSpPr>
          <p:cNvPr id="20" name="文本框 19">
            <a:extLst>
              <a:ext uri="{FF2B5EF4-FFF2-40B4-BE49-F238E27FC236}">
                <a16:creationId xmlns:a16="http://schemas.microsoft.com/office/drawing/2014/main" id="{00966488-DB87-4BDD-B862-7FA8A5A03558}"/>
              </a:ext>
            </a:extLst>
          </p:cNvPr>
          <p:cNvSpPr txBox="1"/>
          <p:nvPr/>
        </p:nvSpPr>
        <p:spPr>
          <a:xfrm>
            <a:off x="1656711"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操作前</a:t>
            </a:r>
            <a:endParaRPr lang="en-US" altLang="zh-CN" sz="4800" dirty="0">
              <a:latin typeface="华文楷体" panose="02010600040101010101" pitchFamily="2" charset="-122"/>
              <a:ea typeface="华文楷体" panose="02010600040101010101" pitchFamily="2" charset="-122"/>
            </a:endParaRPr>
          </a:p>
        </p:txBody>
      </p:sp>
      <p:sp>
        <p:nvSpPr>
          <p:cNvPr id="22" name="文本框 21">
            <a:extLst>
              <a:ext uri="{FF2B5EF4-FFF2-40B4-BE49-F238E27FC236}">
                <a16:creationId xmlns:a16="http://schemas.microsoft.com/office/drawing/2014/main" id="{7A61BD3C-0936-49B1-98C1-D3C1CADCA9E2}"/>
              </a:ext>
            </a:extLst>
          </p:cNvPr>
          <p:cNvSpPr txBox="1"/>
          <p:nvPr/>
        </p:nvSpPr>
        <p:spPr>
          <a:xfrm>
            <a:off x="7678969"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操作后</a:t>
            </a:r>
            <a:endParaRPr lang="en-US" altLang="zh-CN" sz="4800" dirty="0">
              <a:latin typeface="华文楷体" panose="02010600040101010101" pitchFamily="2" charset="-122"/>
              <a:ea typeface="华文楷体" panose="02010600040101010101" pitchFamily="2" charset="-122"/>
            </a:endParaRPr>
          </a:p>
        </p:txBody>
      </p:sp>
      <p:sp>
        <p:nvSpPr>
          <p:cNvPr id="23" name="矩形: 圆角 22">
            <a:extLst>
              <a:ext uri="{FF2B5EF4-FFF2-40B4-BE49-F238E27FC236}">
                <a16:creationId xmlns:a16="http://schemas.microsoft.com/office/drawing/2014/main" id="{97EE925C-BDA1-91BF-0C18-10AE98081F3A}"/>
              </a:ext>
            </a:extLst>
          </p:cNvPr>
          <p:cNvSpPr/>
          <p:nvPr/>
        </p:nvSpPr>
        <p:spPr>
          <a:xfrm>
            <a:off x="2164711"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E8C57E54-0D72-9D11-E286-5FBACE5BB43B}"/>
              </a:ext>
            </a:extLst>
          </p:cNvPr>
          <p:cNvSpPr txBox="1"/>
          <p:nvPr/>
        </p:nvSpPr>
        <p:spPr>
          <a:xfrm>
            <a:off x="5268524" y="149707"/>
            <a:ext cx="1654952"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 = p</a:t>
            </a:r>
          </a:p>
        </p:txBody>
      </p:sp>
      <p:cxnSp>
        <p:nvCxnSpPr>
          <p:cNvPr id="27" name="直接箭头连接符 26">
            <a:extLst>
              <a:ext uri="{FF2B5EF4-FFF2-40B4-BE49-F238E27FC236}">
                <a16:creationId xmlns:a16="http://schemas.microsoft.com/office/drawing/2014/main" id="{A5FF2E63-3802-0208-E530-9719520BD087}"/>
              </a:ext>
            </a:extLst>
          </p:cNvPr>
          <p:cNvCxnSpPr>
            <a:cxnSpLocks/>
          </p:cNvCxnSpPr>
          <p:nvPr/>
        </p:nvCxnSpPr>
        <p:spPr>
          <a:xfrm>
            <a:off x="2620870" y="3168556"/>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8C5242E-424D-0F4B-A3FE-86547486C687}"/>
              </a:ext>
            </a:extLst>
          </p:cNvPr>
          <p:cNvSpPr txBox="1"/>
          <p:nvPr/>
        </p:nvSpPr>
        <p:spPr>
          <a:xfrm>
            <a:off x="2410760" y="2214472"/>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sp>
        <p:nvSpPr>
          <p:cNvPr id="37" name="矩形: 圆角 36">
            <a:extLst>
              <a:ext uri="{FF2B5EF4-FFF2-40B4-BE49-F238E27FC236}">
                <a16:creationId xmlns:a16="http://schemas.microsoft.com/office/drawing/2014/main" id="{C23D4BA4-4237-FD94-13A9-DF9FCB5FB30E}"/>
              </a:ext>
            </a:extLst>
          </p:cNvPr>
          <p:cNvSpPr/>
          <p:nvPr/>
        </p:nvSpPr>
        <p:spPr>
          <a:xfrm>
            <a:off x="8218984"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8" name="直接箭头连接符 37">
            <a:extLst>
              <a:ext uri="{FF2B5EF4-FFF2-40B4-BE49-F238E27FC236}">
                <a16:creationId xmlns:a16="http://schemas.microsoft.com/office/drawing/2014/main" id="{B8E98742-030C-0E69-FD3B-7E5CA35EE17A}"/>
              </a:ext>
            </a:extLst>
          </p:cNvPr>
          <p:cNvCxnSpPr>
            <a:cxnSpLocks/>
          </p:cNvCxnSpPr>
          <p:nvPr/>
        </p:nvCxnSpPr>
        <p:spPr>
          <a:xfrm>
            <a:off x="8954543" y="3168556"/>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78992DD-767E-CF70-2C7D-E1E5703BCF09}"/>
              </a:ext>
            </a:extLst>
          </p:cNvPr>
          <p:cNvSpPr txBox="1"/>
          <p:nvPr/>
        </p:nvSpPr>
        <p:spPr>
          <a:xfrm>
            <a:off x="8744433" y="2214472"/>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cxnSp>
        <p:nvCxnSpPr>
          <p:cNvPr id="40" name="直接箭头连接符 39">
            <a:extLst>
              <a:ext uri="{FF2B5EF4-FFF2-40B4-BE49-F238E27FC236}">
                <a16:creationId xmlns:a16="http://schemas.microsoft.com/office/drawing/2014/main" id="{D5DCBA12-6DDE-13BC-6F1E-424A5FA0D44C}"/>
              </a:ext>
            </a:extLst>
          </p:cNvPr>
          <p:cNvCxnSpPr>
            <a:cxnSpLocks/>
          </p:cNvCxnSpPr>
          <p:nvPr/>
        </p:nvCxnSpPr>
        <p:spPr>
          <a:xfrm>
            <a:off x="8340194" y="3166025"/>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A6F69ABF-4971-1EFE-63E2-A43CD31744E9}"/>
              </a:ext>
            </a:extLst>
          </p:cNvPr>
          <p:cNvSpPr txBox="1"/>
          <p:nvPr/>
        </p:nvSpPr>
        <p:spPr>
          <a:xfrm>
            <a:off x="8130084" y="2211941"/>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a:t>
            </a:r>
          </a:p>
        </p:txBody>
      </p:sp>
    </p:spTree>
    <p:extLst>
      <p:ext uri="{BB962C8B-B14F-4D97-AF65-F5344CB8AC3E}">
        <p14:creationId xmlns:p14="http://schemas.microsoft.com/office/powerpoint/2010/main" val="123481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36" grpId="0"/>
      <p:bldP spid="37" grpId="0" animBg="1"/>
      <p:bldP spid="39" grpId="0"/>
      <p:bldP spid="41"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34B73-18CF-E8A7-BAD4-5AC35A91A457}"/>
            </a:ext>
          </a:extLst>
        </p:cNvPr>
        <p:cNvGrpSpPr/>
        <p:nvPr/>
      </p:nvGrpSpPr>
      <p:grpSpPr>
        <a:xfrm>
          <a:off x="0" y="0"/>
          <a:ext cx="0" cy="0"/>
          <a:chOff x="0" y="0"/>
          <a:chExt cx="0" cy="0"/>
        </a:xfrm>
      </p:grpSpPr>
      <p:sp>
        <p:nvSpPr>
          <p:cNvPr id="66" name="文本框 65">
            <a:extLst>
              <a:ext uri="{FF2B5EF4-FFF2-40B4-BE49-F238E27FC236}">
                <a16:creationId xmlns:a16="http://schemas.microsoft.com/office/drawing/2014/main" id="{9D678B09-CDD7-AEA0-10D4-8677B752CC98}"/>
              </a:ext>
            </a:extLst>
          </p:cNvPr>
          <p:cNvSpPr txBox="1"/>
          <p:nvPr/>
        </p:nvSpPr>
        <p:spPr>
          <a:xfrm>
            <a:off x="0" y="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于是我们就学会了</a:t>
            </a:r>
            <a:r>
              <a:rPr lang="en-US" altLang="zh-CN" sz="2800" dirty="0">
                <a:latin typeface="宋体" panose="02010600030101010101" pitchFamily="2" charset="-122"/>
                <a:ea typeface="宋体" panose="02010600030101010101" pitchFamily="2" charset="-122"/>
              </a:rPr>
              <a:t>AOE</a:t>
            </a:r>
            <a:r>
              <a:rPr lang="zh-CN" altLang="en-US" sz="2800" dirty="0">
                <a:latin typeface="宋体" panose="02010600030101010101" pitchFamily="2" charset="-122"/>
                <a:ea typeface="宋体" panose="02010600030101010101" pitchFamily="2" charset="-122"/>
              </a:rPr>
              <a:t>网和关键路径</a:t>
            </a:r>
          </a:p>
        </p:txBody>
      </p:sp>
      <p:sp>
        <p:nvSpPr>
          <p:cNvPr id="67" name="文本框 66">
            <a:extLst>
              <a:ext uri="{FF2B5EF4-FFF2-40B4-BE49-F238E27FC236}">
                <a16:creationId xmlns:a16="http://schemas.microsoft.com/office/drawing/2014/main" id="{A721796A-BBF7-95C9-E27B-3E0F18F70650}"/>
              </a:ext>
            </a:extLst>
          </p:cNvPr>
          <p:cNvSpPr txBox="1"/>
          <p:nvPr/>
        </p:nvSpPr>
        <p:spPr>
          <a:xfrm>
            <a:off x="0" y="52322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在刚才我们学了</a:t>
            </a:r>
          </a:p>
        </p:txBody>
      </p:sp>
      <p:sp>
        <p:nvSpPr>
          <p:cNvPr id="82" name="文本框 81">
            <a:extLst>
              <a:ext uri="{FF2B5EF4-FFF2-40B4-BE49-F238E27FC236}">
                <a16:creationId xmlns:a16="http://schemas.microsoft.com/office/drawing/2014/main" id="{08B8C686-FE32-E28E-35F7-0E21907987EB}"/>
              </a:ext>
            </a:extLst>
          </p:cNvPr>
          <p:cNvSpPr txBox="1"/>
          <p:nvPr/>
        </p:nvSpPr>
        <p:spPr>
          <a:xfrm>
            <a:off x="0" y="104644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无向图最小生成树的两个算法</a:t>
            </a:r>
          </a:p>
        </p:txBody>
      </p:sp>
      <p:sp>
        <p:nvSpPr>
          <p:cNvPr id="83" name="文本框 82">
            <a:extLst>
              <a:ext uri="{FF2B5EF4-FFF2-40B4-BE49-F238E27FC236}">
                <a16:creationId xmlns:a16="http://schemas.microsoft.com/office/drawing/2014/main" id="{03CCC141-EE84-ACD8-4165-399BDCF40CDE}"/>
              </a:ext>
            </a:extLst>
          </p:cNvPr>
          <p:cNvSpPr txBox="1"/>
          <p:nvPr/>
        </p:nvSpPr>
        <p:spPr>
          <a:xfrm>
            <a:off x="0" y="156966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普利姆和克鲁斯卡尔</a:t>
            </a:r>
          </a:p>
        </p:txBody>
      </p:sp>
      <p:sp>
        <p:nvSpPr>
          <p:cNvPr id="84" name="文本框 83">
            <a:extLst>
              <a:ext uri="{FF2B5EF4-FFF2-40B4-BE49-F238E27FC236}">
                <a16:creationId xmlns:a16="http://schemas.microsoft.com/office/drawing/2014/main" id="{229BC425-7B85-D63F-AB77-E0B708B9BA5B}"/>
              </a:ext>
            </a:extLst>
          </p:cNvPr>
          <p:cNvSpPr txBox="1"/>
          <p:nvPr/>
        </p:nvSpPr>
        <p:spPr>
          <a:xfrm>
            <a:off x="0" y="2092880"/>
            <a:ext cx="12192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AOV</a:t>
            </a:r>
            <a:r>
              <a:rPr lang="zh-CN" altLang="en-US" sz="2800" dirty="0">
                <a:latin typeface="宋体" panose="02010600030101010101" pitchFamily="2" charset="-122"/>
                <a:ea typeface="宋体" panose="02010600030101010101" pitchFamily="2" charset="-122"/>
              </a:rPr>
              <a:t>网和</a:t>
            </a:r>
            <a:r>
              <a:rPr lang="en-US" altLang="zh-CN" sz="2800" dirty="0">
                <a:latin typeface="宋体" panose="02010600030101010101" pitchFamily="2" charset="-122"/>
                <a:ea typeface="宋体" panose="02010600030101010101" pitchFamily="2" charset="-122"/>
              </a:rPr>
              <a:t>AOE</a:t>
            </a:r>
            <a:r>
              <a:rPr lang="zh-CN" altLang="en-US" sz="2800" dirty="0">
                <a:latin typeface="宋体" panose="02010600030101010101" pitchFamily="2" charset="-122"/>
                <a:ea typeface="宋体" panose="02010600030101010101" pitchFamily="2" charset="-122"/>
              </a:rPr>
              <a:t>网</a:t>
            </a:r>
          </a:p>
        </p:txBody>
      </p:sp>
      <p:sp>
        <p:nvSpPr>
          <p:cNvPr id="85" name="文本框 84">
            <a:extLst>
              <a:ext uri="{FF2B5EF4-FFF2-40B4-BE49-F238E27FC236}">
                <a16:creationId xmlns:a16="http://schemas.microsoft.com/office/drawing/2014/main" id="{B0678E86-9547-B271-0C5F-A81B762325EB}"/>
              </a:ext>
            </a:extLst>
          </p:cNvPr>
          <p:cNvSpPr txBox="1"/>
          <p:nvPr/>
        </p:nvSpPr>
        <p:spPr>
          <a:xfrm>
            <a:off x="0" y="2616100"/>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拓扑排序和关键路径</a:t>
            </a:r>
          </a:p>
        </p:txBody>
      </p:sp>
      <p:sp>
        <p:nvSpPr>
          <p:cNvPr id="86" name="文本框 85">
            <a:extLst>
              <a:ext uri="{FF2B5EF4-FFF2-40B4-BE49-F238E27FC236}">
                <a16:creationId xmlns:a16="http://schemas.microsoft.com/office/drawing/2014/main" id="{1C26D3A7-898D-43E4-9B0D-35865A6B539A}"/>
              </a:ext>
            </a:extLst>
          </p:cNvPr>
          <p:cNvSpPr txBox="1"/>
          <p:nvPr/>
        </p:nvSpPr>
        <p:spPr>
          <a:xfrm>
            <a:off x="0" y="3195461"/>
            <a:ext cx="121920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于是我们将要来到最后一节</a:t>
            </a:r>
          </a:p>
        </p:txBody>
      </p:sp>
      <p:sp>
        <p:nvSpPr>
          <p:cNvPr id="87" name="文本框 86">
            <a:extLst>
              <a:ext uri="{FF2B5EF4-FFF2-40B4-BE49-F238E27FC236}">
                <a16:creationId xmlns:a16="http://schemas.microsoft.com/office/drawing/2014/main" id="{9DC64A40-9575-143A-9208-F2704914F88E}"/>
              </a:ext>
            </a:extLst>
          </p:cNvPr>
          <p:cNvSpPr txBox="1"/>
          <p:nvPr/>
        </p:nvSpPr>
        <p:spPr>
          <a:xfrm>
            <a:off x="2857770" y="-2042993"/>
            <a:ext cx="6476453"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Dijkstra</a:t>
            </a:r>
            <a:r>
              <a:rPr lang="zh-CN" altLang="en-US" sz="4800" dirty="0">
                <a:latin typeface="华文行楷" panose="02010800040101010101" pitchFamily="2" charset="-122"/>
                <a:ea typeface="华文行楷" panose="02010800040101010101" pitchFamily="2" charset="-122"/>
              </a:rPr>
              <a:t>（迪杰斯特拉）</a:t>
            </a:r>
          </a:p>
        </p:txBody>
      </p:sp>
      <p:sp>
        <p:nvSpPr>
          <p:cNvPr id="88" name="文本框 87">
            <a:extLst>
              <a:ext uri="{FF2B5EF4-FFF2-40B4-BE49-F238E27FC236}">
                <a16:creationId xmlns:a16="http://schemas.microsoft.com/office/drawing/2014/main" id="{0D0FD573-2CF6-A8C0-59C5-03C38D10F5DD}"/>
              </a:ext>
            </a:extLst>
          </p:cNvPr>
          <p:cNvSpPr txBox="1"/>
          <p:nvPr/>
        </p:nvSpPr>
        <p:spPr>
          <a:xfrm>
            <a:off x="3438058" y="-1211996"/>
            <a:ext cx="5315879"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Floyd</a:t>
            </a:r>
            <a:r>
              <a:rPr lang="zh-CN" altLang="en-US" sz="4800" dirty="0">
                <a:latin typeface="华文行楷" panose="02010800040101010101" pitchFamily="2" charset="-122"/>
                <a:ea typeface="华文行楷" panose="02010800040101010101" pitchFamily="2" charset="-122"/>
              </a:rPr>
              <a:t>（弗罗伊德）</a:t>
            </a:r>
          </a:p>
        </p:txBody>
      </p:sp>
      <p:pic>
        <p:nvPicPr>
          <p:cNvPr id="89" name="图片 88">
            <a:extLst>
              <a:ext uri="{FF2B5EF4-FFF2-40B4-BE49-F238E27FC236}">
                <a16:creationId xmlns:a16="http://schemas.microsoft.com/office/drawing/2014/main" id="{04E56CFD-0E6F-57E8-44DC-1ABDA7325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61" y="7337834"/>
            <a:ext cx="2581275" cy="1504950"/>
          </a:xfrm>
          <a:prstGeom prst="rect">
            <a:avLst/>
          </a:prstGeom>
        </p:spPr>
      </p:pic>
    </p:spTree>
    <p:extLst>
      <p:ext uri="{BB962C8B-B14F-4D97-AF65-F5344CB8AC3E}">
        <p14:creationId xmlns:p14="http://schemas.microsoft.com/office/powerpoint/2010/main" val="76037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82" grpId="0"/>
      <p:bldP spid="83" grpId="0"/>
      <p:bldP spid="84" grpId="0"/>
      <p:bldP spid="85" grpId="0"/>
      <p:bldP spid="86"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363E8-022A-ACFE-35D7-4FD95C29AEDA}"/>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7ECD8B85-859E-C961-6A81-B6ECFD0CE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
        <p:nvSpPr>
          <p:cNvPr id="2" name="文本框 1">
            <a:extLst>
              <a:ext uri="{FF2B5EF4-FFF2-40B4-BE49-F238E27FC236}">
                <a16:creationId xmlns:a16="http://schemas.microsoft.com/office/drawing/2014/main" id="{3246C230-2CC5-133C-B148-C438C5BA59E2}"/>
              </a:ext>
            </a:extLst>
          </p:cNvPr>
          <p:cNvSpPr txBox="1"/>
          <p:nvPr/>
        </p:nvSpPr>
        <p:spPr>
          <a:xfrm>
            <a:off x="2857770" y="2351207"/>
            <a:ext cx="6476453"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Dijkstra</a:t>
            </a:r>
            <a:r>
              <a:rPr lang="zh-CN" altLang="en-US" sz="4800" dirty="0">
                <a:latin typeface="华文行楷" panose="02010800040101010101" pitchFamily="2" charset="-122"/>
                <a:ea typeface="华文行楷" panose="02010800040101010101" pitchFamily="2" charset="-122"/>
              </a:rPr>
              <a:t>（迪杰斯特拉）</a:t>
            </a:r>
          </a:p>
        </p:txBody>
      </p:sp>
      <p:sp>
        <p:nvSpPr>
          <p:cNvPr id="3" name="文本框 2">
            <a:extLst>
              <a:ext uri="{FF2B5EF4-FFF2-40B4-BE49-F238E27FC236}">
                <a16:creationId xmlns:a16="http://schemas.microsoft.com/office/drawing/2014/main" id="{9DCC6D16-805F-F8E8-6602-A86AD0453D77}"/>
              </a:ext>
            </a:extLst>
          </p:cNvPr>
          <p:cNvSpPr txBox="1"/>
          <p:nvPr/>
        </p:nvSpPr>
        <p:spPr>
          <a:xfrm>
            <a:off x="3438058" y="3182204"/>
            <a:ext cx="5315879"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Floyd</a:t>
            </a:r>
            <a:r>
              <a:rPr lang="zh-CN" altLang="en-US" sz="4800" dirty="0">
                <a:latin typeface="华文行楷" panose="02010800040101010101" pitchFamily="2" charset="-122"/>
                <a:ea typeface="华文行楷" panose="02010800040101010101" pitchFamily="2" charset="-122"/>
              </a:rPr>
              <a:t>（弗罗伊德）</a:t>
            </a:r>
          </a:p>
        </p:txBody>
      </p:sp>
    </p:spTree>
    <p:extLst>
      <p:ext uri="{BB962C8B-B14F-4D97-AF65-F5344CB8AC3E}">
        <p14:creationId xmlns:p14="http://schemas.microsoft.com/office/powerpoint/2010/main" val="3583478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681B9-1D1B-284B-B0D6-0AB103503CD4}"/>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9E3823D1-4D21-79B7-4D63-4D29B7DD3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083834"/>
            <a:ext cx="2581275" cy="1504950"/>
          </a:xfrm>
          <a:prstGeom prst="rect">
            <a:avLst/>
          </a:prstGeom>
        </p:spPr>
      </p:pic>
      <p:sp>
        <p:nvSpPr>
          <p:cNvPr id="2" name="文本框 1">
            <a:extLst>
              <a:ext uri="{FF2B5EF4-FFF2-40B4-BE49-F238E27FC236}">
                <a16:creationId xmlns:a16="http://schemas.microsoft.com/office/drawing/2014/main" id="{31593F2A-812E-D0D6-BB65-B2EAF8A9B540}"/>
              </a:ext>
            </a:extLst>
          </p:cNvPr>
          <p:cNvSpPr txBox="1"/>
          <p:nvPr/>
        </p:nvSpPr>
        <p:spPr>
          <a:xfrm>
            <a:off x="2857770" y="-1725493"/>
            <a:ext cx="6476453"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Dijkstra</a:t>
            </a:r>
            <a:r>
              <a:rPr lang="zh-CN" altLang="en-US" sz="4800" dirty="0">
                <a:latin typeface="华文行楷" panose="02010800040101010101" pitchFamily="2" charset="-122"/>
                <a:ea typeface="华文行楷" panose="02010800040101010101" pitchFamily="2" charset="-122"/>
              </a:rPr>
              <a:t>（迪杰斯特拉）</a:t>
            </a:r>
          </a:p>
        </p:txBody>
      </p:sp>
      <p:sp>
        <p:nvSpPr>
          <p:cNvPr id="3" name="文本框 2">
            <a:extLst>
              <a:ext uri="{FF2B5EF4-FFF2-40B4-BE49-F238E27FC236}">
                <a16:creationId xmlns:a16="http://schemas.microsoft.com/office/drawing/2014/main" id="{0A21430C-7188-933A-BFE6-AE01C83B670B}"/>
              </a:ext>
            </a:extLst>
          </p:cNvPr>
          <p:cNvSpPr txBox="1"/>
          <p:nvPr/>
        </p:nvSpPr>
        <p:spPr>
          <a:xfrm>
            <a:off x="3438058" y="-894496"/>
            <a:ext cx="5315879" cy="830997"/>
          </a:xfrm>
          <a:prstGeom prst="rect">
            <a:avLst/>
          </a:prstGeom>
          <a:noFill/>
        </p:spPr>
        <p:txBody>
          <a:bodyPr wrap="none" rtlCol="0">
            <a:spAutoFit/>
          </a:bodyPr>
          <a:lstStyle/>
          <a:p>
            <a:r>
              <a:rPr lang="en-US" altLang="zh-CN" sz="4800" dirty="0">
                <a:latin typeface="Times New Roman" panose="02020603050405020304" pitchFamily="18" charset="0"/>
                <a:ea typeface="华文行楷" panose="02010800040101010101" pitchFamily="2" charset="-122"/>
                <a:cs typeface="Times New Roman" panose="02020603050405020304" pitchFamily="18" charset="0"/>
              </a:rPr>
              <a:t>Floyd</a:t>
            </a:r>
            <a:r>
              <a:rPr lang="zh-CN" altLang="en-US" sz="4800" dirty="0">
                <a:latin typeface="华文行楷" panose="02010800040101010101" pitchFamily="2" charset="-122"/>
                <a:ea typeface="华文行楷" panose="02010800040101010101" pitchFamily="2" charset="-122"/>
              </a:rPr>
              <a:t>（弗罗伊德）</a:t>
            </a:r>
          </a:p>
        </p:txBody>
      </p:sp>
      <p:sp>
        <p:nvSpPr>
          <p:cNvPr id="5" name="文本框 4">
            <a:extLst>
              <a:ext uri="{FF2B5EF4-FFF2-40B4-BE49-F238E27FC236}">
                <a16:creationId xmlns:a16="http://schemas.microsoft.com/office/drawing/2014/main" id="{386747D8-2637-868E-7C89-9D9013851A9A}"/>
              </a:ext>
            </a:extLst>
          </p:cNvPr>
          <p:cNvSpPr txBox="1"/>
          <p:nvPr/>
        </p:nvSpPr>
        <p:spPr>
          <a:xfrm>
            <a:off x="0" y="4983798"/>
            <a:ext cx="1129211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你可能会说：我知道，这节要讲的是迪杰斯特拉和弗洛伊德算法，用这两种算法就行</a:t>
            </a:r>
          </a:p>
        </p:txBody>
      </p:sp>
      <p:sp>
        <p:nvSpPr>
          <p:cNvPr id="10" name="文本框 9">
            <a:extLst>
              <a:ext uri="{FF2B5EF4-FFF2-40B4-BE49-F238E27FC236}">
                <a16:creationId xmlns:a16="http://schemas.microsoft.com/office/drawing/2014/main" id="{736AE816-5BD5-B2A1-D4F5-AC128B11D728}"/>
              </a:ext>
            </a:extLst>
          </p:cNvPr>
          <p:cNvSpPr txBox="1"/>
          <p:nvPr/>
        </p:nvSpPr>
        <p:spPr>
          <a:xfrm>
            <a:off x="0" y="63499"/>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现在我给你张图，我需要你求出点</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到其他点的最短路径</a:t>
            </a:r>
          </a:p>
        </p:txBody>
      </p:sp>
      <p:sp>
        <p:nvSpPr>
          <p:cNvPr id="12" name="文本框 11">
            <a:extLst>
              <a:ext uri="{FF2B5EF4-FFF2-40B4-BE49-F238E27FC236}">
                <a16:creationId xmlns:a16="http://schemas.microsoft.com/office/drawing/2014/main" id="{3A226511-291A-99BE-F6E4-FC7F52CC6067}"/>
              </a:ext>
            </a:extLst>
          </p:cNvPr>
          <p:cNvSpPr txBox="1"/>
          <p:nvPr/>
        </p:nvSpPr>
        <p:spPr>
          <a:xfrm>
            <a:off x="0" y="6068040"/>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我只能说：你还挺聪明，我现在也懒得下套了</a:t>
            </a:r>
          </a:p>
        </p:txBody>
      </p:sp>
      <p:sp>
        <p:nvSpPr>
          <p:cNvPr id="13" name="文本框 12">
            <a:extLst>
              <a:ext uri="{FF2B5EF4-FFF2-40B4-BE49-F238E27FC236}">
                <a16:creationId xmlns:a16="http://schemas.microsoft.com/office/drawing/2014/main" id="{2DCDF54D-B2D2-3179-CE9D-99E552BFBC88}"/>
              </a:ext>
            </a:extLst>
          </p:cNvPr>
          <p:cNvSpPr txBox="1"/>
          <p:nvPr/>
        </p:nvSpPr>
        <p:spPr>
          <a:xfrm>
            <a:off x="0" y="661163"/>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你怎么办</a:t>
            </a:r>
          </a:p>
        </p:txBody>
      </p:sp>
      <p:sp>
        <p:nvSpPr>
          <p:cNvPr id="14" name="椭圆 13">
            <a:extLst>
              <a:ext uri="{FF2B5EF4-FFF2-40B4-BE49-F238E27FC236}">
                <a16:creationId xmlns:a16="http://schemas.microsoft.com/office/drawing/2014/main" id="{1DDAA44F-6061-7ED7-ED0F-8773A2B21B74}"/>
              </a:ext>
            </a:extLst>
          </p:cNvPr>
          <p:cNvSpPr/>
          <p:nvPr/>
        </p:nvSpPr>
        <p:spPr>
          <a:xfrm>
            <a:off x="3438058" y="27727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5" name="椭圆 14">
            <a:extLst>
              <a:ext uri="{FF2B5EF4-FFF2-40B4-BE49-F238E27FC236}">
                <a16:creationId xmlns:a16="http://schemas.microsoft.com/office/drawing/2014/main" id="{4F6065BB-2BD9-47B6-D6CB-91A7A02C4BE9}"/>
              </a:ext>
            </a:extLst>
          </p:cNvPr>
          <p:cNvSpPr/>
          <p:nvPr/>
        </p:nvSpPr>
        <p:spPr>
          <a:xfrm>
            <a:off x="4843481" y="189437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6" name="椭圆 15">
            <a:extLst>
              <a:ext uri="{FF2B5EF4-FFF2-40B4-BE49-F238E27FC236}">
                <a16:creationId xmlns:a16="http://schemas.microsoft.com/office/drawing/2014/main" id="{7610D9A3-D988-C759-14FC-D28EF78C5632}"/>
              </a:ext>
            </a:extLst>
          </p:cNvPr>
          <p:cNvSpPr/>
          <p:nvPr/>
        </p:nvSpPr>
        <p:spPr>
          <a:xfrm>
            <a:off x="4843481" y="364480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7" name="椭圆 16">
            <a:extLst>
              <a:ext uri="{FF2B5EF4-FFF2-40B4-BE49-F238E27FC236}">
                <a16:creationId xmlns:a16="http://schemas.microsoft.com/office/drawing/2014/main" id="{E7A7C7B0-E719-4B59-C973-B8A06E4B515E}"/>
              </a:ext>
            </a:extLst>
          </p:cNvPr>
          <p:cNvSpPr/>
          <p:nvPr/>
        </p:nvSpPr>
        <p:spPr>
          <a:xfrm>
            <a:off x="6541736" y="189437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8" name="椭圆 17">
            <a:extLst>
              <a:ext uri="{FF2B5EF4-FFF2-40B4-BE49-F238E27FC236}">
                <a16:creationId xmlns:a16="http://schemas.microsoft.com/office/drawing/2014/main" id="{3980F958-407F-9646-CF82-4BF1D7A96C09}"/>
              </a:ext>
            </a:extLst>
          </p:cNvPr>
          <p:cNvSpPr/>
          <p:nvPr/>
        </p:nvSpPr>
        <p:spPr>
          <a:xfrm>
            <a:off x="7951419" y="27727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9" name="椭圆 18">
            <a:extLst>
              <a:ext uri="{FF2B5EF4-FFF2-40B4-BE49-F238E27FC236}">
                <a16:creationId xmlns:a16="http://schemas.microsoft.com/office/drawing/2014/main" id="{1980D8ED-79DC-9156-353C-3149106AD392}"/>
              </a:ext>
            </a:extLst>
          </p:cNvPr>
          <p:cNvSpPr/>
          <p:nvPr/>
        </p:nvSpPr>
        <p:spPr>
          <a:xfrm>
            <a:off x="6541736" y="364480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46" name="直接箭头连接符 45">
            <a:extLst>
              <a:ext uri="{FF2B5EF4-FFF2-40B4-BE49-F238E27FC236}">
                <a16:creationId xmlns:a16="http://schemas.microsoft.com/office/drawing/2014/main" id="{A0A6EBFE-BC23-0B87-48A0-A6D901178451}"/>
              </a:ext>
            </a:extLst>
          </p:cNvPr>
          <p:cNvCxnSpPr>
            <a:cxnSpLocks/>
          </p:cNvCxnSpPr>
          <p:nvPr/>
        </p:nvCxnSpPr>
        <p:spPr>
          <a:xfrm flipV="1">
            <a:off x="3888058" y="2236823"/>
            <a:ext cx="955423" cy="590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030EF7C-C326-A572-6F57-0C5AC9A767E9}"/>
              </a:ext>
            </a:extLst>
          </p:cNvPr>
          <p:cNvCxnSpPr>
            <a:cxnSpLocks/>
          </p:cNvCxnSpPr>
          <p:nvPr/>
        </p:nvCxnSpPr>
        <p:spPr>
          <a:xfrm>
            <a:off x="5379212" y="2119371"/>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CEF7FB8-9DBB-FFEC-EE91-C269F1E85FDE}"/>
              </a:ext>
            </a:extLst>
          </p:cNvPr>
          <p:cNvCxnSpPr>
            <a:cxnSpLocks/>
          </p:cNvCxnSpPr>
          <p:nvPr/>
        </p:nvCxnSpPr>
        <p:spPr>
          <a:xfrm>
            <a:off x="5379212" y="3877387"/>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03A8F0C-7556-EF3D-E203-1850265104A4}"/>
              </a:ext>
            </a:extLst>
          </p:cNvPr>
          <p:cNvCxnSpPr>
            <a:cxnSpLocks/>
          </p:cNvCxnSpPr>
          <p:nvPr/>
        </p:nvCxnSpPr>
        <p:spPr>
          <a:xfrm>
            <a:off x="3878533" y="3213182"/>
            <a:ext cx="955423" cy="555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91F4A848-0ECC-9025-E6C3-FEC19F5B371B}"/>
              </a:ext>
            </a:extLst>
          </p:cNvPr>
          <p:cNvCxnSpPr>
            <a:cxnSpLocks/>
          </p:cNvCxnSpPr>
          <p:nvPr/>
        </p:nvCxnSpPr>
        <p:spPr>
          <a:xfrm>
            <a:off x="7058424" y="2236823"/>
            <a:ext cx="892995" cy="55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A9D3769E-332D-C08B-527E-240FF9FA704F}"/>
              </a:ext>
            </a:extLst>
          </p:cNvPr>
          <p:cNvCxnSpPr>
            <a:cxnSpLocks/>
          </p:cNvCxnSpPr>
          <p:nvPr/>
        </p:nvCxnSpPr>
        <p:spPr>
          <a:xfrm flipV="1">
            <a:off x="7058424" y="3213182"/>
            <a:ext cx="892995" cy="656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0DB163C9-245B-C237-FC4D-6466DB8B60A0}"/>
              </a:ext>
            </a:extLst>
          </p:cNvPr>
          <p:cNvCxnSpPr>
            <a:cxnSpLocks/>
          </p:cNvCxnSpPr>
          <p:nvPr/>
        </p:nvCxnSpPr>
        <p:spPr>
          <a:xfrm>
            <a:off x="5057957" y="2439965"/>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12A45817-272B-727F-C36A-98780C9D38C9}"/>
              </a:ext>
            </a:extLst>
          </p:cNvPr>
          <p:cNvCxnSpPr>
            <a:cxnSpLocks/>
          </p:cNvCxnSpPr>
          <p:nvPr/>
        </p:nvCxnSpPr>
        <p:spPr>
          <a:xfrm>
            <a:off x="6766736" y="2403340"/>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9AE629D-5404-FC04-5452-130021E2E119}"/>
              </a:ext>
            </a:extLst>
          </p:cNvPr>
          <p:cNvCxnSpPr>
            <a:cxnSpLocks/>
          </p:cNvCxnSpPr>
          <p:nvPr/>
        </p:nvCxnSpPr>
        <p:spPr>
          <a:xfrm flipV="1">
            <a:off x="5269169" y="2252755"/>
            <a:ext cx="1272567" cy="1392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E0340A6-9047-A7E3-7962-22CC7DD0A3E9}"/>
              </a:ext>
            </a:extLst>
          </p:cNvPr>
          <p:cNvCxnSpPr>
            <a:cxnSpLocks/>
          </p:cNvCxnSpPr>
          <p:nvPr/>
        </p:nvCxnSpPr>
        <p:spPr>
          <a:xfrm flipV="1">
            <a:off x="5349645" y="3038276"/>
            <a:ext cx="2535086" cy="68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2DB460C8-B073-F221-4024-831436D6EFFD}"/>
              </a:ext>
            </a:extLst>
          </p:cNvPr>
          <p:cNvSpPr txBox="1"/>
          <p:nvPr/>
        </p:nvSpPr>
        <p:spPr>
          <a:xfrm>
            <a:off x="4023008" y="205126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1458AB5A-55CB-04F1-FC8D-7E452FC3B8D3}"/>
              </a:ext>
            </a:extLst>
          </p:cNvPr>
          <p:cNvSpPr txBox="1"/>
          <p:nvPr/>
        </p:nvSpPr>
        <p:spPr>
          <a:xfrm>
            <a:off x="5702130" y="1528784"/>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A2BBAB42-BCF5-9E89-42B3-2BE10B673F96}"/>
              </a:ext>
            </a:extLst>
          </p:cNvPr>
          <p:cNvSpPr txBox="1"/>
          <p:nvPr/>
        </p:nvSpPr>
        <p:spPr>
          <a:xfrm>
            <a:off x="7434731" y="1966345"/>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0" name="文本框 69">
            <a:extLst>
              <a:ext uri="{FF2B5EF4-FFF2-40B4-BE49-F238E27FC236}">
                <a16:creationId xmlns:a16="http://schemas.microsoft.com/office/drawing/2014/main" id="{E95F14BF-6F9E-CF44-4284-64D41184F611}"/>
              </a:ext>
            </a:extLst>
          </p:cNvPr>
          <p:cNvSpPr txBox="1"/>
          <p:nvPr/>
        </p:nvSpPr>
        <p:spPr>
          <a:xfrm>
            <a:off x="7468075" y="3496157"/>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1" name="文本框 70">
            <a:extLst>
              <a:ext uri="{FF2B5EF4-FFF2-40B4-BE49-F238E27FC236}">
                <a16:creationId xmlns:a16="http://schemas.microsoft.com/office/drawing/2014/main" id="{A4A05EA7-B1D8-7567-EAD9-82D61C08F999}"/>
              </a:ext>
            </a:extLst>
          </p:cNvPr>
          <p:cNvSpPr txBox="1"/>
          <p:nvPr/>
        </p:nvSpPr>
        <p:spPr>
          <a:xfrm>
            <a:off x="7190677" y="261887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2" name="文本框 71">
            <a:extLst>
              <a:ext uri="{FF2B5EF4-FFF2-40B4-BE49-F238E27FC236}">
                <a16:creationId xmlns:a16="http://schemas.microsoft.com/office/drawing/2014/main" id="{B0F8D1F3-60D2-F123-06B0-4186E530FC22}"/>
              </a:ext>
            </a:extLst>
          </p:cNvPr>
          <p:cNvSpPr txBox="1"/>
          <p:nvPr/>
        </p:nvSpPr>
        <p:spPr>
          <a:xfrm>
            <a:off x="6448989" y="2629978"/>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3" name="文本框 72">
            <a:extLst>
              <a:ext uri="{FF2B5EF4-FFF2-40B4-BE49-F238E27FC236}">
                <a16:creationId xmlns:a16="http://schemas.microsoft.com/office/drawing/2014/main" id="{45B13B35-6C2E-7BF1-79E8-F4A8F6681E81}"/>
              </a:ext>
            </a:extLst>
          </p:cNvPr>
          <p:cNvSpPr txBox="1"/>
          <p:nvPr/>
        </p:nvSpPr>
        <p:spPr>
          <a:xfrm>
            <a:off x="5692608" y="3791496"/>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4" name="文本框 73">
            <a:extLst>
              <a:ext uri="{FF2B5EF4-FFF2-40B4-BE49-F238E27FC236}">
                <a16:creationId xmlns:a16="http://schemas.microsoft.com/office/drawing/2014/main" id="{AAA584DD-8330-1723-C1FE-D10C78D87BC1}"/>
              </a:ext>
            </a:extLst>
          </p:cNvPr>
          <p:cNvSpPr txBox="1"/>
          <p:nvPr/>
        </p:nvSpPr>
        <p:spPr>
          <a:xfrm>
            <a:off x="3950486" y="3323317"/>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75" name="文本框 74">
            <a:extLst>
              <a:ext uri="{FF2B5EF4-FFF2-40B4-BE49-F238E27FC236}">
                <a16:creationId xmlns:a16="http://schemas.microsoft.com/office/drawing/2014/main" id="{F2EF006D-9048-D786-2BDF-268B2560974A}"/>
              </a:ext>
            </a:extLst>
          </p:cNvPr>
          <p:cNvSpPr txBox="1"/>
          <p:nvPr/>
        </p:nvSpPr>
        <p:spPr>
          <a:xfrm>
            <a:off x="4753718" y="266040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7B3F4601-94E6-CBB8-2766-A28F1B2C4853}"/>
              </a:ext>
            </a:extLst>
          </p:cNvPr>
          <p:cNvSpPr txBox="1"/>
          <p:nvPr/>
        </p:nvSpPr>
        <p:spPr>
          <a:xfrm>
            <a:off x="5600502" y="2443160"/>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6546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10" presetClass="entr" presetSubtype="0" fill="hold"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ntr" presetSubtype="0" fill="hold" nodeType="with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500"/>
                                        <p:tgtEl>
                                          <p:spTgt spid="6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500"/>
                                        <p:tgtEl>
                                          <p:spTgt spid="6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fade">
                                      <p:cBhvr>
                                        <p:cTn id="83" dur="500"/>
                                        <p:tgtEl>
                                          <p:spTgt spid="7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fade">
                                      <p:cBhvr>
                                        <p:cTn id="89" dur="500"/>
                                        <p:tgtEl>
                                          <p:spTgt spid="7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fade">
                                      <p:cBhvr>
                                        <p:cTn id="10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P spid="14" grpId="0" animBg="1"/>
      <p:bldP spid="15" grpId="0" animBg="1"/>
      <p:bldP spid="16" grpId="0" animBg="1"/>
      <p:bldP spid="17" grpId="0" animBg="1"/>
      <p:bldP spid="18" grpId="0" animBg="1"/>
      <p:bldP spid="19" grpId="0" animBg="1"/>
      <p:bldP spid="67" grpId="0"/>
      <p:bldP spid="68" grpId="0"/>
      <p:bldP spid="69" grpId="0"/>
      <p:bldP spid="70" grpId="0"/>
      <p:bldP spid="71" grpId="0"/>
      <p:bldP spid="72" grpId="0"/>
      <p:bldP spid="73" grpId="0"/>
      <p:bldP spid="74" grpId="0"/>
      <p:bldP spid="75" grpId="0"/>
      <p:bldP spid="76"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24D14-BC39-F9B1-83C3-293461104ED6}"/>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327AE3AD-0B0D-B303-49EA-317D330CC814}"/>
              </a:ext>
            </a:extLst>
          </p:cNvPr>
          <p:cNvSpPr txBox="1"/>
          <p:nvPr/>
        </p:nvSpPr>
        <p:spPr>
          <a:xfrm>
            <a:off x="0" y="4983798"/>
            <a:ext cx="1129211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迪杰斯特拉算法和弗洛伊德算法都是解决图中最短路径问题的算法，但在应用场景和算法思想上有所不同</a:t>
            </a:r>
          </a:p>
        </p:txBody>
      </p:sp>
      <p:sp>
        <p:nvSpPr>
          <p:cNvPr id="10" name="文本框 9">
            <a:extLst>
              <a:ext uri="{FF2B5EF4-FFF2-40B4-BE49-F238E27FC236}">
                <a16:creationId xmlns:a16="http://schemas.microsoft.com/office/drawing/2014/main" id="{7A8729D7-C478-2D08-3088-F1A53717A371}"/>
              </a:ext>
            </a:extLst>
          </p:cNvPr>
          <p:cNvSpPr txBox="1"/>
          <p:nvPr/>
        </p:nvSpPr>
        <p:spPr>
          <a:xfrm>
            <a:off x="0" y="63499"/>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现在我给你张图，我需要你求出点</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到其他点的最短路径</a:t>
            </a:r>
          </a:p>
        </p:txBody>
      </p:sp>
      <p:sp>
        <p:nvSpPr>
          <p:cNvPr id="12" name="文本框 11">
            <a:extLst>
              <a:ext uri="{FF2B5EF4-FFF2-40B4-BE49-F238E27FC236}">
                <a16:creationId xmlns:a16="http://schemas.microsoft.com/office/drawing/2014/main" id="{09FE63CA-FD64-4B0D-E3A0-B2365D703013}"/>
              </a:ext>
            </a:extLst>
          </p:cNvPr>
          <p:cNvSpPr txBox="1"/>
          <p:nvPr/>
        </p:nvSpPr>
        <p:spPr>
          <a:xfrm>
            <a:off x="0" y="6068040"/>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我们先来看迪杰斯特拉算法</a:t>
            </a:r>
          </a:p>
        </p:txBody>
      </p:sp>
      <p:sp>
        <p:nvSpPr>
          <p:cNvPr id="13" name="文本框 12">
            <a:extLst>
              <a:ext uri="{FF2B5EF4-FFF2-40B4-BE49-F238E27FC236}">
                <a16:creationId xmlns:a16="http://schemas.microsoft.com/office/drawing/2014/main" id="{3AD540AC-7021-7594-29E0-C940BC687402}"/>
              </a:ext>
            </a:extLst>
          </p:cNvPr>
          <p:cNvSpPr txBox="1"/>
          <p:nvPr/>
        </p:nvSpPr>
        <p:spPr>
          <a:xfrm>
            <a:off x="0" y="661163"/>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你怎么办</a:t>
            </a:r>
          </a:p>
        </p:txBody>
      </p:sp>
      <p:sp>
        <p:nvSpPr>
          <p:cNvPr id="14" name="椭圆 13">
            <a:extLst>
              <a:ext uri="{FF2B5EF4-FFF2-40B4-BE49-F238E27FC236}">
                <a16:creationId xmlns:a16="http://schemas.microsoft.com/office/drawing/2014/main" id="{5FEA4C8D-C591-2CD4-9488-E08C6DF0D782}"/>
              </a:ext>
            </a:extLst>
          </p:cNvPr>
          <p:cNvSpPr/>
          <p:nvPr/>
        </p:nvSpPr>
        <p:spPr>
          <a:xfrm>
            <a:off x="3438058" y="27727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5" name="椭圆 14">
            <a:extLst>
              <a:ext uri="{FF2B5EF4-FFF2-40B4-BE49-F238E27FC236}">
                <a16:creationId xmlns:a16="http://schemas.microsoft.com/office/drawing/2014/main" id="{951E8F59-E144-FAC3-8A43-A5551A48C210}"/>
              </a:ext>
            </a:extLst>
          </p:cNvPr>
          <p:cNvSpPr/>
          <p:nvPr/>
        </p:nvSpPr>
        <p:spPr>
          <a:xfrm>
            <a:off x="4843481" y="189437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6" name="椭圆 15">
            <a:extLst>
              <a:ext uri="{FF2B5EF4-FFF2-40B4-BE49-F238E27FC236}">
                <a16:creationId xmlns:a16="http://schemas.microsoft.com/office/drawing/2014/main" id="{43EBE5C8-4AFA-CF31-B57B-72B74120FD66}"/>
              </a:ext>
            </a:extLst>
          </p:cNvPr>
          <p:cNvSpPr/>
          <p:nvPr/>
        </p:nvSpPr>
        <p:spPr>
          <a:xfrm>
            <a:off x="4843481" y="364480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7" name="椭圆 16">
            <a:extLst>
              <a:ext uri="{FF2B5EF4-FFF2-40B4-BE49-F238E27FC236}">
                <a16:creationId xmlns:a16="http://schemas.microsoft.com/office/drawing/2014/main" id="{525AE448-0F74-1CF8-49F9-4437C48A52C7}"/>
              </a:ext>
            </a:extLst>
          </p:cNvPr>
          <p:cNvSpPr/>
          <p:nvPr/>
        </p:nvSpPr>
        <p:spPr>
          <a:xfrm>
            <a:off x="6541736" y="189437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8" name="椭圆 17">
            <a:extLst>
              <a:ext uri="{FF2B5EF4-FFF2-40B4-BE49-F238E27FC236}">
                <a16:creationId xmlns:a16="http://schemas.microsoft.com/office/drawing/2014/main" id="{88C5532E-00C4-49E2-A507-3A71807A69D4}"/>
              </a:ext>
            </a:extLst>
          </p:cNvPr>
          <p:cNvSpPr/>
          <p:nvPr/>
        </p:nvSpPr>
        <p:spPr>
          <a:xfrm>
            <a:off x="7951419" y="277270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9" name="椭圆 18">
            <a:extLst>
              <a:ext uri="{FF2B5EF4-FFF2-40B4-BE49-F238E27FC236}">
                <a16:creationId xmlns:a16="http://schemas.microsoft.com/office/drawing/2014/main" id="{5371520A-791E-E0BB-2285-CB409D4E9574}"/>
              </a:ext>
            </a:extLst>
          </p:cNvPr>
          <p:cNvSpPr/>
          <p:nvPr/>
        </p:nvSpPr>
        <p:spPr>
          <a:xfrm>
            <a:off x="6541736" y="364480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46" name="直接箭头连接符 45">
            <a:extLst>
              <a:ext uri="{FF2B5EF4-FFF2-40B4-BE49-F238E27FC236}">
                <a16:creationId xmlns:a16="http://schemas.microsoft.com/office/drawing/2014/main" id="{F230F6DC-380B-97FE-A5C3-EDA142448B1C}"/>
              </a:ext>
            </a:extLst>
          </p:cNvPr>
          <p:cNvCxnSpPr>
            <a:cxnSpLocks/>
          </p:cNvCxnSpPr>
          <p:nvPr/>
        </p:nvCxnSpPr>
        <p:spPr>
          <a:xfrm flipV="1">
            <a:off x="3888058" y="2236823"/>
            <a:ext cx="955423" cy="590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9CCBD7D9-7320-A148-342B-AAAEF96B0F96}"/>
              </a:ext>
            </a:extLst>
          </p:cNvPr>
          <p:cNvCxnSpPr>
            <a:cxnSpLocks/>
          </p:cNvCxnSpPr>
          <p:nvPr/>
        </p:nvCxnSpPr>
        <p:spPr>
          <a:xfrm>
            <a:off x="5379212" y="2119371"/>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E6F642B-B7E8-E4D4-7747-576F8D17EEB0}"/>
              </a:ext>
            </a:extLst>
          </p:cNvPr>
          <p:cNvCxnSpPr>
            <a:cxnSpLocks/>
          </p:cNvCxnSpPr>
          <p:nvPr/>
        </p:nvCxnSpPr>
        <p:spPr>
          <a:xfrm>
            <a:off x="5379212" y="3877387"/>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9AAA54DC-BA8A-79D9-FFE1-878F7D725EFE}"/>
              </a:ext>
            </a:extLst>
          </p:cNvPr>
          <p:cNvCxnSpPr>
            <a:cxnSpLocks/>
          </p:cNvCxnSpPr>
          <p:nvPr/>
        </p:nvCxnSpPr>
        <p:spPr>
          <a:xfrm>
            <a:off x="3878533" y="3213182"/>
            <a:ext cx="955423" cy="555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6DA63BD-3A3E-18BB-B462-F77731848E88}"/>
              </a:ext>
            </a:extLst>
          </p:cNvPr>
          <p:cNvCxnSpPr>
            <a:cxnSpLocks/>
          </p:cNvCxnSpPr>
          <p:nvPr/>
        </p:nvCxnSpPr>
        <p:spPr>
          <a:xfrm>
            <a:off x="7058424" y="2236823"/>
            <a:ext cx="892995" cy="55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3BD46C17-BBB2-DF00-9E27-E4822707FF4E}"/>
              </a:ext>
            </a:extLst>
          </p:cNvPr>
          <p:cNvCxnSpPr>
            <a:cxnSpLocks/>
          </p:cNvCxnSpPr>
          <p:nvPr/>
        </p:nvCxnSpPr>
        <p:spPr>
          <a:xfrm flipV="1">
            <a:off x="7058424" y="3213182"/>
            <a:ext cx="892995" cy="656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F3DB8EC-0713-0530-C70F-763ABC7F8125}"/>
              </a:ext>
            </a:extLst>
          </p:cNvPr>
          <p:cNvCxnSpPr>
            <a:cxnSpLocks/>
          </p:cNvCxnSpPr>
          <p:nvPr/>
        </p:nvCxnSpPr>
        <p:spPr>
          <a:xfrm>
            <a:off x="5057957" y="2439965"/>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9F72E28C-114E-8869-967F-ADD2FBAB7C9A}"/>
              </a:ext>
            </a:extLst>
          </p:cNvPr>
          <p:cNvCxnSpPr>
            <a:cxnSpLocks/>
          </p:cNvCxnSpPr>
          <p:nvPr/>
        </p:nvCxnSpPr>
        <p:spPr>
          <a:xfrm>
            <a:off x="6766736" y="2403340"/>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8F90FA16-2E9E-3A41-0BFD-EF40DFC58DBC}"/>
              </a:ext>
            </a:extLst>
          </p:cNvPr>
          <p:cNvCxnSpPr>
            <a:cxnSpLocks/>
          </p:cNvCxnSpPr>
          <p:nvPr/>
        </p:nvCxnSpPr>
        <p:spPr>
          <a:xfrm flipV="1">
            <a:off x="5269169" y="2252755"/>
            <a:ext cx="1272567" cy="1392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ECAF7EC-7228-4A58-9FCC-2636BB30A933}"/>
              </a:ext>
            </a:extLst>
          </p:cNvPr>
          <p:cNvCxnSpPr>
            <a:cxnSpLocks/>
          </p:cNvCxnSpPr>
          <p:nvPr/>
        </p:nvCxnSpPr>
        <p:spPr>
          <a:xfrm flipV="1">
            <a:off x="5349645" y="3038276"/>
            <a:ext cx="2535086" cy="68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16AFDAE8-A26A-546D-54A4-D01BE9AA467D}"/>
              </a:ext>
            </a:extLst>
          </p:cNvPr>
          <p:cNvSpPr txBox="1"/>
          <p:nvPr/>
        </p:nvSpPr>
        <p:spPr>
          <a:xfrm>
            <a:off x="4023008" y="205126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68" name="文本框 67">
            <a:extLst>
              <a:ext uri="{FF2B5EF4-FFF2-40B4-BE49-F238E27FC236}">
                <a16:creationId xmlns:a16="http://schemas.microsoft.com/office/drawing/2014/main" id="{6B59A641-C8B9-1D63-6726-62893A8EA64F}"/>
              </a:ext>
            </a:extLst>
          </p:cNvPr>
          <p:cNvSpPr txBox="1"/>
          <p:nvPr/>
        </p:nvSpPr>
        <p:spPr>
          <a:xfrm>
            <a:off x="5702130" y="1528784"/>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CC69DEBF-3792-AB5C-25E2-212AA899555D}"/>
              </a:ext>
            </a:extLst>
          </p:cNvPr>
          <p:cNvSpPr txBox="1"/>
          <p:nvPr/>
        </p:nvSpPr>
        <p:spPr>
          <a:xfrm>
            <a:off x="7434731" y="1966345"/>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0" name="文本框 69">
            <a:extLst>
              <a:ext uri="{FF2B5EF4-FFF2-40B4-BE49-F238E27FC236}">
                <a16:creationId xmlns:a16="http://schemas.microsoft.com/office/drawing/2014/main" id="{222B5ED9-73EF-47A4-A2C0-A11F05061945}"/>
              </a:ext>
            </a:extLst>
          </p:cNvPr>
          <p:cNvSpPr txBox="1"/>
          <p:nvPr/>
        </p:nvSpPr>
        <p:spPr>
          <a:xfrm>
            <a:off x="7468075" y="3496157"/>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1" name="文本框 70">
            <a:extLst>
              <a:ext uri="{FF2B5EF4-FFF2-40B4-BE49-F238E27FC236}">
                <a16:creationId xmlns:a16="http://schemas.microsoft.com/office/drawing/2014/main" id="{6C4C4EA0-1120-C0EB-CA80-1AAA3E27E296}"/>
              </a:ext>
            </a:extLst>
          </p:cNvPr>
          <p:cNvSpPr txBox="1"/>
          <p:nvPr/>
        </p:nvSpPr>
        <p:spPr>
          <a:xfrm>
            <a:off x="7190677" y="261887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2" name="文本框 71">
            <a:extLst>
              <a:ext uri="{FF2B5EF4-FFF2-40B4-BE49-F238E27FC236}">
                <a16:creationId xmlns:a16="http://schemas.microsoft.com/office/drawing/2014/main" id="{3A4ADF61-77DE-F4ED-0330-FAD9D0F1938B}"/>
              </a:ext>
            </a:extLst>
          </p:cNvPr>
          <p:cNvSpPr txBox="1"/>
          <p:nvPr/>
        </p:nvSpPr>
        <p:spPr>
          <a:xfrm>
            <a:off x="6448989" y="2629978"/>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3" name="文本框 72">
            <a:extLst>
              <a:ext uri="{FF2B5EF4-FFF2-40B4-BE49-F238E27FC236}">
                <a16:creationId xmlns:a16="http://schemas.microsoft.com/office/drawing/2014/main" id="{67A7C982-0FD9-4260-AFCF-D9992F91E3D2}"/>
              </a:ext>
            </a:extLst>
          </p:cNvPr>
          <p:cNvSpPr txBox="1"/>
          <p:nvPr/>
        </p:nvSpPr>
        <p:spPr>
          <a:xfrm>
            <a:off x="5692608" y="3791496"/>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74" name="文本框 73">
            <a:extLst>
              <a:ext uri="{FF2B5EF4-FFF2-40B4-BE49-F238E27FC236}">
                <a16:creationId xmlns:a16="http://schemas.microsoft.com/office/drawing/2014/main" id="{FBD54DD8-5460-E17A-CE71-705FEBB2B822}"/>
              </a:ext>
            </a:extLst>
          </p:cNvPr>
          <p:cNvSpPr txBox="1"/>
          <p:nvPr/>
        </p:nvSpPr>
        <p:spPr>
          <a:xfrm>
            <a:off x="3950486" y="3323317"/>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75" name="文本框 74">
            <a:extLst>
              <a:ext uri="{FF2B5EF4-FFF2-40B4-BE49-F238E27FC236}">
                <a16:creationId xmlns:a16="http://schemas.microsoft.com/office/drawing/2014/main" id="{514AB9C5-6CE0-CC20-9B5C-0A874140156B}"/>
              </a:ext>
            </a:extLst>
          </p:cNvPr>
          <p:cNvSpPr txBox="1"/>
          <p:nvPr/>
        </p:nvSpPr>
        <p:spPr>
          <a:xfrm>
            <a:off x="4753718" y="266040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76" name="文本框 75">
            <a:extLst>
              <a:ext uri="{FF2B5EF4-FFF2-40B4-BE49-F238E27FC236}">
                <a16:creationId xmlns:a16="http://schemas.microsoft.com/office/drawing/2014/main" id="{D39EE044-0CEC-AB58-8335-CAECCFF60243}"/>
              </a:ext>
            </a:extLst>
          </p:cNvPr>
          <p:cNvSpPr txBox="1"/>
          <p:nvPr/>
        </p:nvSpPr>
        <p:spPr>
          <a:xfrm>
            <a:off x="5600502" y="2443160"/>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76078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F897C-7763-716F-74C4-FD9835B19554}"/>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77FDFF71-6C61-4D9D-F005-31916A13926B}"/>
              </a:ext>
            </a:extLst>
          </p:cNvPr>
          <p:cNvSpPr txBox="1"/>
          <p:nvPr/>
        </p:nvSpPr>
        <p:spPr>
          <a:xfrm>
            <a:off x="0" y="29190"/>
            <a:ext cx="1027262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我们先来看迪杰斯特拉算法</a:t>
            </a:r>
          </a:p>
        </p:txBody>
      </p:sp>
      <p:sp>
        <p:nvSpPr>
          <p:cNvPr id="2" name="文本框 1">
            <a:extLst>
              <a:ext uri="{FF2B5EF4-FFF2-40B4-BE49-F238E27FC236}">
                <a16:creationId xmlns:a16="http://schemas.microsoft.com/office/drawing/2014/main" id="{D24CB93D-E678-4E61-68B2-E46A617E2CF1}"/>
              </a:ext>
            </a:extLst>
          </p:cNvPr>
          <p:cNvSpPr txBox="1"/>
          <p:nvPr/>
        </p:nvSpPr>
        <p:spPr>
          <a:xfrm>
            <a:off x="0" y="552410"/>
            <a:ext cx="1202055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迪杰斯特拉算法是一种典型的单源最短路径算法，用于计算</a:t>
            </a:r>
            <a:r>
              <a:rPr lang="zh-CN" altLang="en-US" sz="2800" dirty="0">
                <a:solidFill>
                  <a:srgbClr val="EE0000"/>
                </a:solidFill>
                <a:latin typeface="宋体" panose="02010600030101010101" pitchFamily="2" charset="-122"/>
                <a:ea typeface="宋体" panose="02010600030101010101" pitchFamily="2" charset="-122"/>
              </a:rPr>
              <a:t>从一个节点到其他所有节点的最短路径</a:t>
            </a:r>
          </a:p>
        </p:txBody>
      </p:sp>
      <p:sp>
        <p:nvSpPr>
          <p:cNvPr id="3" name="文本框 2">
            <a:extLst>
              <a:ext uri="{FF2B5EF4-FFF2-40B4-BE49-F238E27FC236}">
                <a16:creationId xmlns:a16="http://schemas.microsoft.com/office/drawing/2014/main" id="{8CEB5C75-F5B0-5CEB-374F-CDC04BB0E34C}"/>
              </a:ext>
            </a:extLst>
          </p:cNvPr>
          <p:cNvSpPr txBox="1"/>
          <p:nvPr/>
        </p:nvSpPr>
        <p:spPr>
          <a:xfrm>
            <a:off x="0" y="1552683"/>
            <a:ext cx="120205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虽然我也不想给你们讲概念的东西，但是概念还是得说一下</a:t>
            </a:r>
            <a:endParaRPr lang="zh-CN" altLang="en-US" sz="2800" dirty="0">
              <a:solidFill>
                <a:srgbClr val="EE0000"/>
              </a:solidFill>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968F580E-F0CB-D92F-4F0D-6959CE741083}"/>
              </a:ext>
            </a:extLst>
          </p:cNvPr>
          <p:cNvSpPr txBox="1"/>
          <p:nvPr/>
        </p:nvSpPr>
        <p:spPr>
          <a:xfrm>
            <a:off x="0" y="2122069"/>
            <a:ext cx="1202055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它的主要特点是以起始点为中心向外逐层扩展，直到扩展到终点。该算法的时间复杂度为</a:t>
            </a:r>
            <a:r>
              <a:rPr lang="en-US" altLang="zh-CN" sz="2800" dirty="0">
                <a:latin typeface="宋体" panose="02010600030101010101" pitchFamily="2" charset="-122"/>
                <a:ea typeface="宋体" panose="02010600030101010101" pitchFamily="2" charset="-122"/>
              </a:rPr>
              <a:t>O(N^2)</a:t>
            </a:r>
            <a:r>
              <a:rPr lang="zh-CN" altLang="en-US" sz="2800" dirty="0">
                <a:latin typeface="宋体" panose="02010600030101010101" pitchFamily="2" charset="-122"/>
                <a:ea typeface="宋体" panose="02010600030101010101" pitchFamily="2" charset="-122"/>
              </a:rPr>
              <a:t>，适用于没有负权边的有向图。</a:t>
            </a:r>
            <a:endParaRPr lang="zh-CN" altLang="en-US" sz="2800" dirty="0">
              <a:solidFill>
                <a:srgbClr val="EE0000"/>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AC19A379-1959-D0F9-8DB6-B2205E5F2B2B}"/>
              </a:ext>
            </a:extLst>
          </p:cNvPr>
          <p:cNvSpPr txBox="1"/>
          <p:nvPr/>
        </p:nvSpPr>
        <p:spPr>
          <a:xfrm>
            <a:off x="0" y="3293792"/>
            <a:ext cx="12020550"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算法的核心思想是将顶点集合分为两组：一组是已经求出最短路径的顶点集合（记为</a:t>
            </a:r>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），另一组是未确定最短路径的顶点集合（记为</a:t>
            </a:r>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）。算法不断从</a:t>
            </a:r>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中选择一个与起始点距离最近的顶点，将其加入到</a:t>
            </a:r>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中，并更新其他所有顶点到起始点的距离。</a:t>
            </a:r>
            <a:endParaRPr lang="zh-CN" altLang="en-US" sz="2800" dirty="0">
              <a:solidFill>
                <a:srgbClr val="EE0000"/>
              </a:solidFill>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E9081A87-9E61-3F6A-B0FE-559EBC9DB7CD}"/>
              </a:ext>
            </a:extLst>
          </p:cNvPr>
          <p:cNvSpPr txBox="1"/>
          <p:nvPr/>
        </p:nvSpPr>
        <p:spPr>
          <a:xfrm>
            <a:off x="0" y="5327290"/>
            <a:ext cx="120205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我知道很难看懂，一会上例子</a:t>
            </a:r>
          </a:p>
        </p:txBody>
      </p:sp>
    </p:spTree>
    <p:extLst>
      <p:ext uri="{BB962C8B-B14F-4D97-AF65-F5344CB8AC3E}">
        <p14:creationId xmlns:p14="http://schemas.microsoft.com/office/powerpoint/2010/main" val="2241241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B8D10-B4D0-0252-9D94-49C8A44D032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2AE8AD6-DA3B-9E19-432F-51961634909E}"/>
              </a:ext>
            </a:extLst>
          </p:cNvPr>
          <p:cNvSpPr txBox="1"/>
          <p:nvPr/>
        </p:nvSpPr>
        <p:spPr>
          <a:xfrm>
            <a:off x="0" y="0"/>
            <a:ext cx="1202055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迪杰斯特拉算法是一种典型的单源最短路径算法，用于计算</a:t>
            </a:r>
            <a:r>
              <a:rPr lang="zh-CN" altLang="en-US" sz="2800" dirty="0">
                <a:solidFill>
                  <a:srgbClr val="EE0000"/>
                </a:solidFill>
                <a:latin typeface="宋体" panose="02010600030101010101" pitchFamily="2" charset="-122"/>
                <a:ea typeface="宋体" panose="02010600030101010101" pitchFamily="2" charset="-122"/>
              </a:rPr>
              <a:t>从一个节点到其他所有节点的最短路径</a:t>
            </a:r>
          </a:p>
        </p:txBody>
      </p:sp>
      <p:sp>
        <p:nvSpPr>
          <p:cNvPr id="5" name="文本框 4">
            <a:extLst>
              <a:ext uri="{FF2B5EF4-FFF2-40B4-BE49-F238E27FC236}">
                <a16:creationId xmlns:a16="http://schemas.microsoft.com/office/drawing/2014/main" id="{CF0CC91C-766C-8F5F-FFCA-83A685E1C917}"/>
              </a:ext>
            </a:extLst>
          </p:cNvPr>
          <p:cNvSpPr txBox="1"/>
          <p:nvPr/>
        </p:nvSpPr>
        <p:spPr>
          <a:xfrm>
            <a:off x="0" y="954107"/>
            <a:ext cx="120205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算法步骤：</a:t>
            </a:r>
          </a:p>
        </p:txBody>
      </p:sp>
      <p:sp>
        <p:nvSpPr>
          <p:cNvPr id="8" name="文本框 7">
            <a:extLst>
              <a:ext uri="{FF2B5EF4-FFF2-40B4-BE49-F238E27FC236}">
                <a16:creationId xmlns:a16="http://schemas.microsoft.com/office/drawing/2014/main" id="{F9639AA0-2914-D487-F6AD-85C84B1FB5A0}"/>
              </a:ext>
            </a:extLst>
          </p:cNvPr>
          <p:cNvSpPr txBox="1"/>
          <p:nvPr/>
        </p:nvSpPr>
        <p:spPr>
          <a:xfrm>
            <a:off x="0" y="1477327"/>
            <a:ext cx="12020550" cy="954107"/>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初始化距离数组，将所有顶点的最短路径估计值设为无穷大，起始点设为</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a:t>
            </a:r>
          </a:p>
        </p:txBody>
      </p:sp>
      <p:sp>
        <p:nvSpPr>
          <p:cNvPr id="9" name="文本框 8">
            <a:extLst>
              <a:ext uri="{FF2B5EF4-FFF2-40B4-BE49-F238E27FC236}">
                <a16:creationId xmlns:a16="http://schemas.microsoft.com/office/drawing/2014/main" id="{14CC5D1C-7DAD-5E1F-07BE-21E8FBFF9293}"/>
              </a:ext>
            </a:extLst>
          </p:cNvPr>
          <p:cNvSpPr txBox="1"/>
          <p:nvPr/>
        </p:nvSpPr>
        <p:spPr>
          <a:xfrm>
            <a:off x="0" y="2431434"/>
            <a:ext cx="1202055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从集合</a:t>
            </a:r>
            <a:r>
              <a:rPr lang="en-US" altLang="zh-CN" sz="2800" dirty="0">
                <a:latin typeface="宋体" panose="02010600030101010101" pitchFamily="2" charset="-122"/>
                <a:ea typeface="宋体" panose="02010600030101010101" pitchFamily="2" charset="-122"/>
              </a:rPr>
              <a:t>U</a:t>
            </a:r>
            <a:r>
              <a:rPr lang="zh-CN" altLang="en-US" sz="2800" dirty="0">
                <a:latin typeface="宋体" panose="02010600030101010101" pitchFamily="2" charset="-122"/>
                <a:ea typeface="宋体" panose="02010600030101010101" pitchFamily="2" charset="-122"/>
              </a:rPr>
              <a:t>中选出距离最小的顶点，加入到集合</a:t>
            </a:r>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p>
        </p:txBody>
      </p:sp>
      <p:sp>
        <p:nvSpPr>
          <p:cNvPr id="10" name="文本框 9">
            <a:extLst>
              <a:ext uri="{FF2B5EF4-FFF2-40B4-BE49-F238E27FC236}">
                <a16:creationId xmlns:a16="http://schemas.microsoft.com/office/drawing/2014/main" id="{8B30760C-97ED-13A3-8832-338D8E950DC2}"/>
              </a:ext>
            </a:extLst>
          </p:cNvPr>
          <p:cNvSpPr txBox="1"/>
          <p:nvPr/>
        </p:nvSpPr>
        <p:spPr>
          <a:xfrm>
            <a:off x="0" y="2954654"/>
            <a:ext cx="1202055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更新该顶点的邻接顶点的最短路径估计值。</a:t>
            </a:r>
          </a:p>
        </p:txBody>
      </p:sp>
      <p:sp>
        <p:nvSpPr>
          <p:cNvPr id="11" name="文本框 10">
            <a:extLst>
              <a:ext uri="{FF2B5EF4-FFF2-40B4-BE49-F238E27FC236}">
                <a16:creationId xmlns:a16="http://schemas.microsoft.com/office/drawing/2014/main" id="{801B41FD-B2B2-6708-634B-BA38D6C8DA76}"/>
              </a:ext>
            </a:extLst>
          </p:cNvPr>
          <p:cNvSpPr txBox="1"/>
          <p:nvPr/>
        </p:nvSpPr>
        <p:spPr>
          <a:xfrm>
            <a:off x="0" y="3477874"/>
            <a:ext cx="1202055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初重复步骤</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和</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，直到所有顶点都被加入到集合</a:t>
            </a:r>
            <a:r>
              <a:rPr lang="en-US" altLang="zh-CN" sz="2800" dirty="0">
                <a:latin typeface="宋体" panose="02010600030101010101" pitchFamily="2" charset="-122"/>
                <a:ea typeface="宋体" panose="02010600030101010101" pitchFamily="2" charset="-122"/>
              </a:rPr>
              <a:t>S</a:t>
            </a:r>
            <a:r>
              <a:rPr lang="zh-CN" altLang="en-US" sz="2800" dirty="0">
                <a:latin typeface="宋体" panose="02010600030101010101" pitchFamily="2" charset="-122"/>
                <a:ea typeface="宋体" panose="02010600030101010101" pitchFamily="2" charset="-122"/>
              </a:rPr>
              <a:t>。</a:t>
            </a:r>
          </a:p>
        </p:txBody>
      </p:sp>
      <p:sp>
        <p:nvSpPr>
          <p:cNvPr id="13" name="文本框 12">
            <a:extLst>
              <a:ext uri="{FF2B5EF4-FFF2-40B4-BE49-F238E27FC236}">
                <a16:creationId xmlns:a16="http://schemas.microsoft.com/office/drawing/2014/main" id="{77DFE8CD-89B4-307A-AD2B-4318D7118CF0}"/>
              </a:ext>
            </a:extLst>
          </p:cNvPr>
          <p:cNvSpPr txBox="1"/>
          <p:nvPr/>
        </p:nvSpPr>
        <p:spPr>
          <a:xfrm>
            <a:off x="85725" y="4524314"/>
            <a:ext cx="120205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我知道现在还是很难看懂，马上上例子</a:t>
            </a:r>
          </a:p>
        </p:txBody>
      </p:sp>
    </p:spTree>
    <p:extLst>
      <p:ext uri="{BB962C8B-B14F-4D97-AF65-F5344CB8AC3E}">
        <p14:creationId xmlns:p14="http://schemas.microsoft.com/office/powerpoint/2010/main" val="1004719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P spid="13"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2C6B7-54F7-027B-B7D1-A270A93AC2C3}"/>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B21FEF90-6B29-A65F-3A2A-7E5877510611}"/>
              </a:ext>
            </a:extLst>
          </p:cNvPr>
          <p:cNvSpPr/>
          <p:nvPr/>
        </p:nvSpPr>
        <p:spPr>
          <a:xfrm>
            <a:off x="368878"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80DD18AE-6FF7-EFB3-74F2-7E6544872536}"/>
              </a:ext>
            </a:extLst>
          </p:cNvPr>
          <p:cNvSpPr/>
          <p:nvPr/>
        </p:nvSpPr>
        <p:spPr>
          <a:xfrm>
            <a:off x="1774301"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3D7AD4FF-5C09-3A6E-1AAC-5506F2DC0B1E}"/>
              </a:ext>
            </a:extLst>
          </p:cNvPr>
          <p:cNvSpPr/>
          <p:nvPr/>
        </p:nvSpPr>
        <p:spPr>
          <a:xfrm>
            <a:off x="1774301"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 name="椭圆 11">
            <a:extLst>
              <a:ext uri="{FF2B5EF4-FFF2-40B4-BE49-F238E27FC236}">
                <a16:creationId xmlns:a16="http://schemas.microsoft.com/office/drawing/2014/main" id="{0A2F5F03-7E09-1B6C-72F6-045823774CCD}"/>
              </a:ext>
            </a:extLst>
          </p:cNvPr>
          <p:cNvSpPr/>
          <p:nvPr/>
        </p:nvSpPr>
        <p:spPr>
          <a:xfrm>
            <a:off x="3472556"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4" name="椭圆 13">
            <a:extLst>
              <a:ext uri="{FF2B5EF4-FFF2-40B4-BE49-F238E27FC236}">
                <a16:creationId xmlns:a16="http://schemas.microsoft.com/office/drawing/2014/main" id="{BBD5D226-D325-70D3-1E89-1CE1FBCC0ECF}"/>
              </a:ext>
            </a:extLst>
          </p:cNvPr>
          <p:cNvSpPr/>
          <p:nvPr/>
        </p:nvSpPr>
        <p:spPr>
          <a:xfrm>
            <a:off x="4882239"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5" name="椭圆 14">
            <a:extLst>
              <a:ext uri="{FF2B5EF4-FFF2-40B4-BE49-F238E27FC236}">
                <a16:creationId xmlns:a16="http://schemas.microsoft.com/office/drawing/2014/main" id="{1FDA4C74-8DB2-9479-162D-DE859A4DD99D}"/>
              </a:ext>
            </a:extLst>
          </p:cNvPr>
          <p:cNvSpPr/>
          <p:nvPr/>
        </p:nvSpPr>
        <p:spPr>
          <a:xfrm>
            <a:off x="3472556"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6" name="直接箭头连接符 15">
            <a:extLst>
              <a:ext uri="{FF2B5EF4-FFF2-40B4-BE49-F238E27FC236}">
                <a16:creationId xmlns:a16="http://schemas.microsoft.com/office/drawing/2014/main" id="{02A42DE3-DC00-E246-2620-DBB83753CBE1}"/>
              </a:ext>
            </a:extLst>
          </p:cNvPr>
          <p:cNvCxnSpPr>
            <a:cxnSpLocks/>
          </p:cNvCxnSpPr>
          <p:nvPr/>
        </p:nvCxnSpPr>
        <p:spPr>
          <a:xfrm flipV="1">
            <a:off x="818878" y="2638439"/>
            <a:ext cx="955423" cy="590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6067836-CA88-89FE-0043-2BB0F7828098}"/>
              </a:ext>
            </a:extLst>
          </p:cNvPr>
          <p:cNvCxnSpPr>
            <a:cxnSpLocks/>
          </p:cNvCxnSpPr>
          <p:nvPr/>
        </p:nvCxnSpPr>
        <p:spPr>
          <a:xfrm>
            <a:off x="2310032" y="2520987"/>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F0B0FB0-87D1-B70B-F8AF-B9F750AD26B5}"/>
              </a:ext>
            </a:extLst>
          </p:cNvPr>
          <p:cNvCxnSpPr>
            <a:cxnSpLocks/>
          </p:cNvCxnSpPr>
          <p:nvPr/>
        </p:nvCxnSpPr>
        <p:spPr>
          <a:xfrm>
            <a:off x="2310032" y="4279003"/>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C9F9687-C632-F29D-D454-B9EB17CD3B8A}"/>
              </a:ext>
            </a:extLst>
          </p:cNvPr>
          <p:cNvCxnSpPr>
            <a:cxnSpLocks/>
          </p:cNvCxnSpPr>
          <p:nvPr/>
        </p:nvCxnSpPr>
        <p:spPr>
          <a:xfrm>
            <a:off x="809353" y="3614798"/>
            <a:ext cx="955423" cy="555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D890340-80EF-8027-A027-0D6637A06BEF}"/>
              </a:ext>
            </a:extLst>
          </p:cNvPr>
          <p:cNvCxnSpPr>
            <a:cxnSpLocks/>
          </p:cNvCxnSpPr>
          <p:nvPr/>
        </p:nvCxnSpPr>
        <p:spPr>
          <a:xfrm>
            <a:off x="3989244" y="2638439"/>
            <a:ext cx="892995" cy="55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F40B9CF-5800-9700-A102-AE664702C494}"/>
              </a:ext>
            </a:extLst>
          </p:cNvPr>
          <p:cNvCxnSpPr>
            <a:cxnSpLocks/>
          </p:cNvCxnSpPr>
          <p:nvPr/>
        </p:nvCxnSpPr>
        <p:spPr>
          <a:xfrm flipV="1">
            <a:off x="3989244" y="3614798"/>
            <a:ext cx="892995" cy="656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78A61B6-82B0-6928-08CD-3033C867C369}"/>
              </a:ext>
            </a:extLst>
          </p:cNvPr>
          <p:cNvCxnSpPr>
            <a:cxnSpLocks/>
          </p:cNvCxnSpPr>
          <p:nvPr/>
        </p:nvCxnSpPr>
        <p:spPr>
          <a:xfrm>
            <a:off x="1988777" y="2841581"/>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3A10C42-08E9-154D-1BBF-0AC48CD40537}"/>
              </a:ext>
            </a:extLst>
          </p:cNvPr>
          <p:cNvCxnSpPr>
            <a:cxnSpLocks/>
          </p:cNvCxnSpPr>
          <p:nvPr/>
        </p:nvCxnSpPr>
        <p:spPr>
          <a:xfrm>
            <a:off x="3697556" y="2804956"/>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AE41A6B9-C410-12B2-8E6D-DDEA03FD0D6F}"/>
              </a:ext>
            </a:extLst>
          </p:cNvPr>
          <p:cNvCxnSpPr>
            <a:cxnSpLocks/>
          </p:cNvCxnSpPr>
          <p:nvPr/>
        </p:nvCxnSpPr>
        <p:spPr>
          <a:xfrm flipV="1">
            <a:off x="2199989" y="2654371"/>
            <a:ext cx="1272567" cy="1392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16D6C61-64E6-9E27-A452-B3D393D4343D}"/>
              </a:ext>
            </a:extLst>
          </p:cNvPr>
          <p:cNvCxnSpPr>
            <a:cxnSpLocks/>
          </p:cNvCxnSpPr>
          <p:nvPr/>
        </p:nvCxnSpPr>
        <p:spPr>
          <a:xfrm flipV="1">
            <a:off x="2280465" y="3439892"/>
            <a:ext cx="2535086" cy="68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9C2D792-C795-76CC-096B-E2F34FD50A5C}"/>
              </a:ext>
            </a:extLst>
          </p:cNvPr>
          <p:cNvSpPr txBox="1"/>
          <p:nvPr/>
        </p:nvSpPr>
        <p:spPr>
          <a:xfrm>
            <a:off x="953828" y="245287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FB98D6E7-A82E-2614-0206-721A028C6442}"/>
              </a:ext>
            </a:extLst>
          </p:cNvPr>
          <p:cNvSpPr txBox="1"/>
          <p:nvPr/>
        </p:nvSpPr>
        <p:spPr>
          <a:xfrm>
            <a:off x="2632950" y="1930400"/>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ADA04461-B514-DBE5-3452-BD1D672C8900}"/>
              </a:ext>
            </a:extLst>
          </p:cNvPr>
          <p:cNvSpPr txBox="1"/>
          <p:nvPr/>
        </p:nvSpPr>
        <p:spPr>
          <a:xfrm>
            <a:off x="4365551" y="2367961"/>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EC47C76B-0E37-71A2-C034-A571F49B5EDF}"/>
              </a:ext>
            </a:extLst>
          </p:cNvPr>
          <p:cNvSpPr txBox="1"/>
          <p:nvPr/>
        </p:nvSpPr>
        <p:spPr>
          <a:xfrm>
            <a:off x="4398895" y="389777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2216E680-BE9C-5843-24EE-B4C6D7A012D3}"/>
              </a:ext>
            </a:extLst>
          </p:cNvPr>
          <p:cNvSpPr txBox="1"/>
          <p:nvPr/>
        </p:nvSpPr>
        <p:spPr>
          <a:xfrm>
            <a:off x="4121497" y="3020495"/>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B1577D1A-6665-E153-0331-2BDDDC1FB08D}"/>
              </a:ext>
            </a:extLst>
          </p:cNvPr>
          <p:cNvSpPr txBox="1"/>
          <p:nvPr/>
        </p:nvSpPr>
        <p:spPr>
          <a:xfrm>
            <a:off x="3379809" y="3031594"/>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B947E59E-C734-DC75-076E-C0D0CBC7498F}"/>
              </a:ext>
            </a:extLst>
          </p:cNvPr>
          <p:cNvSpPr txBox="1"/>
          <p:nvPr/>
        </p:nvSpPr>
        <p:spPr>
          <a:xfrm>
            <a:off x="2623428" y="4193112"/>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DEDE5419-A304-6759-F05A-B3C09523C6B4}"/>
              </a:ext>
            </a:extLst>
          </p:cNvPr>
          <p:cNvSpPr txBox="1"/>
          <p:nvPr/>
        </p:nvSpPr>
        <p:spPr>
          <a:xfrm>
            <a:off x="881306" y="372493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03CDB31A-6DF1-2DB8-C63F-2B2FF1BF8379}"/>
              </a:ext>
            </a:extLst>
          </p:cNvPr>
          <p:cNvSpPr txBox="1"/>
          <p:nvPr/>
        </p:nvSpPr>
        <p:spPr>
          <a:xfrm>
            <a:off x="1684538" y="306201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EA679990-829A-9361-DC12-93DB50CE82E0}"/>
              </a:ext>
            </a:extLst>
          </p:cNvPr>
          <p:cNvSpPr txBox="1"/>
          <p:nvPr/>
        </p:nvSpPr>
        <p:spPr>
          <a:xfrm>
            <a:off x="2531322" y="2844776"/>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C719D774-E926-11A3-1A14-843F8E11D886}"/>
              </a:ext>
            </a:extLst>
          </p:cNvPr>
          <p:cNvSpPr/>
          <p:nvPr/>
        </p:nvSpPr>
        <p:spPr>
          <a:xfrm>
            <a:off x="6127820"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B9E7F78-4740-BEEA-7DC9-71321A7A6091}"/>
              </a:ext>
            </a:extLst>
          </p:cNvPr>
          <p:cNvSpPr/>
          <p:nvPr/>
        </p:nvSpPr>
        <p:spPr>
          <a:xfrm>
            <a:off x="7083243"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1</a:t>
            </a:r>
            <a:r>
              <a:rPr lang="zh-CN" altLang="en-US" dirty="0"/>
              <a:t>次</a:t>
            </a:r>
          </a:p>
        </p:txBody>
      </p:sp>
      <p:sp>
        <p:nvSpPr>
          <p:cNvPr id="43" name="矩形 42">
            <a:extLst>
              <a:ext uri="{FF2B5EF4-FFF2-40B4-BE49-F238E27FC236}">
                <a16:creationId xmlns:a16="http://schemas.microsoft.com/office/drawing/2014/main" id="{3D09DAFD-936E-A324-C8E2-F9D96B9824BC}"/>
              </a:ext>
            </a:extLst>
          </p:cNvPr>
          <p:cNvSpPr/>
          <p:nvPr/>
        </p:nvSpPr>
        <p:spPr>
          <a:xfrm>
            <a:off x="8038666"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2</a:t>
            </a:r>
            <a:r>
              <a:rPr lang="zh-CN" altLang="en-US" dirty="0"/>
              <a:t>次</a:t>
            </a:r>
          </a:p>
        </p:txBody>
      </p:sp>
      <p:sp>
        <p:nvSpPr>
          <p:cNvPr id="44" name="矩形 43">
            <a:extLst>
              <a:ext uri="{FF2B5EF4-FFF2-40B4-BE49-F238E27FC236}">
                <a16:creationId xmlns:a16="http://schemas.microsoft.com/office/drawing/2014/main" id="{6F008382-A041-1941-7D2F-2799F4BF3238}"/>
              </a:ext>
            </a:extLst>
          </p:cNvPr>
          <p:cNvSpPr/>
          <p:nvPr/>
        </p:nvSpPr>
        <p:spPr>
          <a:xfrm>
            <a:off x="8994089"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3</a:t>
            </a:r>
            <a:r>
              <a:rPr lang="zh-CN" altLang="en-US" dirty="0"/>
              <a:t>次</a:t>
            </a:r>
          </a:p>
        </p:txBody>
      </p:sp>
      <p:sp>
        <p:nvSpPr>
          <p:cNvPr id="45" name="矩形 44">
            <a:extLst>
              <a:ext uri="{FF2B5EF4-FFF2-40B4-BE49-F238E27FC236}">
                <a16:creationId xmlns:a16="http://schemas.microsoft.com/office/drawing/2014/main" id="{44B2A5F3-4BFC-F442-1FB7-DD16CCF61A63}"/>
              </a:ext>
            </a:extLst>
          </p:cNvPr>
          <p:cNvSpPr/>
          <p:nvPr/>
        </p:nvSpPr>
        <p:spPr>
          <a:xfrm>
            <a:off x="9949512"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4</a:t>
            </a:r>
            <a:r>
              <a:rPr lang="zh-CN" altLang="en-US" dirty="0"/>
              <a:t>次</a:t>
            </a:r>
          </a:p>
        </p:txBody>
      </p:sp>
      <p:sp>
        <p:nvSpPr>
          <p:cNvPr id="46" name="矩形 45">
            <a:extLst>
              <a:ext uri="{FF2B5EF4-FFF2-40B4-BE49-F238E27FC236}">
                <a16:creationId xmlns:a16="http://schemas.microsoft.com/office/drawing/2014/main" id="{BE8A31A5-9BAF-0B44-8412-ED1C842424DD}"/>
              </a:ext>
            </a:extLst>
          </p:cNvPr>
          <p:cNvSpPr/>
          <p:nvPr/>
        </p:nvSpPr>
        <p:spPr>
          <a:xfrm>
            <a:off x="10904935"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5</a:t>
            </a:r>
            <a:r>
              <a:rPr lang="zh-CN" altLang="en-US" dirty="0"/>
              <a:t>次</a:t>
            </a:r>
          </a:p>
        </p:txBody>
      </p:sp>
      <p:sp>
        <p:nvSpPr>
          <p:cNvPr id="48" name="矩形 47">
            <a:extLst>
              <a:ext uri="{FF2B5EF4-FFF2-40B4-BE49-F238E27FC236}">
                <a16:creationId xmlns:a16="http://schemas.microsoft.com/office/drawing/2014/main" id="{0455FC08-B5E9-5C1A-45C3-D865871DC02C}"/>
              </a:ext>
            </a:extLst>
          </p:cNvPr>
          <p:cNvSpPr/>
          <p:nvPr/>
        </p:nvSpPr>
        <p:spPr>
          <a:xfrm>
            <a:off x="6127820"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9" name="矩形 48">
            <a:extLst>
              <a:ext uri="{FF2B5EF4-FFF2-40B4-BE49-F238E27FC236}">
                <a16:creationId xmlns:a16="http://schemas.microsoft.com/office/drawing/2014/main" id="{844522EB-DC91-A64D-3A07-0AD71BA7A34C}"/>
              </a:ext>
            </a:extLst>
          </p:cNvPr>
          <p:cNvSpPr/>
          <p:nvPr/>
        </p:nvSpPr>
        <p:spPr>
          <a:xfrm>
            <a:off x="7083243"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C4ABE23-021F-022B-30FE-25E9EFDD9C45}"/>
              </a:ext>
            </a:extLst>
          </p:cNvPr>
          <p:cNvSpPr/>
          <p:nvPr/>
        </p:nvSpPr>
        <p:spPr>
          <a:xfrm>
            <a:off x="8038666"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81FFED4-D6CA-270E-4DB9-E3B89CDA2BD9}"/>
              </a:ext>
            </a:extLst>
          </p:cNvPr>
          <p:cNvSpPr/>
          <p:nvPr/>
        </p:nvSpPr>
        <p:spPr>
          <a:xfrm>
            <a:off x="8994089"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849D0EE9-9166-8965-CD29-CD70CA3B5BC6}"/>
              </a:ext>
            </a:extLst>
          </p:cNvPr>
          <p:cNvSpPr/>
          <p:nvPr/>
        </p:nvSpPr>
        <p:spPr>
          <a:xfrm>
            <a:off x="9949512"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1889803E-AFDF-A38C-9CF6-B7EDB8E0146E}"/>
              </a:ext>
            </a:extLst>
          </p:cNvPr>
          <p:cNvSpPr/>
          <p:nvPr/>
        </p:nvSpPr>
        <p:spPr>
          <a:xfrm>
            <a:off x="10904935"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E209C35-13C5-3953-65E0-782449F17DE2}"/>
              </a:ext>
            </a:extLst>
          </p:cNvPr>
          <p:cNvSpPr/>
          <p:nvPr/>
        </p:nvSpPr>
        <p:spPr>
          <a:xfrm>
            <a:off x="6127820"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矩形 54">
            <a:extLst>
              <a:ext uri="{FF2B5EF4-FFF2-40B4-BE49-F238E27FC236}">
                <a16:creationId xmlns:a16="http://schemas.microsoft.com/office/drawing/2014/main" id="{DBB17B7C-407B-C83E-BE24-5DBE296E77D1}"/>
              </a:ext>
            </a:extLst>
          </p:cNvPr>
          <p:cNvSpPr/>
          <p:nvPr/>
        </p:nvSpPr>
        <p:spPr>
          <a:xfrm>
            <a:off x="7083243"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CAEB96C3-6A4F-670F-A5BB-17405B610BB0}"/>
              </a:ext>
            </a:extLst>
          </p:cNvPr>
          <p:cNvSpPr/>
          <p:nvPr/>
        </p:nvSpPr>
        <p:spPr>
          <a:xfrm>
            <a:off x="8038666"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E66A740B-BDCC-F4EC-2355-6B76C14C9DD8}"/>
              </a:ext>
            </a:extLst>
          </p:cNvPr>
          <p:cNvSpPr/>
          <p:nvPr/>
        </p:nvSpPr>
        <p:spPr>
          <a:xfrm>
            <a:off x="8994089"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85C36113-1708-8A16-88EA-3A226A24241B}"/>
              </a:ext>
            </a:extLst>
          </p:cNvPr>
          <p:cNvSpPr/>
          <p:nvPr/>
        </p:nvSpPr>
        <p:spPr>
          <a:xfrm>
            <a:off x="9949512"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DB5C271-FF9B-FFA5-BC1C-D30CF573F4E5}"/>
              </a:ext>
            </a:extLst>
          </p:cNvPr>
          <p:cNvSpPr/>
          <p:nvPr/>
        </p:nvSpPr>
        <p:spPr>
          <a:xfrm>
            <a:off x="10904935"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4D949D6-F2AE-F3F1-4490-DB385109111C}"/>
              </a:ext>
            </a:extLst>
          </p:cNvPr>
          <p:cNvSpPr/>
          <p:nvPr/>
        </p:nvSpPr>
        <p:spPr>
          <a:xfrm>
            <a:off x="6127820"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1" name="矩形 60">
            <a:extLst>
              <a:ext uri="{FF2B5EF4-FFF2-40B4-BE49-F238E27FC236}">
                <a16:creationId xmlns:a16="http://schemas.microsoft.com/office/drawing/2014/main" id="{2DF06946-8CD5-BD38-B6E9-4DF262523578}"/>
              </a:ext>
            </a:extLst>
          </p:cNvPr>
          <p:cNvSpPr/>
          <p:nvPr/>
        </p:nvSpPr>
        <p:spPr>
          <a:xfrm>
            <a:off x="7083243"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286E1BE9-8227-9520-4537-9678B9CA1479}"/>
              </a:ext>
            </a:extLst>
          </p:cNvPr>
          <p:cNvSpPr/>
          <p:nvPr/>
        </p:nvSpPr>
        <p:spPr>
          <a:xfrm>
            <a:off x="8038666"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66350E7-9F08-2B91-3225-7602BB96A7CD}"/>
              </a:ext>
            </a:extLst>
          </p:cNvPr>
          <p:cNvSpPr/>
          <p:nvPr/>
        </p:nvSpPr>
        <p:spPr>
          <a:xfrm>
            <a:off x="8994089"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A9744152-38E3-61C5-E821-C20212E001A8}"/>
              </a:ext>
            </a:extLst>
          </p:cNvPr>
          <p:cNvSpPr/>
          <p:nvPr/>
        </p:nvSpPr>
        <p:spPr>
          <a:xfrm>
            <a:off x="9949512"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5CE3C774-8287-9521-ED98-526B2E5258FE}"/>
              </a:ext>
            </a:extLst>
          </p:cNvPr>
          <p:cNvSpPr/>
          <p:nvPr/>
        </p:nvSpPr>
        <p:spPr>
          <a:xfrm>
            <a:off x="10904935"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A6844800-BF1A-6371-7782-599EDA435054}"/>
              </a:ext>
            </a:extLst>
          </p:cNvPr>
          <p:cNvSpPr/>
          <p:nvPr/>
        </p:nvSpPr>
        <p:spPr>
          <a:xfrm>
            <a:off x="6127820"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67" name="矩形 66">
            <a:extLst>
              <a:ext uri="{FF2B5EF4-FFF2-40B4-BE49-F238E27FC236}">
                <a16:creationId xmlns:a16="http://schemas.microsoft.com/office/drawing/2014/main" id="{088A670A-6168-7D98-733A-E84D9C898BB3}"/>
              </a:ext>
            </a:extLst>
          </p:cNvPr>
          <p:cNvSpPr/>
          <p:nvPr/>
        </p:nvSpPr>
        <p:spPr>
          <a:xfrm>
            <a:off x="7083243"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6CD2065-A0FD-71C1-2859-20526DE394EB}"/>
              </a:ext>
            </a:extLst>
          </p:cNvPr>
          <p:cNvSpPr/>
          <p:nvPr/>
        </p:nvSpPr>
        <p:spPr>
          <a:xfrm>
            <a:off x="8038666"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C5A19E68-9595-FB87-0C75-FEC7F08AE6BD}"/>
              </a:ext>
            </a:extLst>
          </p:cNvPr>
          <p:cNvSpPr/>
          <p:nvPr/>
        </p:nvSpPr>
        <p:spPr>
          <a:xfrm>
            <a:off x="8994089"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A945E51A-6EC3-353B-3998-F293AA04E9AA}"/>
              </a:ext>
            </a:extLst>
          </p:cNvPr>
          <p:cNvSpPr/>
          <p:nvPr/>
        </p:nvSpPr>
        <p:spPr>
          <a:xfrm>
            <a:off x="9949512"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AA40C49B-7115-6693-5E1D-37C8F97C2AE6}"/>
              </a:ext>
            </a:extLst>
          </p:cNvPr>
          <p:cNvSpPr/>
          <p:nvPr/>
        </p:nvSpPr>
        <p:spPr>
          <a:xfrm>
            <a:off x="10904935"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480F6E40-D391-FD5B-5BFB-A7974FBA5683}"/>
              </a:ext>
            </a:extLst>
          </p:cNvPr>
          <p:cNvSpPr/>
          <p:nvPr/>
        </p:nvSpPr>
        <p:spPr>
          <a:xfrm>
            <a:off x="6127820"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73" name="矩形 72">
            <a:extLst>
              <a:ext uri="{FF2B5EF4-FFF2-40B4-BE49-F238E27FC236}">
                <a16:creationId xmlns:a16="http://schemas.microsoft.com/office/drawing/2014/main" id="{DD2D4B1F-7D24-C57C-8E32-9D5ACF4D2EDC}"/>
              </a:ext>
            </a:extLst>
          </p:cNvPr>
          <p:cNvSpPr/>
          <p:nvPr/>
        </p:nvSpPr>
        <p:spPr>
          <a:xfrm>
            <a:off x="7083243"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E354B236-33FD-1329-E028-916E86475123}"/>
              </a:ext>
            </a:extLst>
          </p:cNvPr>
          <p:cNvSpPr/>
          <p:nvPr/>
        </p:nvSpPr>
        <p:spPr>
          <a:xfrm>
            <a:off x="8038666"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41C7054C-2E0E-33D0-4FFF-5EEBFC379B2B}"/>
              </a:ext>
            </a:extLst>
          </p:cNvPr>
          <p:cNvSpPr/>
          <p:nvPr/>
        </p:nvSpPr>
        <p:spPr>
          <a:xfrm>
            <a:off x="8994089"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F78E7F6A-CD72-D0C2-F202-599918469CE5}"/>
              </a:ext>
            </a:extLst>
          </p:cNvPr>
          <p:cNvSpPr/>
          <p:nvPr/>
        </p:nvSpPr>
        <p:spPr>
          <a:xfrm>
            <a:off x="9949512"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3525303-72C0-7770-7202-E42F9727586A}"/>
              </a:ext>
            </a:extLst>
          </p:cNvPr>
          <p:cNvSpPr/>
          <p:nvPr/>
        </p:nvSpPr>
        <p:spPr>
          <a:xfrm>
            <a:off x="10904935"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884005C9-6464-1CA3-6190-58FD935F9A84}"/>
              </a:ext>
            </a:extLst>
          </p:cNvPr>
          <p:cNvSpPr txBox="1"/>
          <p:nvPr/>
        </p:nvSpPr>
        <p:spPr>
          <a:xfrm>
            <a:off x="46494" y="0"/>
            <a:ext cx="541965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我们要求</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到其他点的最短路径</a:t>
            </a:r>
          </a:p>
        </p:txBody>
      </p:sp>
      <p:sp>
        <p:nvSpPr>
          <p:cNvPr id="79" name="文本框 78">
            <a:extLst>
              <a:ext uri="{FF2B5EF4-FFF2-40B4-BE49-F238E27FC236}">
                <a16:creationId xmlns:a16="http://schemas.microsoft.com/office/drawing/2014/main" id="{E5493F84-1C52-4785-0242-78E322047EE8}"/>
              </a:ext>
            </a:extLst>
          </p:cNvPr>
          <p:cNvSpPr txBox="1"/>
          <p:nvPr/>
        </p:nvSpPr>
        <p:spPr>
          <a:xfrm>
            <a:off x="46494" y="492203"/>
            <a:ext cx="723060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首先最多</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个点，也就是最多只需要做</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次</a:t>
            </a:r>
          </a:p>
        </p:txBody>
      </p:sp>
      <p:sp>
        <p:nvSpPr>
          <p:cNvPr id="80" name="箭头: 下 79">
            <a:extLst>
              <a:ext uri="{FF2B5EF4-FFF2-40B4-BE49-F238E27FC236}">
                <a16:creationId xmlns:a16="http://schemas.microsoft.com/office/drawing/2014/main" id="{7F247697-87C9-4860-5ED3-F1673AF5C111}"/>
              </a:ext>
            </a:extLst>
          </p:cNvPr>
          <p:cNvSpPr/>
          <p:nvPr/>
        </p:nvSpPr>
        <p:spPr>
          <a:xfrm>
            <a:off x="11027046" y="863043"/>
            <a:ext cx="711200" cy="6985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2CCF0220-382D-A56B-ACA2-7DE726EDD0D3}"/>
              </a:ext>
            </a:extLst>
          </p:cNvPr>
          <p:cNvSpPr txBox="1"/>
          <p:nvPr/>
        </p:nvSpPr>
        <p:spPr>
          <a:xfrm>
            <a:off x="46494" y="950683"/>
            <a:ext cx="723060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我们绘制一个表格来记录算法信息</a:t>
            </a:r>
          </a:p>
        </p:txBody>
      </p:sp>
      <p:sp>
        <p:nvSpPr>
          <p:cNvPr id="84" name="矩形 83">
            <a:extLst>
              <a:ext uri="{FF2B5EF4-FFF2-40B4-BE49-F238E27FC236}">
                <a16:creationId xmlns:a16="http://schemas.microsoft.com/office/drawing/2014/main" id="{7EB272E1-C66A-27BC-E6A0-2ECED1836F1F}"/>
              </a:ext>
            </a:extLst>
          </p:cNvPr>
          <p:cNvSpPr/>
          <p:nvPr/>
        </p:nvSpPr>
        <p:spPr>
          <a:xfrm>
            <a:off x="6127820"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终点集</a:t>
            </a:r>
          </a:p>
        </p:txBody>
      </p:sp>
      <p:sp>
        <p:nvSpPr>
          <p:cNvPr id="85" name="矩形 84">
            <a:extLst>
              <a:ext uri="{FF2B5EF4-FFF2-40B4-BE49-F238E27FC236}">
                <a16:creationId xmlns:a16="http://schemas.microsoft.com/office/drawing/2014/main" id="{3AE90DC9-99CC-80D1-7779-85BECADFDFCA}"/>
              </a:ext>
            </a:extLst>
          </p:cNvPr>
          <p:cNvSpPr/>
          <p:nvPr/>
        </p:nvSpPr>
        <p:spPr>
          <a:xfrm>
            <a:off x="7083243"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70BAE2AC-27CA-5185-7F1A-86CA183D4C40}"/>
              </a:ext>
            </a:extLst>
          </p:cNvPr>
          <p:cNvSpPr/>
          <p:nvPr/>
        </p:nvSpPr>
        <p:spPr>
          <a:xfrm>
            <a:off x="8038666"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C2BCE08F-0126-0D24-57A1-EE92DFC3B522}"/>
              </a:ext>
            </a:extLst>
          </p:cNvPr>
          <p:cNvSpPr/>
          <p:nvPr/>
        </p:nvSpPr>
        <p:spPr>
          <a:xfrm>
            <a:off x="8994089"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4BC0B2B7-BB6A-C8A7-0DDD-161C6F177403}"/>
              </a:ext>
            </a:extLst>
          </p:cNvPr>
          <p:cNvSpPr/>
          <p:nvPr/>
        </p:nvSpPr>
        <p:spPr>
          <a:xfrm>
            <a:off x="9949512"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E88232BE-EA8D-8C29-A701-2F8BDF3D52FE}"/>
              </a:ext>
            </a:extLst>
          </p:cNvPr>
          <p:cNvSpPr/>
          <p:nvPr/>
        </p:nvSpPr>
        <p:spPr>
          <a:xfrm>
            <a:off x="10904935"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2842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1"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AD3D7-8F4E-D52A-F6CC-4DD417EBD303}"/>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262E9AB7-CE97-A87E-F7FC-15D50E124F61}"/>
              </a:ext>
            </a:extLst>
          </p:cNvPr>
          <p:cNvSpPr/>
          <p:nvPr/>
        </p:nvSpPr>
        <p:spPr>
          <a:xfrm>
            <a:off x="368878"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4D4817B5-2A38-4664-0E16-75D120152D0E}"/>
              </a:ext>
            </a:extLst>
          </p:cNvPr>
          <p:cNvSpPr/>
          <p:nvPr/>
        </p:nvSpPr>
        <p:spPr>
          <a:xfrm>
            <a:off x="1774301"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87914091-AEAE-2AF9-CFAE-056F19809132}"/>
              </a:ext>
            </a:extLst>
          </p:cNvPr>
          <p:cNvSpPr/>
          <p:nvPr/>
        </p:nvSpPr>
        <p:spPr>
          <a:xfrm>
            <a:off x="1774301"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 name="椭圆 11">
            <a:extLst>
              <a:ext uri="{FF2B5EF4-FFF2-40B4-BE49-F238E27FC236}">
                <a16:creationId xmlns:a16="http://schemas.microsoft.com/office/drawing/2014/main" id="{D0E8EC13-576B-F527-D110-5DFBE469B1AA}"/>
              </a:ext>
            </a:extLst>
          </p:cNvPr>
          <p:cNvSpPr/>
          <p:nvPr/>
        </p:nvSpPr>
        <p:spPr>
          <a:xfrm>
            <a:off x="3472556"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4" name="椭圆 13">
            <a:extLst>
              <a:ext uri="{FF2B5EF4-FFF2-40B4-BE49-F238E27FC236}">
                <a16:creationId xmlns:a16="http://schemas.microsoft.com/office/drawing/2014/main" id="{31E60402-6A40-5136-6287-6DEEC2EAD0E8}"/>
              </a:ext>
            </a:extLst>
          </p:cNvPr>
          <p:cNvSpPr/>
          <p:nvPr/>
        </p:nvSpPr>
        <p:spPr>
          <a:xfrm>
            <a:off x="4882239"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5" name="椭圆 14">
            <a:extLst>
              <a:ext uri="{FF2B5EF4-FFF2-40B4-BE49-F238E27FC236}">
                <a16:creationId xmlns:a16="http://schemas.microsoft.com/office/drawing/2014/main" id="{CE9E32DB-ACF2-3294-4483-B3687CE4BF1C}"/>
              </a:ext>
            </a:extLst>
          </p:cNvPr>
          <p:cNvSpPr/>
          <p:nvPr/>
        </p:nvSpPr>
        <p:spPr>
          <a:xfrm>
            <a:off x="3472556"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6" name="直接箭头连接符 15">
            <a:extLst>
              <a:ext uri="{FF2B5EF4-FFF2-40B4-BE49-F238E27FC236}">
                <a16:creationId xmlns:a16="http://schemas.microsoft.com/office/drawing/2014/main" id="{819F73F0-899C-A403-6CBD-02A840E2AD51}"/>
              </a:ext>
            </a:extLst>
          </p:cNvPr>
          <p:cNvCxnSpPr>
            <a:cxnSpLocks/>
          </p:cNvCxnSpPr>
          <p:nvPr/>
        </p:nvCxnSpPr>
        <p:spPr>
          <a:xfrm flipV="1">
            <a:off x="818878" y="2638439"/>
            <a:ext cx="955423" cy="590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BCE0BC5-CAFD-E6D0-F67A-173272AEE5EA}"/>
              </a:ext>
            </a:extLst>
          </p:cNvPr>
          <p:cNvCxnSpPr>
            <a:cxnSpLocks/>
          </p:cNvCxnSpPr>
          <p:nvPr/>
        </p:nvCxnSpPr>
        <p:spPr>
          <a:xfrm>
            <a:off x="2310032" y="2520987"/>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D015F02-3F17-B9AD-B720-7DBBF29B51D4}"/>
              </a:ext>
            </a:extLst>
          </p:cNvPr>
          <p:cNvCxnSpPr>
            <a:cxnSpLocks/>
          </p:cNvCxnSpPr>
          <p:nvPr/>
        </p:nvCxnSpPr>
        <p:spPr>
          <a:xfrm>
            <a:off x="2310032" y="4279003"/>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1BCAE13-BD35-84A4-AFD1-13F130016E73}"/>
              </a:ext>
            </a:extLst>
          </p:cNvPr>
          <p:cNvCxnSpPr>
            <a:cxnSpLocks/>
          </p:cNvCxnSpPr>
          <p:nvPr/>
        </p:nvCxnSpPr>
        <p:spPr>
          <a:xfrm>
            <a:off x="809353" y="3614798"/>
            <a:ext cx="955423" cy="555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2E3E140-76D4-1993-9025-9FF34BAB516A}"/>
              </a:ext>
            </a:extLst>
          </p:cNvPr>
          <p:cNvCxnSpPr>
            <a:cxnSpLocks/>
          </p:cNvCxnSpPr>
          <p:nvPr/>
        </p:nvCxnSpPr>
        <p:spPr>
          <a:xfrm>
            <a:off x="3989244" y="2638439"/>
            <a:ext cx="892995" cy="55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F938DBB-E7F1-D382-9A75-56F3E4886AE1}"/>
              </a:ext>
            </a:extLst>
          </p:cNvPr>
          <p:cNvCxnSpPr>
            <a:cxnSpLocks/>
          </p:cNvCxnSpPr>
          <p:nvPr/>
        </p:nvCxnSpPr>
        <p:spPr>
          <a:xfrm flipV="1">
            <a:off x="3989244" y="3614798"/>
            <a:ext cx="892995" cy="656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310A584-63D5-13DA-E1DF-98DCF570C903}"/>
              </a:ext>
            </a:extLst>
          </p:cNvPr>
          <p:cNvCxnSpPr>
            <a:cxnSpLocks/>
          </p:cNvCxnSpPr>
          <p:nvPr/>
        </p:nvCxnSpPr>
        <p:spPr>
          <a:xfrm>
            <a:off x="1988777" y="2841581"/>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EF99CA6-4746-C44D-9260-7E4E2CE56972}"/>
              </a:ext>
            </a:extLst>
          </p:cNvPr>
          <p:cNvCxnSpPr>
            <a:cxnSpLocks/>
          </p:cNvCxnSpPr>
          <p:nvPr/>
        </p:nvCxnSpPr>
        <p:spPr>
          <a:xfrm>
            <a:off x="3697556" y="2804956"/>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68BFF67-932E-04C5-8591-DF30214474A7}"/>
              </a:ext>
            </a:extLst>
          </p:cNvPr>
          <p:cNvCxnSpPr>
            <a:cxnSpLocks/>
          </p:cNvCxnSpPr>
          <p:nvPr/>
        </p:nvCxnSpPr>
        <p:spPr>
          <a:xfrm flipV="1">
            <a:off x="2199989" y="2654371"/>
            <a:ext cx="1272567" cy="1392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9556128-9938-9ABF-3AFC-B5E30F95CD45}"/>
              </a:ext>
            </a:extLst>
          </p:cNvPr>
          <p:cNvCxnSpPr>
            <a:cxnSpLocks/>
          </p:cNvCxnSpPr>
          <p:nvPr/>
        </p:nvCxnSpPr>
        <p:spPr>
          <a:xfrm flipV="1">
            <a:off x="2280465" y="3439892"/>
            <a:ext cx="2535086" cy="68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0CF55CD-6B6E-4077-C82D-0401060AE04F}"/>
              </a:ext>
            </a:extLst>
          </p:cNvPr>
          <p:cNvSpPr txBox="1"/>
          <p:nvPr/>
        </p:nvSpPr>
        <p:spPr>
          <a:xfrm>
            <a:off x="953828" y="245287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B2394BCC-D141-314B-6C69-CB6A98A39D20}"/>
              </a:ext>
            </a:extLst>
          </p:cNvPr>
          <p:cNvSpPr txBox="1"/>
          <p:nvPr/>
        </p:nvSpPr>
        <p:spPr>
          <a:xfrm>
            <a:off x="2632950" y="1930400"/>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D58ED6D9-0385-E6CF-94A6-7D74D3184D25}"/>
              </a:ext>
            </a:extLst>
          </p:cNvPr>
          <p:cNvSpPr txBox="1"/>
          <p:nvPr/>
        </p:nvSpPr>
        <p:spPr>
          <a:xfrm>
            <a:off x="4365551" y="2367961"/>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F726910E-AE62-7166-9657-C514B4C83490}"/>
              </a:ext>
            </a:extLst>
          </p:cNvPr>
          <p:cNvSpPr txBox="1"/>
          <p:nvPr/>
        </p:nvSpPr>
        <p:spPr>
          <a:xfrm>
            <a:off x="4398895" y="389777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E83C1B93-3A18-1DB0-90B1-8CAAF4EF8F8D}"/>
              </a:ext>
            </a:extLst>
          </p:cNvPr>
          <p:cNvSpPr txBox="1"/>
          <p:nvPr/>
        </p:nvSpPr>
        <p:spPr>
          <a:xfrm>
            <a:off x="4121497" y="3020495"/>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BCC11A1C-6D22-2FF7-C4CF-32F72451D37E}"/>
              </a:ext>
            </a:extLst>
          </p:cNvPr>
          <p:cNvSpPr txBox="1"/>
          <p:nvPr/>
        </p:nvSpPr>
        <p:spPr>
          <a:xfrm>
            <a:off x="3379809" y="3031594"/>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C33E41AB-B16D-AB07-41C4-1A0D99DE1E06}"/>
              </a:ext>
            </a:extLst>
          </p:cNvPr>
          <p:cNvSpPr txBox="1"/>
          <p:nvPr/>
        </p:nvSpPr>
        <p:spPr>
          <a:xfrm>
            <a:off x="2623428" y="4193112"/>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7A145E17-0816-B9F3-7DE9-EBC009B181E4}"/>
              </a:ext>
            </a:extLst>
          </p:cNvPr>
          <p:cNvSpPr txBox="1"/>
          <p:nvPr/>
        </p:nvSpPr>
        <p:spPr>
          <a:xfrm>
            <a:off x="881306" y="372493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CE52BDBB-AC10-8F90-FB54-2F70948BE24A}"/>
              </a:ext>
            </a:extLst>
          </p:cNvPr>
          <p:cNvSpPr txBox="1"/>
          <p:nvPr/>
        </p:nvSpPr>
        <p:spPr>
          <a:xfrm>
            <a:off x="1684538" y="306201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64541C46-8D9C-239D-7283-3ABAD20D4255}"/>
              </a:ext>
            </a:extLst>
          </p:cNvPr>
          <p:cNvSpPr txBox="1"/>
          <p:nvPr/>
        </p:nvSpPr>
        <p:spPr>
          <a:xfrm>
            <a:off x="2531322" y="2844776"/>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E80F3684-43EA-6F63-5EAB-2065ECE5B589}"/>
              </a:ext>
            </a:extLst>
          </p:cNvPr>
          <p:cNvSpPr/>
          <p:nvPr/>
        </p:nvSpPr>
        <p:spPr>
          <a:xfrm>
            <a:off x="6127820"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C7778DF1-1039-2B24-C3EF-0230E42775B8}"/>
              </a:ext>
            </a:extLst>
          </p:cNvPr>
          <p:cNvSpPr/>
          <p:nvPr/>
        </p:nvSpPr>
        <p:spPr>
          <a:xfrm>
            <a:off x="7083243"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1</a:t>
            </a:r>
            <a:r>
              <a:rPr lang="zh-CN" altLang="en-US" dirty="0"/>
              <a:t>次</a:t>
            </a:r>
          </a:p>
        </p:txBody>
      </p:sp>
      <p:sp>
        <p:nvSpPr>
          <p:cNvPr id="43" name="矩形 42">
            <a:extLst>
              <a:ext uri="{FF2B5EF4-FFF2-40B4-BE49-F238E27FC236}">
                <a16:creationId xmlns:a16="http://schemas.microsoft.com/office/drawing/2014/main" id="{3455E3F4-581A-FC68-E1A8-5C803E15E84E}"/>
              </a:ext>
            </a:extLst>
          </p:cNvPr>
          <p:cNvSpPr/>
          <p:nvPr/>
        </p:nvSpPr>
        <p:spPr>
          <a:xfrm>
            <a:off x="8038666"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2</a:t>
            </a:r>
            <a:r>
              <a:rPr lang="zh-CN" altLang="en-US" dirty="0"/>
              <a:t>次</a:t>
            </a:r>
          </a:p>
        </p:txBody>
      </p:sp>
      <p:sp>
        <p:nvSpPr>
          <p:cNvPr id="44" name="矩形 43">
            <a:extLst>
              <a:ext uri="{FF2B5EF4-FFF2-40B4-BE49-F238E27FC236}">
                <a16:creationId xmlns:a16="http://schemas.microsoft.com/office/drawing/2014/main" id="{82D51178-491B-61A3-CD72-56E2679994BE}"/>
              </a:ext>
            </a:extLst>
          </p:cNvPr>
          <p:cNvSpPr/>
          <p:nvPr/>
        </p:nvSpPr>
        <p:spPr>
          <a:xfrm>
            <a:off x="8994089"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3</a:t>
            </a:r>
            <a:r>
              <a:rPr lang="zh-CN" altLang="en-US" dirty="0"/>
              <a:t>次</a:t>
            </a:r>
          </a:p>
        </p:txBody>
      </p:sp>
      <p:sp>
        <p:nvSpPr>
          <p:cNvPr id="45" name="矩形 44">
            <a:extLst>
              <a:ext uri="{FF2B5EF4-FFF2-40B4-BE49-F238E27FC236}">
                <a16:creationId xmlns:a16="http://schemas.microsoft.com/office/drawing/2014/main" id="{A398978A-FC81-85E9-8C4E-2EEF3AB58054}"/>
              </a:ext>
            </a:extLst>
          </p:cNvPr>
          <p:cNvSpPr/>
          <p:nvPr/>
        </p:nvSpPr>
        <p:spPr>
          <a:xfrm>
            <a:off x="9949512"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4</a:t>
            </a:r>
            <a:r>
              <a:rPr lang="zh-CN" altLang="en-US" dirty="0"/>
              <a:t>次</a:t>
            </a:r>
          </a:p>
        </p:txBody>
      </p:sp>
      <p:sp>
        <p:nvSpPr>
          <p:cNvPr id="46" name="矩形 45">
            <a:extLst>
              <a:ext uri="{FF2B5EF4-FFF2-40B4-BE49-F238E27FC236}">
                <a16:creationId xmlns:a16="http://schemas.microsoft.com/office/drawing/2014/main" id="{FF4734E4-11AA-148A-2EC4-A764999D6456}"/>
              </a:ext>
            </a:extLst>
          </p:cNvPr>
          <p:cNvSpPr/>
          <p:nvPr/>
        </p:nvSpPr>
        <p:spPr>
          <a:xfrm>
            <a:off x="10904935"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5</a:t>
            </a:r>
            <a:r>
              <a:rPr lang="zh-CN" altLang="en-US" dirty="0"/>
              <a:t>次</a:t>
            </a:r>
          </a:p>
        </p:txBody>
      </p:sp>
      <p:sp>
        <p:nvSpPr>
          <p:cNvPr id="48" name="矩形 47">
            <a:extLst>
              <a:ext uri="{FF2B5EF4-FFF2-40B4-BE49-F238E27FC236}">
                <a16:creationId xmlns:a16="http://schemas.microsoft.com/office/drawing/2014/main" id="{E77634BC-D3AD-493D-8576-7BA313A8BAD9}"/>
              </a:ext>
            </a:extLst>
          </p:cNvPr>
          <p:cNvSpPr/>
          <p:nvPr/>
        </p:nvSpPr>
        <p:spPr>
          <a:xfrm>
            <a:off x="6127820"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9" name="矩形 48">
            <a:extLst>
              <a:ext uri="{FF2B5EF4-FFF2-40B4-BE49-F238E27FC236}">
                <a16:creationId xmlns:a16="http://schemas.microsoft.com/office/drawing/2014/main" id="{B9716BC0-38E5-9FA1-FF5D-E8A35716C114}"/>
              </a:ext>
            </a:extLst>
          </p:cNvPr>
          <p:cNvSpPr/>
          <p:nvPr/>
        </p:nvSpPr>
        <p:spPr>
          <a:xfrm>
            <a:off x="7083243"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br>
              <a:rPr lang="en-US" altLang="zh-CN" dirty="0"/>
            </a:br>
            <a:r>
              <a:rPr lang="en-US" altLang="zh-CN" dirty="0"/>
              <a:t>(</a:t>
            </a:r>
            <a:r>
              <a:rPr lang="en-US" altLang="zh-CN" dirty="0" err="1"/>
              <a:t>a,b</a:t>
            </a:r>
            <a:r>
              <a:rPr lang="en-US" altLang="zh-CN" dirty="0"/>
              <a:t>)</a:t>
            </a:r>
            <a:endParaRPr lang="zh-CN" altLang="en-US" dirty="0"/>
          </a:p>
        </p:txBody>
      </p:sp>
      <p:sp>
        <p:nvSpPr>
          <p:cNvPr id="50" name="矩形 49">
            <a:extLst>
              <a:ext uri="{FF2B5EF4-FFF2-40B4-BE49-F238E27FC236}">
                <a16:creationId xmlns:a16="http://schemas.microsoft.com/office/drawing/2014/main" id="{0A4652DA-0995-A66F-9DA2-D2E39DEB955E}"/>
              </a:ext>
            </a:extLst>
          </p:cNvPr>
          <p:cNvSpPr/>
          <p:nvPr/>
        </p:nvSpPr>
        <p:spPr>
          <a:xfrm>
            <a:off x="8038666"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698F295D-2E18-675F-A1E0-233EE2309EA9}"/>
              </a:ext>
            </a:extLst>
          </p:cNvPr>
          <p:cNvSpPr/>
          <p:nvPr/>
        </p:nvSpPr>
        <p:spPr>
          <a:xfrm>
            <a:off x="8994089"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C90E3667-10A5-AEE0-1FE2-0373A146AB2E}"/>
              </a:ext>
            </a:extLst>
          </p:cNvPr>
          <p:cNvSpPr/>
          <p:nvPr/>
        </p:nvSpPr>
        <p:spPr>
          <a:xfrm>
            <a:off x="9949512"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8D605BE4-27AE-513D-29BA-15091CEF1610}"/>
              </a:ext>
            </a:extLst>
          </p:cNvPr>
          <p:cNvSpPr/>
          <p:nvPr/>
        </p:nvSpPr>
        <p:spPr>
          <a:xfrm>
            <a:off x="10904935"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B4430176-66D6-54EB-7647-38140FCACB8F}"/>
              </a:ext>
            </a:extLst>
          </p:cNvPr>
          <p:cNvSpPr/>
          <p:nvPr/>
        </p:nvSpPr>
        <p:spPr>
          <a:xfrm>
            <a:off x="6127820"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矩形 54">
            <a:extLst>
              <a:ext uri="{FF2B5EF4-FFF2-40B4-BE49-F238E27FC236}">
                <a16:creationId xmlns:a16="http://schemas.microsoft.com/office/drawing/2014/main" id="{517E57C1-ED27-B010-50C4-4D3FF9E8B4FD}"/>
              </a:ext>
            </a:extLst>
          </p:cNvPr>
          <p:cNvSpPr/>
          <p:nvPr/>
        </p:nvSpPr>
        <p:spPr>
          <a:xfrm>
            <a:off x="7083243"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a,c</a:t>
            </a:r>
            <a:r>
              <a:rPr lang="en-US" altLang="zh-CN" dirty="0"/>
              <a:t>)</a:t>
            </a:r>
            <a:endParaRPr lang="zh-CN" altLang="en-US" dirty="0"/>
          </a:p>
        </p:txBody>
      </p:sp>
      <p:sp>
        <p:nvSpPr>
          <p:cNvPr id="56" name="矩形 55">
            <a:extLst>
              <a:ext uri="{FF2B5EF4-FFF2-40B4-BE49-F238E27FC236}">
                <a16:creationId xmlns:a16="http://schemas.microsoft.com/office/drawing/2014/main" id="{A99EC6FD-B8CE-1C49-92CC-834BCCCBAE70}"/>
              </a:ext>
            </a:extLst>
          </p:cNvPr>
          <p:cNvSpPr/>
          <p:nvPr/>
        </p:nvSpPr>
        <p:spPr>
          <a:xfrm>
            <a:off x="8038666"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00FAEEF1-8254-5D3D-6B39-1E7F117DC327}"/>
              </a:ext>
            </a:extLst>
          </p:cNvPr>
          <p:cNvSpPr/>
          <p:nvPr/>
        </p:nvSpPr>
        <p:spPr>
          <a:xfrm>
            <a:off x="8994089"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D1206E24-7F2B-6BBD-33FF-DB1EFCEDBCF6}"/>
              </a:ext>
            </a:extLst>
          </p:cNvPr>
          <p:cNvSpPr/>
          <p:nvPr/>
        </p:nvSpPr>
        <p:spPr>
          <a:xfrm>
            <a:off x="9949512"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145FA6F4-1B62-2229-A9A1-EF5F0F8AB75E}"/>
              </a:ext>
            </a:extLst>
          </p:cNvPr>
          <p:cNvSpPr/>
          <p:nvPr/>
        </p:nvSpPr>
        <p:spPr>
          <a:xfrm>
            <a:off x="10904935"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AE963529-B8FC-49CB-33DF-6B4D53DEA6D3}"/>
              </a:ext>
            </a:extLst>
          </p:cNvPr>
          <p:cNvSpPr/>
          <p:nvPr/>
        </p:nvSpPr>
        <p:spPr>
          <a:xfrm>
            <a:off x="6127820"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1" name="矩形 60">
            <a:extLst>
              <a:ext uri="{FF2B5EF4-FFF2-40B4-BE49-F238E27FC236}">
                <a16:creationId xmlns:a16="http://schemas.microsoft.com/office/drawing/2014/main" id="{87ED6855-9930-1F45-D17A-7BE76772FCDA}"/>
              </a:ext>
            </a:extLst>
          </p:cNvPr>
          <p:cNvSpPr/>
          <p:nvPr/>
        </p:nvSpPr>
        <p:spPr>
          <a:xfrm>
            <a:off x="7083243"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2" name="矩形 61">
            <a:extLst>
              <a:ext uri="{FF2B5EF4-FFF2-40B4-BE49-F238E27FC236}">
                <a16:creationId xmlns:a16="http://schemas.microsoft.com/office/drawing/2014/main" id="{F5014061-680C-4B2C-2354-E18784D05CB8}"/>
              </a:ext>
            </a:extLst>
          </p:cNvPr>
          <p:cNvSpPr/>
          <p:nvPr/>
        </p:nvSpPr>
        <p:spPr>
          <a:xfrm>
            <a:off x="8038666"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24FA1097-6A5B-C5E2-25F1-233B27970028}"/>
              </a:ext>
            </a:extLst>
          </p:cNvPr>
          <p:cNvSpPr/>
          <p:nvPr/>
        </p:nvSpPr>
        <p:spPr>
          <a:xfrm>
            <a:off x="8994089"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E9D61E8-4EAB-90A9-E3A7-282DFA38AE7D}"/>
              </a:ext>
            </a:extLst>
          </p:cNvPr>
          <p:cNvSpPr/>
          <p:nvPr/>
        </p:nvSpPr>
        <p:spPr>
          <a:xfrm>
            <a:off x="9949512"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BE4F7CFC-BC7D-BDA2-9EFB-A78638AE9457}"/>
              </a:ext>
            </a:extLst>
          </p:cNvPr>
          <p:cNvSpPr/>
          <p:nvPr/>
        </p:nvSpPr>
        <p:spPr>
          <a:xfrm>
            <a:off x="10904935"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AEEB6332-B405-DCD6-79F8-6AEC08EDE029}"/>
              </a:ext>
            </a:extLst>
          </p:cNvPr>
          <p:cNvSpPr/>
          <p:nvPr/>
        </p:nvSpPr>
        <p:spPr>
          <a:xfrm>
            <a:off x="6127820"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67" name="矩形 66">
            <a:extLst>
              <a:ext uri="{FF2B5EF4-FFF2-40B4-BE49-F238E27FC236}">
                <a16:creationId xmlns:a16="http://schemas.microsoft.com/office/drawing/2014/main" id="{CDBB39A5-B131-382B-FD65-967D7CCD76E2}"/>
              </a:ext>
            </a:extLst>
          </p:cNvPr>
          <p:cNvSpPr/>
          <p:nvPr/>
        </p:nvSpPr>
        <p:spPr>
          <a:xfrm>
            <a:off x="7083243"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8" name="矩形 67">
            <a:extLst>
              <a:ext uri="{FF2B5EF4-FFF2-40B4-BE49-F238E27FC236}">
                <a16:creationId xmlns:a16="http://schemas.microsoft.com/office/drawing/2014/main" id="{3F2D2079-47D3-DF5A-0763-DA65357F4E56}"/>
              </a:ext>
            </a:extLst>
          </p:cNvPr>
          <p:cNvSpPr/>
          <p:nvPr/>
        </p:nvSpPr>
        <p:spPr>
          <a:xfrm>
            <a:off x="8038666"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5B78A31E-23B6-331D-F9D4-127F75E4B46E}"/>
              </a:ext>
            </a:extLst>
          </p:cNvPr>
          <p:cNvSpPr/>
          <p:nvPr/>
        </p:nvSpPr>
        <p:spPr>
          <a:xfrm>
            <a:off x="8994089"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82BA7E74-314F-DA9D-EE3E-353E8B3FF56D}"/>
              </a:ext>
            </a:extLst>
          </p:cNvPr>
          <p:cNvSpPr/>
          <p:nvPr/>
        </p:nvSpPr>
        <p:spPr>
          <a:xfrm>
            <a:off x="9949512"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58B2C2F3-66B1-0DED-12A9-3B3852BE4A6B}"/>
              </a:ext>
            </a:extLst>
          </p:cNvPr>
          <p:cNvSpPr/>
          <p:nvPr/>
        </p:nvSpPr>
        <p:spPr>
          <a:xfrm>
            <a:off x="10904935"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3C59EA1-8E49-FAE0-1249-B2E183602FD4}"/>
              </a:ext>
            </a:extLst>
          </p:cNvPr>
          <p:cNvSpPr/>
          <p:nvPr/>
        </p:nvSpPr>
        <p:spPr>
          <a:xfrm>
            <a:off x="6127820"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73" name="矩形 72">
            <a:extLst>
              <a:ext uri="{FF2B5EF4-FFF2-40B4-BE49-F238E27FC236}">
                <a16:creationId xmlns:a16="http://schemas.microsoft.com/office/drawing/2014/main" id="{ADC62FDF-BE64-936A-6B8D-B9F9AEF3F9F4}"/>
              </a:ext>
            </a:extLst>
          </p:cNvPr>
          <p:cNvSpPr/>
          <p:nvPr/>
        </p:nvSpPr>
        <p:spPr>
          <a:xfrm>
            <a:off x="7083243"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4" name="矩形 73">
            <a:extLst>
              <a:ext uri="{FF2B5EF4-FFF2-40B4-BE49-F238E27FC236}">
                <a16:creationId xmlns:a16="http://schemas.microsoft.com/office/drawing/2014/main" id="{7C1E2525-1DF5-A53F-D570-8D7D098F6C11}"/>
              </a:ext>
            </a:extLst>
          </p:cNvPr>
          <p:cNvSpPr/>
          <p:nvPr/>
        </p:nvSpPr>
        <p:spPr>
          <a:xfrm>
            <a:off x="8038666"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EBFADD36-1D35-3A04-4E0B-37C1F528CBED}"/>
              </a:ext>
            </a:extLst>
          </p:cNvPr>
          <p:cNvSpPr/>
          <p:nvPr/>
        </p:nvSpPr>
        <p:spPr>
          <a:xfrm>
            <a:off x="8994089"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6A57A3E3-D2D1-3C73-2D44-F9ABDC1770AC}"/>
              </a:ext>
            </a:extLst>
          </p:cNvPr>
          <p:cNvSpPr/>
          <p:nvPr/>
        </p:nvSpPr>
        <p:spPr>
          <a:xfrm>
            <a:off x="9949512"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23462C44-A87C-2FC0-BE0C-52258AF637A2}"/>
              </a:ext>
            </a:extLst>
          </p:cNvPr>
          <p:cNvSpPr/>
          <p:nvPr/>
        </p:nvSpPr>
        <p:spPr>
          <a:xfrm>
            <a:off x="10904935"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2455E4AE-6840-EC34-2126-89928886CE54}"/>
              </a:ext>
            </a:extLst>
          </p:cNvPr>
          <p:cNvSpPr txBox="1"/>
          <p:nvPr/>
        </p:nvSpPr>
        <p:spPr>
          <a:xfrm>
            <a:off x="46494" y="0"/>
            <a:ext cx="541965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我们选定了</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作为起始点</a:t>
            </a:r>
          </a:p>
        </p:txBody>
      </p:sp>
      <p:sp>
        <p:nvSpPr>
          <p:cNvPr id="84" name="矩形 83">
            <a:extLst>
              <a:ext uri="{FF2B5EF4-FFF2-40B4-BE49-F238E27FC236}">
                <a16:creationId xmlns:a16="http://schemas.microsoft.com/office/drawing/2014/main" id="{482EBE37-6257-4B3D-32D7-A43338B3B077}"/>
              </a:ext>
            </a:extLst>
          </p:cNvPr>
          <p:cNvSpPr/>
          <p:nvPr/>
        </p:nvSpPr>
        <p:spPr>
          <a:xfrm>
            <a:off x="6127820"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终点集</a:t>
            </a:r>
          </a:p>
        </p:txBody>
      </p:sp>
      <p:sp>
        <p:nvSpPr>
          <p:cNvPr id="85" name="矩形 84">
            <a:extLst>
              <a:ext uri="{FF2B5EF4-FFF2-40B4-BE49-F238E27FC236}">
                <a16:creationId xmlns:a16="http://schemas.microsoft.com/office/drawing/2014/main" id="{F1BCA60C-6734-E3B5-E5FC-9020CF268DA1}"/>
              </a:ext>
            </a:extLst>
          </p:cNvPr>
          <p:cNvSpPr/>
          <p:nvPr/>
        </p:nvSpPr>
        <p:spPr>
          <a:xfrm>
            <a:off x="7083243"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a:t>
            </a:r>
            <a:r>
              <a:rPr lang="en-US" altLang="zh-CN" dirty="0"/>
              <a:t>}</a:t>
            </a:r>
            <a:endParaRPr lang="zh-CN" altLang="en-US" dirty="0"/>
          </a:p>
        </p:txBody>
      </p:sp>
      <p:sp>
        <p:nvSpPr>
          <p:cNvPr id="86" name="矩形 85">
            <a:extLst>
              <a:ext uri="{FF2B5EF4-FFF2-40B4-BE49-F238E27FC236}">
                <a16:creationId xmlns:a16="http://schemas.microsoft.com/office/drawing/2014/main" id="{0EAB3AAC-68A8-177E-294A-797F256F3686}"/>
              </a:ext>
            </a:extLst>
          </p:cNvPr>
          <p:cNvSpPr/>
          <p:nvPr/>
        </p:nvSpPr>
        <p:spPr>
          <a:xfrm>
            <a:off x="8038666"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BC88A540-94DD-028E-2DF9-F7772240AD59}"/>
              </a:ext>
            </a:extLst>
          </p:cNvPr>
          <p:cNvSpPr/>
          <p:nvPr/>
        </p:nvSpPr>
        <p:spPr>
          <a:xfrm>
            <a:off x="8994089"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3E255EBD-5173-CAD5-E14C-ACDEFB17AA15}"/>
              </a:ext>
            </a:extLst>
          </p:cNvPr>
          <p:cNvSpPr/>
          <p:nvPr/>
        </p:nvSpPr>
        <p:spPr>
          <a:xfrm>
            <a:off x="9949512"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765B0DD-A293-1186-F5FB-724FF589D278}"/>
              </a:ext>
            </a:extLst>
          </p:cNvPr>
          <p:cNvSpPr/>
          <p:nvPr/>
        </p:nvSpPr>
        <p:spPr>
          <a:xfrm>
            <a:off x="10904935"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4883C93-36D6-3AC3-92AC-1A3FAB24DFD9}"/>
              </a:ext>
            </a:extLst>
          </p:cNvPr>
          <p:cNvSpPr txBox="1"/>
          <p:nvPr/>
        </p:nvSpPr>
        <p:spPr>
          <a:xfrm>
            <a:off x="46494" y="470019"/>
            <a:ext cx="577010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第一次我们先看</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可以一步到哪里</a:t>
            </a:r>
          </a:p>
        </p:txBody>
      </p:sp>
      <p:sp>
        <p:nvSpPr>
          <p:cNvPr id="5" name="文本框 4">
            <a:extLst>
              <a:ext uri="{FF2B5EF4-FFF2-40B4-BE49-F238E27FC236}">
                <a16:creationId xmlns:a16="http://schemas.microsoft.com/office/drawing/2014/main" id="{158DA266-ECAD-402B-6713-63F8F5F25D22}"/>
              </a:ext>
            </a:extLst>
          </p:cNvPr>
          <p:cNvSpPr txBox="1"/>
          <p:nvPr/>
        </p:nvSpPr>
        <p:spPr>
          <a:xfrm>
            <a:off x="46494" y="925333"/>
            <a:ext cx="919910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可以一步到达的记录权值，不能一步到达的赋予无穷</a:t>
            </a:r>
          </a:p>
        </p:txBody>
      </p:sp>
      <p:sp>
        <p:nvSpPr>
          <p:cNvPr id="9" name="文本框 8">
            <a:extLst>
              <a:ext uri="{FF2B5EF4-FFF2-40B4-BE49-F238E27FC236}">
                <a16:creationId xmlns:a16="http://schemas.microsoft.com/office/drawing/2014/main" id="{E0E9144A-3AB2-E312-5758-6EA7BEFDED10}"/>
              </a:ext>
            </a:extLst>
          </p:cNvPr>
          <p:cNvSpPr txBox="1"/>
          <p:nvPr/>
        </p:nvSpPr>
        <p:spPr>
          <a:xfrm>
            <a:off x="111408" y="5999596"/>
            <a:ext cx="919910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选取权值最小的值，把节点放入终点集</a:t>
            </a:r>
          </a:p>
        </p:txBody>
      </p:sp>
    </p:spTree>
    <p:extLst>
      <p:ext uri="{BB962C8B-B14F-4D97-AF65-F5344CB8AC3E}">
        <p14:creationId xmlns:p14="http://schemas.microsoft.com/office/powerpoint/2010/main" val="9701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500" fill="hold"/>
                                        <p:tgtEl>
                                          <p:spTgt spid="16"/>
                                        </p:tgtEl>
                                        <p:attrNameLst>
                                          <p:attrName>stroke.color</p:attrName>
                                        </p:attrNameLst>
                                      </p:cBhvr>
                                      <p:to>
                                        <a:schemeClr val="accent2"/>
                                      </p:to>
                                    </p:animClr>
                                    <p:set>
                                      <p:cBhvr>
                                        <p:cTn id="17" dur="500" fill="hold"/>
                                        <p:tgtEl>
                                          <p:spTgt spid="16"/>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9"/>
                                        </p:tgtEl>
                                        <p:attrNameLst>
                                          <p:attrName>stroke.color</p:attrName>
                                        </p:attrNameLst>
                                      </p:cBhvr>
                                      <p:to>
                                        <a:schemeClr val="accent2"/>
                                      </p:to>
                                    </p:animClr>
                                    <p:set>
                                      <p:cBhvr>
                                        <p:cTn id="20" dur="500" fill="hold"/>
                                        <p:tgtEl>
                                          <p:spTgt spid="19"/>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9">
                                            <p:txEl>
                                              <p:pRg st="0" end="0"/>
                                            </p:txEl>
                                          </p:spTgt>
                                        </p:tgtEl>
                                        <p:attrNameLst>
                                          <p:attrName>style.visibility</p:attrName>
                                        </p:attrNameLst>
                                      </p:cBhvr>
                                      <p:to>
                                        <p:strVal val="visible"/>
                                      </p:to>
                                    </p:set>
                                    <p:animEffect transition="in" filter="fade">
                                      <p:cBhvr>
                                        <p:cTn id="30" dur="500"/>
                                        <p:tgtEl>
                                          <p:spTgt spid="49">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5">
                                            <p:txEl>
                                              <p:pRg st="0" end="0"/>
                                            </p:txEl>
                                          </p:spTgt>
                                        </p:tgtEl>
                                        <p:attrNameLst>
                                          <p:attrName>style.visibility</p:attrName>
                                        </p:attrNameLst>
                                      </p:cBhvr>
                                      <p:to>
                                        <p:strVal val="visible"/>
                                      </p:to>
                                    </p:set>
                                    <p:animEffect transition="in" filter="fade">
                                      <p:cBhvr>
                                        <p:cTn id="33" dur="500"/>
                                        <p:tgtEl>
                                          <p:spTgt spid="55">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1">
                                            <p:txEl>
                                              <p:pRg st="0" end="0"/>
                                            </p:txEl>
                                          </p:spTgt>
                                        </p:tgtEl>
                                        <p:attrNameLst>
                                          <p:attrName>style.visibility</p:attrName>
                                        </p:attrNameLst>
                                      </p:cBhvr>
                                      <p:to>
                                        <p:strVal val="visible"/>
                                      </p:to>
                                    </p:set>
                                    <p:animEffect transition="in" filter="fade">
                                      <p:cBhvr>
                                        <p:cTn id="36" dur="500"/>
                                        <p:tgtEl>
                                          <p:spTgt spid="61">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fade">
                                      <p:cBhvr>
                                        <p:cTn id="39" dur="500"/>
                                        <p:tgtEl>
                                          <p:spTgt spid="67">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3">
                                            <p:txEl>
                                              <p:pRg st="0" end="0"/>
                                            </p:txEl>
                                          </p:spTgt>
                                        </p:tgtEl>
                                        <p:attrNameLst>
                                          <p:attrName>style.visibility</p:attrName>
                                        </p:attrNameLst>
                                      </p:cBhvr>
                                      <p:to>
                                        <p:strVal val="visible"/>
                                      </p:to>
                                    </p:set>
                                    <p:animEffect transition="in" filter="fade">
                                      <p:cBhvr>
                                        <p:cTn id="42" dur="500"/>
                                        <p:tgtEl>
                                          <p:spTgt spid="7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5">
                                            <p:txEl>
                                              <p:pRg st="0" end="0"/>
                                            </p:txEl>
                                          </p:spTgt>
                                        </p:tgtEl>
                                        <p:attrNameLst>
                                          <p:attrName>style.visibility</p:attrName>
                                        </p:attrNameLst>
                                      </p:cBhvr>
                                      <p:to>
                                        <p:strVal val="visible"/>
                                      </p:to>
                                    </p:set>
                                    <p:animEffect transition="in" filter="fade">
                                      <p:cBhvr>
                                        <p:cTn id="52"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 grpId="0"/>
      <p:bldP spid="5" grpId="0"/>
      <p:bldP spid="9"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65C41-BF40-4FD0-F480-1F72B87240E8}"/>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550E5BB3-42BF-D7D6-050B-B3BD66BB1527}"/>
              </a:ext>
            </a:extLst>
          </p:cNvPr>
          <p:cNvSpPr/>
          <p:nvPr/>
        </p:nvSpPr>
        <p:spPr>
          <a:xfrm>
            <a:off x="368878"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E82B618E-3C05-3197-227F-CC498BE91C8D}"/>
              </a:ext>
            </a:extLst>
          </p:cNvPr>
          <p:cNvSpPr/>
          <p:nvPr/>
        </p:nvSpPr>
        <p:spPr>
          <a:xfrm>
            <a:off x="1774301"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48AD9832-BCDE-5602-C7D2-439BEBCD2EA9}"/>
              </a:ext>
            </a:extLst>
          </p:cNvPr>
          <p:cNvSpPr/>
          <p:nvPr/>
        </p:nvSpPr>
        <p:spPr>
          <a:xfrm>
            <a:off x="1774301"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 name="椭圆 11">
            <a:extLst>
              <a:ext uri="{FF2B5EF4-FFF2-40B4-BE49-F238E27FC236}">
                <a16:creationId xmlns:a16="http://schemas.microsoft.com/office/drawing/2014/main" id="{8C8EAE3B-F3D3-9C9D-1AA1-4D586B1EB672}"/>
              </a:ext>
            </a:extLst>
          </p:cNvPr>
          <p:cNvSpPr/>
          <p:nvPr/>
        </p:nvSpPr>
        <p:spPr>
          <a:xfrm>
            <a:off x="3472556"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4" name="椭圆 13">
            <a:extLst>
              <a:ext uri="{FF2B5EF4-FFF2-40B4-BE49-F238E27FC236}">
                <a16:creationId xmlns:a16="http://schemas.microsoft.com/office/drawing/2014/main" id="{6DF9E85A-5920-B6B2-C547-040925D850F1}"/>
              </a:ext>
            </a:extLst>
          </p:cNvPr>
          <p:cNvSpPr/>
          <p:nvPr/>
        </p:nvSpPr>
        <p:spPr>
          <a:xfrm>
            <a:off x="4882239"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5" name="椭圆 14">
            <a:extLst>
              <a:ext uri="{FF2B5EF4-FFF2-40B4-BE49-F238E27FC236}">
                <a16:creationId xmlns:a16="http://schemas.microsoft.com/office/drawing/2014/main" id="{6365BEE4-D755-5B0C-A60A-74B4E8E2E1B5}"/>
              </a:ext>
            </a:extLst>
          </p:cNvPr>
          <p:cNvSpPr/>
          <p:nvPr/>
        </p:nvSpPr>
        <p:spPr>
          <a:xfrm>
            <a:off x="3472556"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6" name="直接箭头连接符 15">
            <a:extLst>
              <a:ext uri="{FF2B5EF4-FFF2-40B4-BE49-F238E27FC236}">
                <a16:creationId xmlns:a16="http://schemas.microsoft.com/office/drawing/2014/main" id="{98D92BB7-012F-1706-402E-FB560879F657}"/>
              </a:ext>
            </a:extLst>
          </p:cNvPr>
          <p:cNvCxnSpPr>
            <a:cxnSpLocks/>
          </p:cNvCxnSpPr>
          <p:nvPr/>
        </p:nvCxnSpPr>
        <p:spPr>
          <a:xfrm flipV="1">
            <a:off x="818878" y="2638439"/>
            <a:ext cx="955423" cy="590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A3BE248-0022-E355-007A-93D0390EB878}"/>
              </a:ext>
            </a:extLst>
          </p:cNvPr>
          <p:cNvCxnSpPr>
            <a:cxnSpLocks/>
          </p:cNvCxnSpPr>
          <p:nvPr/>
        </p:nvCxnSpPr>
        <p:spPr>
          <a:xfrm>
            <a:off x="2310032" y="2520987"/>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6631753-E15A-BDD6-F040-537FD7A80F40}"/>
              </a:ext>
            </a:extLst>
          </p:cNvPr>
          <p:cNvCxnSpPr>
            <a:cxnSpLocks/>
          </p:cNvCxnSpPr>
          <p:nvPr/>
        </p:nvCxnSpPr>
        <p:spPr>
          <a:xfrm>
            <a:off x="2310032" y="4279003"/>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231E72F-0E2F-1C49-607A-28CDD2505971}"/>
              </a:ext>
            </a:extLst>
          </p:cNvPr>
          <p:cNvCxnSpPr>
            <a:cxnSpLocks/>
          </p:cNvCxnSpPr>
          <p:nvPr/>
        </p:nvCxnSpPr>
        <p:spPr>
          <a:xfrm>
            <a:off x="809353" y="3614798"/>
            <a:ext cx="955423" cy="555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3329BDA-C10D-3C46-BDF9-A4EE52608767}"/>
              </a:ext>
            </a:extLst>
          </p:cNvPr>
          <p:cNvCxnSpPr>
            <a:cxnSpLocks/>
          </p:cNvCxnSpPr>
          <p:nvPr/>
        </p:nvCxnSpPr>
        <p:spPr>
          <a:xfrm>
            <a:off x="3989244" y="2638439"/>
            <a:ext cx="892995" cy="55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787C3F4-6EC8-0D26-C71B-02452E4E0ADF}"/>
              </a:ext>
            </a:extLst>
          </p:cNvPr>
          <p:cNvCxnSpPr>
            <a:cxnSpLocks/>
          </p:cNvCxnSpPr>
          <p:nvPr/>
        </p:nvCxnSpPr>
        <p:spPr>
          <a:xfrm flipV="1">
            <a:off x="3989244" y="3614798"/>
            <a:ext cx="892995" cy="656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BE7BE40-63BE-5E86-BE67-609F6C7366A7}"/>
              </a:ext>
            </a:extLst>
          </p:cNvPr>
          <p:cNvCxnSpPr>
            <a:cxnSpLocks/>
          </p:cNvCxnSpPr>
          <p:nvPr/>
        </p:nvCxnSpPr>
        <p:spPr>
          <a:xfrm>
            <a:off x="1988777" y="2841581"/>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17ADE2B-68C4-AB15-41F0-986BBBA2B413}"/>
              </a:ext>
            </a:extLst>
          </p:cNvPr>
          <p:cNvCxnSpPr>
            <a:cxnSpLocks/>
          </p:cNvCxnSpPr>
          <p:nvPr/>
        </p:nvCxnSpPr>
        <p:spPr>
          <a:xfrm>
            <a:off x="3697556" y="2804956"/>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E699A81-10BB-897F-9B90-2E43FCA9493E}"/>
              </a:ext>
            </a:extLst>
          </p:cNvPr>
          <p:cNvCxnSpPr>
            <a:cxnSpLocks/>
          </p:cNvCxnSpPr>
          <p:nvPr/>
        </p:nvCxnSpPr>
        <p:spPr>
          <a:xfrm flipV="1">
            <a:off x="2199989" y="2654371"/>
            <a:ext cx="1272567" cy="1392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02B2151-4599-F663-EC72-650DC752CE07}"/>
              </a:ext>
            </a:extLst>
          </p:cNvPr>
          <p:cNvCxnSpPr>
            <a:cxnSpLocks/>
          </p:cNvCxnSpPr>
          <p:nvPr/>
        </p:nvCxnSpPr>
        <p:spPr>
          <a:xfrm flipV="1">
            <a:off x="2280465" y="3439892"/>
            <a:ext cx="2535086" cy="68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5A2DC4B-2F3F-087C-EAFC-25BBEFAA7ABC}"/>
              </a:ext>
            </a:extLst>
          </p:cNvPr>
          <p:cNvSpPr txBox="1"/>
          <p:nvPr/>
        </p:nvSpPr>
        <p:spPr>
          <a:xfrm>
            <a:off x="953828" y="245287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90D3FAF6-8FC2-8C7B-3868-26751C19E43A}"/>
              </a:ext>
            </a:extLst>
          </p:cNvPr>
          <p:cNvSpPr txBox="1"/>
          <p:nvPr/>
        </p:nvSpPr>
        <p:spPr>
          <a:xfrm>
            <a:off x="2632950" y="1930400"/>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CDC41FFD-51AF-BDB6-FBFB-7D87FB119C8F}"/>
              </a:ext>
            </a:extLst>
          </p:cNvPr>
          <p:cNvSpPr txBox="1"/>
          <p:nvPr/>
        </p:nvSpPr>
        <p:spPr>
          <a:xfrm>
            <a:off x="4365551" y="2367961"/>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9C3ECD81-7B52-77A7-B4D7-2777DC5373E1}"/>
              </a:ext>
            </a:extLst>
          </p:cNvPr>
          <p:cNvSpPr txBox="1"/>
          <p:nvPr/>
        </p:nvSpPr>
        <p:spPr>
          <a:xfrm>
            <a:off x="4398895" y="389777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597CF80B-B853-8C19-955D-4B6E73F14BE8}"/>
              </a:ext>
            </a:extLst>
          </p:cNvPr>
          <p:cNvSpPr txBox="1"/>
          <p:nvPr/>
        </p:nvSpPr>
        <p:spPr>
          <a:xfrm>
            <a:off x="4121497" y="3020495"/>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D74A08B7-61D7-8C2F-236D-073406E60FA9}"/>
              </a:ext>
            </a:extLst>
          </p:cNvPr>
          <p:cNvSpPr txBox="1"/>
          <p:nvPr/>
        </p:nvSpPr>
        <p:spPr>
          <a:xfrm>
            <a:off x="3379809" y="3031594"/>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46FF674B-2776-6FC9-C038-40C5715B46A7}"/>
              </a:ext>
            </a:extLst>
          </p:cNvPr>
          <p:cNvSpPr txBox="1"/>
          <p:nvPr/>
        </p:nvSpPr>
        <p:spPr>
          <a:xfrm>
            <a:off x="2623428" y="4193112"/>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3B85C30A-C1E8-2E50-C9E0-0EE0B06B5A6A}"/>
              </a:ext>
            </a:extLst>
          </p:cNvPr>
          <p:cNvSpPr txBox="1"/>
          <p:nvPr/>
        </p:nvSpPr>
        <p:spPr>
          <a:xfrm>
            <a:off x="881306" y="372493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88E2365D-D256-4E67-7550-77037FD65158}"/>
              </a:ext>
            </a:extLst>
          </p:cNvPr>
          <p:cNvSpPr txBox="1"/>
          <p:nvPr/>
        </p:nvSpPr>
        <p:spPr>
          <a:xfrm>
            <a:off x="1684538" y="306201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43031A06-9FC9-FE81-884B-8C8E161FA492}"/>
              </a:ext>
            </a:extLst>
          </p:cNvPr>
          <p:cNvSpPr txBox="1"/>
          <p:nvPr/>
        </p:nvSpPr>
        <p:spPr>
          <a:xfrm>
            <a:off x="2531322" y="2844776"/>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101744D1-DD3C-93EF-2599-DB5112B04EA0}"/>
              </a:ext>
            </a:extLst>
          </p:cNvPr>
          <p:cNvSpPr/>
          <p:nvPr/>
        </p:nvSpPr>
        <p:spPr>
          <a:xfrm>
            <a:off x="6127820"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1F87B41-29E9-B461-AB86-3C6A80144E44}"/>
              </a:ext>
            </a:extLst>
          </p:cNvPr>
          <p:cNvSpPr/>
          <p:nvPr/>
        </p:nvSpPr>
        <p:spPr>
          <a:xfrm>
            <a:off x="7083243"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1</a:t>
            </a:r>
            <a:r>
              <a:rPr lang="zh-CN" altLang="en-US" dirty="0"/>
              <a:t>次</a:t>
            </a:r>
          </a:p>
        </p:txBody>
      </p:sp>
      <p:sp>
        <p:nvSpPr>
          <p:cNvPr id="43" name="矩形 42">
            <a:extLst>
              <a:ext uri="{FF2B5EF4-FFF2-40B4-BE49-F238E27FC236}">
                <a16:creationId xmlns:a16="http://schemas.microsoft.com/office/drawing/2014/main" id="{0B35B213-9AAA-6A3B-D7DE-F36BFE38706A}"/>
              </a:ext>
            </a:extLst>
          </p:cNvPr>
          <p:cNvSpPr/>
          <p:nvPr/>
        </p:nvSpPr>
        <p:spPr>
          <a:xfrm>
            <a:off x="8038666"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2</a:t>
            </a:r>
            <a:r>
              <a:rPr lang="zh-CN" altLang="en-US" dirty="0"/>
              <a:t>次</a:t>
            </a:r>
          </a:p>
        </p:txBody>
      </p:sp>
      <p:sp>
        <p:nvSpPr>
          <p:cNvPr id="44" name="矩形 43">
            <a:extLst>
              <a:ext uri="{FF2B5EF4-FFF2-40B4-BE49-F238E27FC236}">
                <a16:creationId xmlns:a16="http://schemas.microsoft.com/office/drawing/2014/main" id="{68D301D9-3713-8C05-5D58-1E2BB11249FE}"/>
              </a:ext>
            </a:extLst>
          </p:cNvPr>
          <p:cNvSpPr/>
          <p:nvPr/>
        </p:nvSpPr>
        <p:spPr>
          <a:xfrm>
            <a:off x="8994089"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3</a:t>
            </a:r>
            <a:r>
              <a:rPr lang="zh-CN" altLang="en-US" dirty="0"/>
              <a:t>次</a:t>
            </a:r>
          </a:p>
        </p:txBody>
      </p:sp>
      <p:sp>
        <p:nvSpPr>
          <p:cNvPr id="45" name="矩形 44">
            <a:extLst>
              <a:ext uri="{FF2B5EF4-FFF2-40B4-BE49-F238E27FC236}">
                <a16:creationId xmlns:a16="http://schemas.microsoft.com/office/drawing/2014/main" id="{0684C260-FEB8-2F7D-91F5-6D73B6825756}"/>
              </a:ext>
            </a:extLst>
          </p:cNvPr>
          <p:cNvSpPr/>
          <p:nvPr/>
        </p:nvSpPr>
        <p:spPr>
          <a:xfrm>
            <a:off x="9949512"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4</a:t>
            </a:r>
            <a:r>
              <a:rPr lang="zh-CN" altLang="en-US" dirty="0"/>
              <a:t>次</a:t>
            </a:r>
          </a:p>
        </p:txBody>
      </p:sp>
      <p:sp>
        <p:nvSpPr>
          <p:cNvPr id="46" name="矩形 45">
            <a:extLst>
              <a:ext uri="{FF2B5EF4-FFF2-40B4-BE49-F238E27FC236}">
                <a16:creationId xmlns:a16="http://schemas.microsoft.com/office/drawing/2014/main" id="{AF4FC17E-4C6F-8A6B-7D15-3B67EF631462}"/>
              </a:ext>
            </a:extLst>
          </p:cNvPr>
          <p:cNvSpPr/>
          <p:nvPr/>
        </p:nvSpPr>
        <p:spPr>
          <a:xfrm>
            <a:off x="10904935"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5</a:t>
            </a:r>
            <a:r>
              <a:rPr lang="zh-CN" altLang="en-US" dirty="0"/>
              <a:t>次</a:t>
            </a:r>
          </a:p>
        </p:txBody>
      </p:sp>
      <p:sp>
        <p:nvSpPr>
          <p:cNvPr id="48" name="矩形 47">
            <a:extLst>
              <a:ext uri="{FF2B5EF4-FFF2-40B4-BE49-F238E27FC236}">
                <a16:creationId xmlns:a16="http://schemas.microsoft.com/office/drawing/2014/main" id="{45A27E25-7586-AE41-7611-60F5C1571164}"/>
              </a:ext>
            </a:extLst>
          </p:cNvPr>
          <p:cNvSpPr/>
          <p:nvPr/>
        </p:nvSpPr>
        <p:spPr>
          <a:xfrm>
            <a:off x="6127820"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9" name="矩形 48">
            <a:extLst>
              <a:ext uri="{FF2B5EF4-FFF2-40B4-BE49-F238E27FC236}">
                <a16:creationId xmlns:a16="http://schemas.microsoft.com/office/drawing/2014/main" id="{C997FE5B-4319-0C8B-3806-53CDEAC75863}"/>
              </a:ext>
            </a:extLst>
          </p:cNvPr>
          <p:cNvSpPr/>
          <p:nvPr/>
        </p:nvSpPr>
        <p:spPr>
          <a:xfrm>
            <a:off x="7083243"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br>
              <a:rPr lang="en-US" altLang="zh-CN" dirty="0"/>
            </a:br>
            <a:r>
              <a:rPr lang="en-US" altLang="zh-CN" dirty="0"/>
              <a:t>(</a:t>
            </a:r>
            <a:r>
              <a:rPr lang="en-US" altLang="zh-CN" dirty="0" err="1"/>
              <a:t>a,b</a:t>
            </a:r>
            <a:r>
              <a:rPr lang="en-US" altLang="zh-CN" dirty="0"/>
              <a:t>)</a:t>
            </a:r>
            <a:endParaRPr lang="zh-CN" altLang="en-US" dirty="0"/>
          </a:p>
        </p:txBody>
      </p:sp>
      <p:sp>
        <p:nvSpPr>
          <p:cNvPr id="50" name="矩形 49">
            <a:extLst>
              <a:ext uri="{FF2B5EF4-FFF2-40B4-BE49-F238E27FC236}">
                <a16:creationId xmlns:a16="http://schemas.microsoft.com/office/drawing/2014/main" id="{59568923-CBB4-912F-8093-32D43F99F5F9}"/>
              </a:ext>
            </a:extLst>
          </p:cNvPr>
          <p:cNvSpPr/>
          <p:nvPr/>
        </p:nvSpPr>
        <p:spPr>
          <a:xfrm>
            <a:off x="8038666"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1E3CEA88-2B20-9C6B-35D5-969F517A484A}"/>
              </a:ext>
            </a:extLst>
          </p:cNvPr>
          <p:cNvSpPr/>
          <p:nvPr/>
        </p:nvSpPr>
        <p:spPr>
          <a:xfrm>
            <a:off x="8994089"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319F714B-B669-8CAC-6319-717ED25A8D20}"/>
              </a:ext>
            </a:extLst>
          </p:cNvPr>
          <p:cNvSpPr/>
          <p:nvPr/>
        </p:nvSpPr>
        <p:spPr>
          <a:xfrm>
            <a:off x="9949512"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7B21470-0B11-5C14-3CDA-0269C5BED282}"/>
              </a:ext>
            </a:extLst>
          </p:cNvPr>
          <p:cNvSpPr/>
          <p:nvPr/>
        </p:nvSpPr>
        <p:spPr>
          <a:xfrm>
            <a:off x="10904935"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5D16ED14-DFD6-7806-413F-6C366A7C04F8}"/>
              </a:ext>
            </a:extLst>
          </p:cNvPr>
          <p:cNvSpPr/>
          <p:nvPr/>
        </p:nvSpPr>
        <p:spPr>
          <a:xfrm>
            <a:off x="6127820"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矩形 54">
            <a:extLst>
              <a:ext uri="{FF2B5EF4-FFF2-40B4-BE49-F238E27FC236}">
                <a16:creationId xmlns:a16="http://schemas.microsoft.com/office/drawing/2014/main" id="{A8E89E7D-6BA0-2BED-05B7-E00851E8D712}"/>
              </a:ext>
            </a:extLst>
          </p:cNvPr>
          <p:cNvSpPr/>
          <p:nvPr/>
        </p:nvSpPr>
        <p:spPr>
          <a:xfrm>
            <a:off x="7083243"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a,c</a:t>
            </a:r>
            <a:r>
              <a:rPr lang="en-US" altLang="zh-CN" dirty="0"/>
              <a:t>)</a:t>
            </a:r>
            <a:endParaRPr lang="zh-CN" altLang="en-US" dirty="0"/>
          </a:p>
        </p:txBody>
      </p:sp>
      <p:sp>
        <p:nvSpPr>
          <p:cNvPr id="56" name="矩形 55">
            <a:extLst>
              <a:ext uri="{FF2B5EF4-FFF2-40B4-BE49-F238E27FC236}">
                <a16:creationId xmlns:a16="http://schemas.microsoft.com/office/drawing/2014/main" id="{514F0B29-092A-F907-5505-A099D8EDD79E}"/>
              </a:ext>
            </a:extLst>
          </p:cNvPr>
          <p:cNvSpPr/>
          <p:nvPr/>
        </p:nvSpPr>
        <p:spPr>
          <a:xfrm>
            <a:off x="8038666"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br>
              <a:rPr lang="en-US" altLang="zh-CN" dirty="0"/>
            </a:br>
            <a:r>
              <a:rPr lang="en-US" altLang="zh-CN" dirty="0"/>
              <a:t>(</a:t>
            </a:r>
            <a:r>
              <a:rPr lang="en-US" altLang="zh-CN" dirty="0" err="1"/>
              <a:t>a,b,c</a:t>
            </a:r>
            <a:r>
              <a:rPr lang="en-US" altLang="zh-CN" dirty="0"/>
              <a:t>)</a:t>
            </a:r>
            <a:endParaRPr lang="zh-CN" altLang="en-US" dirty="0"/>
          </a:p>
        </p:txBody>
      </p:sp>
      <p:sp>
        <p:nvSpPr>
          <p:cNvPr id="57" name="矩形 56">
            <a:extLst>
              <a:ext uri="{FF2B5EF4-FFF2-40B4-BE49-F238E27FC236}">
                <a16:creationId xmlns:a16="http://schemas.microsoft.com/office/drawing/2014/main" id="{E91D41A8-70BA-64B1-6C73-E0DE3C9EF2BA}"/>
              </a:ext>
            </a:extLst>
          </p:cNvPr>
          <p:cNvSpPr/>
          <p:nvPr/>
        </p:nvSpPr>
        <p:spPr>
          <a:xfrm>
            <a:off x="8994089"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231452A5-3B3A-369E-1A84-6B31B64CD7F6}"/>
              </a:ext>
            </a:extLst>
          </p:cNvPr>
          <p:cNvSpPr/>
          <p:nvPr/>
        </p:nvSpPr>
        <p:spPr>
          <a:xfrm>
            <a:off x="9949512"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2C152FE-27F5-BF6C-338C-66B72D7F3B51}"/>
              </a:ext>
            </a:extLst>
          </p:cNvPr>
          <p:cNvSpPr/>
          <p:nvPr/>
        </p:nvSpPr>
        <p:spPr>
          <a:xfrm>
            <a:off x="10904935"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BF00B41-5ECB-CA06-A10F-9C639CF75470}"/>
              </a:ext>
            </a:extLst>
          </p:cNvPr>
          <p:cNvSpPr/>
          <p:nvPr/>
        </p:nvSpPr>
        <p:spPr>
          <a:xfrm>
            <a:off x="6127820"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1" name="矩形 60">
            <a:extLst>
              <a:ext uri="{FF2B5EF4-FFF2-40B4-BE49-F238E27FC236}">
                <a16:creationId xmlns:a16="http://schemas.microsoft.com/office/drawing/2014/main" id="{F7507FFC-C456-C965-E062-A77CCA4465A2}"/>
              </a:ext>
            </a:extLst>
          </p:cNvPr>
          <p:cNvSpPr/>
          <p:nvPr/>
        </p:nvSpPr>
        <p:spPr>
          <a:xfrm>
            <a:off x="7083243"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2" name="矩形 61">
            <a:extLst>
              <a:ext uri="{FF2B5EF4-FFF2-40B4-BE49-F238E27FC236}">
                <a16:creationId xmlns:a16="http://schemas.microsoft.com/office/drawing/2014/main" id="{D38E85F1-C5D1-A6B6-7886-6D2A87CDCCF8}"/>
              </a:ext>
            </a:extLst>
          </p:cNvPr>
          <p:cNvSpPr/>
          <p:nvPr/>
        </p:nvSpPr>
        <p:spPr>
          <a:xfrm>
            <a:off x="8038666"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3" name="矩形 62">
            <a:extLst>
              <a:ext uri="{FF2B5EF4-FFF2-40B4-BE49-F238E27FC236}">
                <a16:creationId xmlns:a16="http://schemas.microsoft.com/office/drawing/2014/main" id="{5E1B3AD0-563A-3294-EE19-31C09D47F902}"/>
              </a:ext>
            </a:extLst>
          </p:cNvPr>
          <p:cNvSpPr/>
          <p:nvPr/>
        </p:nvSpPr>
        <p:spPr>
          <a:xfrm>
            <a:off x="8994089"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CC62A2BA-80D6-678C-2CF4-3E07B8027CFE}"/>
              </a:ext>
            </a:extLst>
          </p:cNvPr>
          <p:cNvSpPr/>
          <p:nvPr/>
        </p:nvSpPr>
        <p:spPr>
          <a:xfrm>
            <a:off x="9949512"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6A3B6BAC-D305-D876-B747-52712F0C456B}"/>
              </a:ext>
            </a:extLst>
          </p:cNvPr>
          <p:cNvSpPr/>
          <p:nvPr/>
        </p:nvSpPr>
        <p:spPr>
          <a:xfrm>
            <a:off x="10904935"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BBC3BAFB-EEDA-3CD0-8E51-DA3B0E65A768}"/>
              </a:ext>
            </a:extLst>
          </p:cNvPr>
          <p:cNvSpPr/>
          <p:nvPr/>
        </p:nvSpPr>
        <p:spPr>
          <a:xfrm>
            <a:off x="6127820"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67" name="矩形 66">
            <a:extLst>
              <a:ext uri="{FF2B5EF4-FFF2-40B4-BE49-F238E27FC236}">
                <a16:creationId xmlns:a16="http://schemas.microsoft.com/office/drawing/2014/main" id="{AA2D4C5C-5538-8FEB-E24C-DB936E0C9AB8}"/>
              </a:ext>
            </a:extLst>
          </p:cNvPr>
          <p:cNvSpPr/>
          <p:nvPr/>
        </p:nvSpPr>
        <p:spPr>
          <a:xfrm>
            <a:off x="7083243"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8" name="矩形 67">
            <a:extLst>
              <a:ext uri="{FF2B5EF4-FFF2-40B4-BE49-F238E27FC236}">
                <a16:creationId xmlns:a16="http://schemas.microsoft.com/office/drawing/2014/main" id="{1311156C-BAB5-0CB8-C6A9-762632E280A6}"/>
              </a:ext>
            </a:extLst>
          </p:cNvPr>
          <p:cNvSpPr/>
          <p:nvPr/>
        </p:nvSpPr>
        <p:spPr>
          <a:xfrm>
            <a:off x="8038666"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9" name="矩形 68">
            <a:extLst>
              <a:ext uri="{FF2B5EF4-FFF2-40B4-BE49-F238E27FC236}">
                <a16:creationId xmlns:a16="http://schemas.microsoft.com/office/drawing/2014/main" id="{CC709BF9-3E58-12EA-6466-5CC3F9F65AF2}"/>
              </a:ext>
            </a:extLst>
          </p:cNvPr>
          <p:cNvSpPr/>
          <p:nvPr/>
        </p:nvSpPr>
        <p:spPr>
          <a:xfrm>
            <a:off x="8994089"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F5652B9A-AF84-D1C6-7AA2-2245C765B80C}"/>
              </a:ext>
            </a:extLst>
          </p:cNvPr>
          <p:cNvSpPr/>
          <p:nvPr/>
        </p:nvSpPr>
        <p:spPr>
          <a:xfrm>
            <a:off x="9949512"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58E136CE-E514-5A89-21D9-AAC5AF630717}"/>
              </a:ext>
            </a:extLst>
          </p:cNvPr>
          <p:cNvSpPr/>
          <p:nvPr/>
        </p:nvSpPr>
        <p:spPr>
          <a:xfrm>
            <a:off x="10904935"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616CA963-EBE6-50EC-29A6-4B4DECD400A3}"/>
              </a:ext>
            </a:extLst>
          </p:cNvPr>
          <p:cNvSpPr/>
          <p:nvPr/>
        </p:nvSpPr>
        <p:spPr>
          <a:xfrm>
            <a:off x="6127820"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73" name="矩形 72">
            <a:extLst>
              <a:ext uri="{FF2B5EF4-FFF2-40B4-BE49-F238E27FC236}">
                <a16:creationId xmlns:a16="http://schemas.microsoft.com/office/drawing/2014/main" id="{2C51C76D-82E1-FD20-9026-79F0515238E9}"/>
              </a:ext>
            </a:extLst>
          </p:cNvPr>
          <p:cNvSpPr/>
          <p:nvPr/>
        </p:nvSpPr>
        <p:spPr>
          <a:xfrm>
            <a:off x="7083243"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4" name="矩形 73">
            <a:extLst>
              <a:ext uri="{FF2B5EF4-FFF2-40B4-BE49-F238E27FC236}">
                <a16:creationId xmlns:a16="http://schemas.microsoft.com/office/drawing/2014/main" id="{07E7F120-A23F-0CA4-0489-2D2E034960F8}"/>
              </a:ext>
            </a:extLst>
          </p:cNvPr>
          <p:cNvSpPr/>
          <p:nvPr/>
        </p:nvSpPr>
        <p:spPr>
          <a:xfrm>
            <a:off x="8038666"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5" name="矩形 74">
            <a:extLst>
              <a:ext uri="{FF2B5EF4-FFF2-40B4-BE49-F238E27FC236}">
                <a16:creationId xmlns:a16="http://schemas.microsoft.com/office/drawing/2014/main" id="{7A5ACD33-B134-91AD-1732-580DAB44628C}"/>
              </a:ext>
            </a:extLst>
          </p:cNvPr>
          <p:cNvSpPr/>
          <p:nvPr/>
        </p:nvSpPr>
        <p:spPr>
          <a:xfrm>
            <a:off x="8994089"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CDA7BB22-F5B0-3256-A7BC-56C1D3BDBA7C}"/>
              </a:ext>
            </a:extLst>
          </p:cNvPr>
          <p:cNvSpPr/>
          <p:nvPr/>
        </p:nvSpPr>
        <p:spPr>
          <a:xfrm>
            <a:off x="9949512"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5BD648B-C885-7D6F-291C-7612768B2A6D}"/>
              </a:ext>
            </a:extLst>
          </p:cNvPr>
          <p:cNvSpPr/>
          <p:nvPr/>
        </p:nvSpPr>
        <p:spPr>
          <a:xfrm>
            <a:off x="10904935"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5C08FDE4-A5CC-785A-E805-86CF9E870242}"/>
              </a:ext>
            </a:extLst>
          </p:cNvPr>
          <p:cNvSpPr/>
          <p:nvPr/>
        </p:nvSpPr>
        <p:spPr>
          <a:xfrm>
            <a:off x="6127820"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终点集</a:t>
            </a:r>
          </a:p>
        </p:txBody>
      </p:sp>
      <p:sp>
        <p:nvSpPr>
          <p:cNvPr id="85" name="矩形 84">
            <a:extLst>
              <a:ext uri="{FF2B5EF4-FFF2-40B4-BE49-F238E27FC236}">
                <a16:creationId xmlns:a16="http://schemas.microsoft.com/office/drawing/2014/main" id="{563E13CC-475F-8CF9-97A3-33593D323E18}"/>
              </a:ext>
            </a:extLst>
          </p:cNvPr>
          <p:cNvSpPr/>
          <p:nvPr/>
        </p:nvSpPr>
        <p:spPr>
          <a:xfrm>
            <a:off x="7083243"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a:t>
            </a:r>
            <a:r>
              <a:rPr lang="en-US" altLang="zh-CN" dirty="0"/>
              <a:t>}</a:t>
            </a:r>
            <a:endParaRPr lang="zh-CN" altLang="en-US" dirty="0"/>
          </a:p>
        </p:txBody>
      </p:sp>
      <p:sp>
        <p:nvSpPr>
          <p:cNvPr id="86" name="矩形 85">
            <a:extLst>
              <a:ext uri="{FF2B5EF4-FFF2-40B4-BE49-F238E27FC236}">
                <a16:creationId xmlns:a16="http://schemas.microsoft.com/office/drawing/2014/main" id="{026785E0-175E-DAD8-D1EC-93C68F0AFF98}"/>
              </a:ext>
            </a:extLst>
          </p:cNvPr>
          <p:cNvSpPr/>
          <p:nvPr/>
        </p:nvSpPr>
        <p:spPr>
          <a:xfrm>
            <a:off x="8038666"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a:t>
            </a:r>
            <a:r>
              <a:rPr lang="en-US" altLang="zh-CN" dirty="0"/>
              <a:t>}</a:t>
            </a:r>
            <a:endParaRPr lang="zh-CN" altLang="en-US" dirty="0"/>
          </a:p>
        </p:txBody>
      </p:sp>
      <p:sp>
        <p:nvSpPr>
          <p:cNvPr id="87" name="矩形 86">
            <a:extLst>
              <a:ext uri="{FF2B5EF4-FFF2-40B4-BE49-F238E27FC236}">
                <a16:creationId xmlns:a16="http://schemas.microsoft.com/office/drawing/2014/main" id="{D092B626-50D1-36CE-AEC2-CAE792FF4F3F}"/>
              </a:ext>
            </a:extLst>
          </p:cNvPr>
          <p:cNvSpPr/>
          <p:nvPr/>
        </p:nvSpPr>
        <p:spPr>
          <a:xfrm>
            <a:off x="8994089"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F67EF93B-42F1-8151-B1F5-51C3AFECE744}"/>
              </a:ext>
            </a:extLst>
          </p:cNvPr>
          <p:cNvSpPr/>
          <p:nvPr/>
        </p:nvSpPr>
        <p:spPr>
          <a:xfrm>
            <a:off x="9949512"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750C8A37-E82B-843E-9F0A-209E9D9891E4}"/>
              </a:ext>
            </a:extLst>
          </p:cNvPr>
          <p:cNvSpPr/>
          <p:nvPr/>
        </p:nvSpPr>
        <p:spPr>
          <a:xfrm>
            <a:off x="10904935"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A0B89EF-BE79-24AD-858F-C533CE18DF37}"/>
              </a:ext>
            </a:extLst>
          </p:cNvPr>
          <p:cNvSpPr txBox="1"/>
          <p:nvPr/>
        </p:nvSpPr>
        <p:spPr>
          <a:xfrm>
            <a:off x="46494" y="53050"/>
            <a:ext cx="1214550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到了第二次，与第一次有所不同，我们可以先从</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点走到</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点，在从</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点继续延申路径</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DBA0A679-C908-042B-7731-D1E8B748086D}"/>
              </a:ext>
            </a:extLst>
          </p:cNvPr>
          <p:cNvSpPr txBox="1"/>
          <p:nvPr/>
        </p:nvSpPr>
        <p:spPr>
          <a:xfrm>
            <a:off x="46493" y="961677"/>
            <a:ext cx="1200263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可以到达的记录权值，不能一步到达的赋予无穷，并且如果新路径权值比前面记录的权值小，则更新为新路径</a:t>
            </a:r>
          </a:p>
        </p:txBody>
      </p:sp>
    </p:spTree>
    <p:extLst>
      <p:ext uri="{BB962C8B-B14F-4D97-AF65-F5344CB8AC3E}">
        <p14:creationId xmlns:p14="http://schemas.microsoft.com/office/powerpoint/2010/main" val="171700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16"/>
                                        </p:tgtEl>
                                        <p:attrNameLst>
                                          <p:attrName>stroke.color</p:attrName>
                                        </p:attrNameLst>
                                      </p:cBhvr>
                                      <p:to>
                                        <a:schemeClr val="accent2"/>
                                      </p:to>
                                    </p:animClr>
                                    <p:set>
                                      <p:cBhvr>
                                        <p:cTn id="12" dur="500" fill="hold"/>
                                        <p:tgtEl>
                                          <p:spTgt spid="16"/>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19"/>
                                        </p:tgtEl>
                                        <p:attrNameLst>
                                          <p:attrName>stroke.color</p:attrName>
                                        </p:attrNameLst>
                                      </p:cBhvr>
                                      <p:to>
                                        <a:schemeClr val="accent2"/>
                                      </p:to>
                                    </p:animClr>
                                    <p:set>
                                      <p:cBhvr>
                                        <p:cTn id="15" dur="500" fill="hold"/>
                                        <p:tgtEl>
                                          <p:spTgt spid="19"/>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7" presetClass="emph" presetSubtype="2" fill="hold" nodeType="clickEffect">
                                  <p:stCondLst>
                                    <p:cond delay="0"/>
                                  </p:stCondLst>
                                  <p:childTnLst>
                                    <p:animClr clrSpc="rgb" dir="cw">
                                      <p:cBhvr>
                                        <p:cTn id="19" dur="500" fill="hold"/>
                                        <p:tgtEl>
                                          <p:spTgt spid="22"/>
                                        </p:tgtEl>
                                        <p:attrNameLst>
                                          <p:attrName>stroke.color</p:attrName>
                                        </p:attrNameLst>
                                      </p:cBhvr>
                                      <p:to>
                                        <a:schemeClr val="hlink"/>
                                      </p:to>
                                    </p:animClr>
                                    <p:set>
                                      <p:cBhvr>
                                        <p:cTn id="20" dur="500" fill="hold"/>
                                        <p:tgtEl>
                                          <p:spTgt spid="22"/>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17"/>
                                        </p:tgtEl>
                                        <p:attrNameLst>
                                          <p:attrName>stroke.color</p:attrName>
                                        </p:attrNameLst>
                                      </p:cBhvr>
                                      <p:to>
                                        <a:schemeClr val="hlink"/>
                                      </p:to>
                                    </p:animClr>
                                    <p:set>
                                      <p:cBhvr>
                                        <p:cTn id="23" dur="500" fill="hold"/>
                                        <p:tgtEl>
                                          <p:spTgt spid="17"/>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6">
                                            <p:txEl>
                                              <p:pRg st="0" end="0"/>
                                            </p:txEl>
                                          </p:spTgt>
                                        </p:tgtEl>
                                        <p:attrNameLst>
                                          <p:attrName>style.visibility</p:attrName>
                                        </p:attrNameLst>
                                      </p:cBhvr>
                                      <p:to>
                                        <p:strVal val="visible"/>
                                      </p:to>
                                    </p:set>
                                    <p:animEffect transition="in" filter="fade">
                                      <p:cBhvr>
                                        <p:cTn id="33" dur="500"/>
                                        <p:tgtEl>
                                          <p:spTgt spid="56">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2">
                                            <p:txEl>
                                              <p:pRg st="0" end="0"/>
                                            </p:txEl>
                                          </p:spTgt>
                                        </p:tgtEl>
                                        <p:attrNameLst>
                                          <p:attrName>style.visibility</p:attrName>
                                        </p:attrNameLst>
                                      </p:cBhvr>
                                      <p:to>
                                        <p:strVal val="visible"/>
                                      </p:to>
                                    </p:set>
                                    <p:animEffect transition="in" filter="fade">
                                      <p:cBhvr>
                                        <p:cTn id="36" dur="500"/>
                                        <p:tgtEl>
                                          <p:spTgt spid="62">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8">
                                            <p:txEl>
                                              <p:pRg st="0" end="0"/>
                                            </p:txEl>
                                          </p:spTgt>
                                        </p:tgtEl>
                                        <p:attrNameLst>
                                          <p:attrName>style.visibility</p:attrName>
                                        </p:attrNameLst>
                                      </p:cBhvr>
                                      <p:to>
                                        <p:strVal val="visible"/>
                                      </p:to>
                                    </p:set>
                                    <p:animEffect transition="in" filter="fade">
                                      <p:cBhvr>
                                        <p:cTn id="39" dur="500"/>
                                        <p:tgtEl>
                                          <p:spTgt spid="68">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4">
                                            <p:txEl>
                                              <p:pRg st="0" end="0"/>
                                            </p:txEl>
                                          </p:spTgt>
                                        </p:tgtEl>
                                        <p:attrNameLst>
                                          <p:attrName>style.visibility</p:attrName>
                                        </p:attrNameLst>
                                      </p:cBhvr>
                                      <p:to>
                                        <p:strVal val="visible"/>
                                      </p:to>
                                    </p:set>
                                    <p:animEffect transition="in" filter="fade">
                                      <p:cBhvr>
                                        <p:cTn id="42" dur="500"/>
                                        <p:tgtEl>
                                          <p:spTgt spid="7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6">
                                            <p:txEl>
                                              <p:pRg st="0" end="0"/>
                                            </p:txEl>
                                          </p:spTgt>
                                        </p:tgtEl>
                                        <p:attrNameLst>
                                          <p:attrName>style.visibility</p:attrName>
                                        </p:attrNameLst>
                                      </p:cBhvr>
                                      <p:to>
                                        <p:strVal val="visible"/>
                                      </p:to>
                                    </p:set>
                                    <p:animEffect transition="in" filter="fade">
                                      <p:cBhvr>
                                        <p:cTn id="47"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DF8E-47D7-805A-A9B2-C54E251952BE}"/>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A7865C6B-41DE-897E-955F-6D42A545A5B8}"/>
              </a:ext>
            </a:extLst>
          </p:cNvPr>
          <p:cNvSpPr/>
          <p:nvPr/>
        </p:nvSpPr>
        <p:spPr>
          <a:xfrm>
            <a:off x="368878"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0F9130DA-AF19-C3CD-7577-AE8639D86046}"/>
              </a:ext>
            </a:extLst>
          </p:cNvPr>
          <p:cNvSpPr/>
          <p:nvPr/>
        </p:nvSpPr>
        <p:spPr>
          <a:xfrm>
            <a:off x="1774301"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8855F122-3A25-C122-59A5-5067EF3A5E5F}"/>
              </a:ext>
            </a:extLst>
          </p:cNvPr>
          <p:cNvSpPr/>
          <p:nvPr/>
        </p:nvSpPr>
        <p:spPr>
          <a:xfrm>
            <a:off x="1774301"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 name="椭圆 11">
            <a:extLst>
              <a:ext uri="{FF2B5EF4-FFF2-40B4-BE49-F238E27FC236}">
                <a16:creationId xmlns:a16="http://schemas.microsoft.com/office/drawing/2014/main" id="{DACC9428-2A36-236C-6120-4ABC11F8B71B}"/>
              </a:ext>
            </a:extLst>
          </p:cNvPr>
          <p:cNvSpPr/>
          <p:nvPr/>
        </p:nvSpPr>
        <p:spPr>
          <a:xfrm>
            <a:off x="3472556"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4" name="椭圆 13">
            <a:extLst>
              <a:ext uri="{FF2B5EF4-FFF2-40B4-BE49-F238E27FC236}">
                <a16:creationId xmlns:a16="http://schemas.microsoft.com/office/drawing/2014/main" id="{CBABEE3D-8316-031A-42FE-33CE5943A31D}"/>
              </a:ext>
            </a:extLst>
          </p:cNvPr>
          <p:cNvSpPr/>
          <p:nvPr/>
        </p:nvSpPr>
        <p:spPr>
          <a:xfrm>
            <a:off x="4882239"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5" name="椭圆 14">
            <a:extLst>
              <a:ext uri="{FF2B5EF4-FFF2-40B4-BE49-F238E27FC236}">
                <a16:creationId xmlns:a16="http://schemas.microsoft.com/office/drawing/2014/main" id="{5FF0D336-981E-2895-3FAF-B95C24B0622C}"/>
              </a:ext>
            </a:extLst>
          </p:cNvPr>
          <p:cNvSpPr/>
          <p:nvPr/>
        </p:nvSpPr>
        <p:spPr>
          <a:xfrm>
            <a:off x="3472556"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6" name="直接箭头连接符 15">
            <a:extLst>
              <a:ext uri="{FF2B5EF4-FFF2-40B4-BE49-F238E27FC236}">
                <a16:creationId xmlns:a16="http://schemas.microsoft.com/office/drawing/2014/main" id="{E1B35F01-E1FA-6960-8715-37311C86F8C5}"/>
              </a:ext>
            </a:extLst>
          </p:cNvPr>
          <p:cNvCxnSpPr>
            <a:cxnSpLocks/>
          </p:cNvCxnSpPr>
          <p:nvPr/>
        </p:nvCxnSpPr>
        <p:spPr>
          <a:xfrm flipV="1">
            <a:off x="818878" y="2638439"/>
            <a:ext cx="955423" cy="590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CE8F207-7DD9-5E06-3970-DBCC141068F3}"/>
              </a:ext>
            </a:extLst>
          </p:cNvPr>
          <p:cNvCxnSpPr>
            <a:cxnSpLocks/>
          </p:cNvCxnSpPr>
          <p:nvPr/>
        </p:nvCxnSpPr>
        <p:spPr>
          <a:xfrm>
            <a:off x="2310032" y="2520987"/>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DE1442A-EA40-28C6-B569-7582B2223BED}"/>
              </a:ext>
            </a:extLst>
          </p:cNvPr>
          <p:cNvCxnSpPr>
            <a:cxnSpLocks/>
          </p:cNvCxnSpPr>
          <p:nvPr/>
        </p:nvCxnSpPr>
        <p:spPr>
          <a:xfrm>
            <a:off x="2310032" y="4279003"/>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AF98B94-AC1E-CD68-F825-AD94749B3E0A}"/>
              </a:ext>
            </a:extLst>
          </p:cNvPr>
          <p:cNvCxnSpPr>
            <a:cxnSpLocks/>
          </p:cNvCxnSpPr>
          <p:nvPr/>
        </p:nvCxnSpPr>
        <p:spPr>
          <a:xfrm>
            <a:off x="809353" y="3614798"/>
            <a:ext cx="955423" cy="555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8A8C22C-7685-75D9-971F-6AA403B2911C}"/>
              </a:ext>
            </a:extLst>
          </p:cNvPr>
          <p:cNvCxnSpPr>
            <a:cxnSpLocks/>
          </p:cNvCxnSpPr>
          <p:nvPr/>
        </p:nvCxnSpPr>
        <p:spPr>
          <a:xfrm>
            <a:off x="3989244" y="2638439"/>
            <a:ext cx="892995" cy="55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A82DBE6-B460-8417-0EC8-B6A2D1EAC11E}"/>
              </a:ext>
            </a:extLst>
          </p:cNvPr>
          <p:cNvCxnSpPr>
            <a:cxnSpLocks/>
          </p:cNvCxnSpPr>
          <p:nvPr/>
        </p:nvCxnSpPr>
        <p:spPr>
          <a:xfrm flipV="1">
            <a:off x="3989244" y="3614798"/>
            <a:ext cx="892995" cy="656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57AEB8F-91D7-4E0D-D7D4-F45A63D04D43}"/>
              </a:ext>
            </a:extLst>
          </p:cNvPr>
          <p:cNvCxnSpPr>
            <a:cxnSpLocks/>
          </p:cNvCxnSpPr>
          <p:nvPr/>
        </p:nvCxnSpPr>
        <p:spPr>
          <a:xfrm>
            <a:off x="1988777" y="2841581"/>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77CC67F-79A1-6084-BDCE-E0F2FCD6EB86}"/>
              </a:ext>
            </a:extLst>
          </p:cNvPr>
          <p:cNvCxnSpPr>
            <a:cxnSpLocks/>
          </p:cNvCxnSpPr>
          <p:nvPr/>
        </p:nvCxnSpPr>
        <p:spPr>
          <a:xfrm>
            <a:off x="3697556" y="2804956"/>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B8B3D07-EA56-5479-353C-F6F9A63B02E1}"/>
              </a:ext>
            </a:extLst>
          </p:cNvPr>
          <p:cNvCxnSpPr>
            <a:cxnSpLocks/>
          </p:cNvCxnSpPr>
          <p:nvPr/>
        </p:nvCxnSpPr>
        <p:spPr>
          <a:xfrm flipV="1">
            <a:off x="2199989" y="2654371"/>
            <a:ext cx="1272567" cy="1392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8BD72A7-94FF-6EC0-10A2-69BDF4821FEC}"/>
              </a:ext>
            </a:extLst>
          </p:cNvPr>
          <p:cNvCxnSpPr>
            <a:cxnSpLocks/>
          </p:cNvCxnSpPr>
          <p:nvPr/>
        </p:nvCxnSpPr>
        <p:spPr>
          <a:xfrm flipV="1">
            <a:off x="2280465" y="3439892"/>
            <a:ext cx="2535086" cy="68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AD43DE59-CA30-6D42-6A01-21AE07475BE6}"/>
              </a:ext>
            </a:extLst>
          </p:cNvPr>
          <p:cNvSpPr txBox="1"/>
          <p:nvPr/>
        </p:nvSpPr>
        <p:spPr>
          <a:xfrm>
            <a:off x="953828" y="245287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FCA6CAC3-6C04-8F54-CFF9-835E357E8D9A}"/>
              </a:ext>
            </a:extLst>
          </p:cNvPr>
          <p:cNvSpPr txBox="1"/>
          <p:nvPr/>
        </p:nvSpPr>
        <p:spPr>
          <a:xfrm>
            <a:off x="2632950" y="1930400"/>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2A607F1A-C2DC-61F2-CD7C-B05C8483A172}"/>
              </a:ext>
            </a:extLst>
          </p:cNvPr>
          <p:cNvSpPr txBox="1"/>
          <p:nvPr/>
        </p:nvSpPr>
        <p:spPr>
          <a:xfrm>
            <a:off x="4365551" y="2367961"/>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47E45C7A-A77C-4FA2-9F45-2BC268A79EC4}"/>
              </a:ext>
            </a:extLst>
          </p:cNvPr>
          <p:cNvSpPr txBox="1"/>
          <p:nvPr/>
        </p:nvSpPr>
        <p:spPr>
          <a:xfrm>
            <a:off x="4398895" y="389777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21B05C0A-9EC9-5A95-1935-774028D444A5}"/>
              </a:ext>
            </a:extLst>
          </p:cNvPr>
          <p:cNvSpPr txBox="1"/>
          <p:nvPr/>
        </p:nvSpPr>
        <p:spPr>
          <a:xfrm>
            <a:off x="4121497" y="3020495"/>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55A06A7B-95B9-74E0-D6E9-AF4BCFF2F8AB}"/>
              </a:ext>
            </a:extLst>
          </p:cNvPr>
          <p:cNvSpPr txBox="1"/>
          <p:nvPr/>
        </p:nvSpPr>
        <p:spPr>
          <a:xfrm>
            <a:off x="3379809" y="3031594"/>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61740BD7-563D-C1BD-5673-FCD16795552A}"/>
              </a:ext>
            </a:extLst>
          </p:cNvPr>
          <p:cNvSpPr txBox="1"/>
          <p:nvPr/>
        </p:nvSpPr>
        <p:spPr>
          <a:xfrm>
            <a:off x="2623428" y="4193112"/>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E440C627-B5B8-1570-203E-6A6A6DDE397E}"/>
              </a:ext>
            </a:extLst>
          </p:cNvPr>
          <p:cNvSpPr txBox="1"/>
          <p:nvPr/>
        </p:nvSpPr>
        <p:spPr>
          <a:xfrm>
            <a:off x="881306" y="372493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42F862D0-7EF6-416C-74AB-A94DD88EAD5E}"/>
              </a:ext>
            </a:extLst>
          </p:cNvPr>
          <p:cNvSpPr txBox="1"/>
          <p:nvPr/>
        </p:nvSpPr>
        <p:spPr>
          <a:xfrm>
            <a:off x="1684538" y="306201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65701A8A-0408-A071-6B77-7B513EBE1E48}"/>
              </a:ext>
            </a:extLst>
          </p:cNvPr>
          <p:cNvSpPr txBox="1"/>
          <p:nvPr/>
        </p:nvSpPr>
        <p:spPr>
          <a:xfrm>
            <a:off x="2531322" y="2844776"/>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A9F2B41A-D4AA-2356-9206-A4FD655408F9}"/>
              </a:ext>
            </a:extLst>
          </p:cNvPr>
          <p:cNvSpPr/>
          <p:nvPr/>
        </p:nvSpPr>
        <p:spPr>
          <a:xfrm>
            <a:off x="6127820"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C91EE2F8-924F-00D8-9947-DAED569D8D5B}"/>
              </a:ext>
            </a:extLst>
          </p:cNvPr>
          <p:cNvSpPr/>
          <p:nvPr/>
        </p:nvSpPr>
        <p:spPr>
          <a:xfrm>
            <a:off x="7083243"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1</a:t>
            </a:r>
            <a:r>
              <a:rPr lang="zh-CN" altLang="en-US" dirty="0"/>
              <a:t>次</a:t>
            </a:r>
          </a:p>
        </p:txBody>
      </p:sp>
      <p:sp>
        <p:nvSpPr>
          <p:cNvPr id="43" name="矩形 42">
            <a:extLst>
              <a:ext uri="{FF2B5EF4-FFF2-40B4-BE49-F238E27FC236}">
                <a16:creationId xmlns:a16="http://schemas.microsoft.com/office/drawing/2014/main" id="{0CCAF5D2-B667-5044-2247-12F9B4A72E15}"/>
              </a:ext>
            </a:extLst>
          </p:cNvPr>
          <p:cNvSpPr/>
          <p:nvPr/>
        </p:nvSpPr>
        <p:spPr>
          <a:xfrm>
            <a:off x="8038666"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2</a:t>
            </a:r>
            <a:r>
              <a:rPr lang="zh-CN" altLang="en-US" dirty="0"/>
              <a:t>次</a:t>
            </a:r>
          </a:p>
        </p:txBody>
      </p:sp>
      <p:sp>
        <p:nvSpPr>
          <p:cNvPr id="44" name="矩形 43">
            <a:extLst>
              <a:ext uri="{FF2B5EF4-FFF2-40B4-BE49-F238E27FC236}">
                <a16:creationId xmlns:a16="http://schemas.microsoft.com/office/drawing/2014/main" id="{02F60F2E-479D-6E0F-953E-AEDC60F09C06}"/>
              </a:ext>
            </a:extLst>
          </p:cNvPr>
          <p:cNvSpPr/>
          <p:nvPr/>
        </p:nvSpPr>
        <p:spPr>
          <a:xfrm>
            <a:off x="8994089"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3</a:t>
            </a:r>
            <a:r>
              <a:rPr lang="zh-CN" altLang="en-US" dirty="0"/>
              <a:t>次</a:t>
            </a:r>
          </a:p>
        </p:txBody>
      </p:sp>
      <p:sp>
        <p:nvSpPr>
          <p:cNvPr id="45" name="矩形 44">
            <a:extLst>
              <a:ext uri="{FF2B5EF4-FFF2-40B4-BE49-F238E27FC236}">
                <a16:creationId xmlns:a16="http://schemas.microsoft.com/office/drawing/2014/main" id="{1C68BD57-B2AA-4A1A-AF9A-E6CE2A40B565}"/>
              </a:ext>
            </a:extLst>
          </p:cNvPr>
          <p:cNvSpPr/>
          <p:nvPr/>
        </p:nvSpPr>
        <p:spPr>
          <a:xfrm>
            <a:off x="9949512"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4</a:t>
            </a:r>
            <a:r>
              <a:rPr lang="zh-CN" altLang="en-US" dirty="0"/>
              <a:t>次</a:t>
            </a:r>
          </a:p>
        </p:txBody>
      </p:sp>
      <p:sp>
        <p:nvSpPr>
          <p:cNvPr id="46" name="矩形 45">
            <a:extLst>
              <a:ext uri="{FF2B5EF4-FFF2-40B4-BE49-F238E27FC236}">
                <a16:creationId xmlns:a16="http://schemas.microsoft.com/office/drawing/2014/main" id="{F21A6783-E778-AEA2-2027-3A3D2DEDDBAD}"/>
              </a:ext>
            </a:extLst>
          </p:cNvPr>
          <p:cNvSpPr/>
          <p:nvPr/>
        </p:nvSpPr>
        <p:spPr>
          <a:xfrm>
            <a:off x="10904935"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5</a:t>
            </a:r>
            <a:r>
              <a:rPr lang="zh-CN" altLang="en-US" dirty="0"/>
              <a:t>次</a:t>
            </a:r>
          </a:p>
        </p:txBody>
      </p:sp>
      <p:sp>
        <p:nvSpPr>
          <p:cNvPr id="48" name="矩形 47">
            <a:extLst>
              <a:ext uri="{FF2B5EF4-FFF2-40B4-BE49-F238E27FC236}">
                <a16:creationId xmlns:a16="http://schemas.microsoft.com/office/drawing/2014/main" id="{58A8B94D-676C-8542-8F8D-4C3409E294C8}"/>
              </a:ext>
            </a:extLst>
          </p:cNvPr>
          <p:cNvSpPr/>
          <p:nvPr/>
        </p:nvSpPr>
        <p:spPr>
          <a:xfrm>
            <a:off x="6127820"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9" name="矩形 48">
            <a:extLst>
              <a:ext uri="{FF2B5EF4-FFF2-40B4-BE49-F238E27FC236}">
                <a16:creationId xmlns:a16="http://schemas.microsoft.com/office/drawing/2014/main" id="{19102499-CC88-6AB9-287F-BF39210D7306}"/>
              </a:ext>
            </a:extLst>
          </p:cNvPr>
          <p:cNvSpPr/>
          <p:nvPr/>
        </p:nvSpPr>
        <p:spPr>
          <a:xfrm>
            <a:off x="7083243"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br>
              <a:rPr lang="en-US" altLang="zh-CN" dirty="0"/>
            </a:br>
            <a:r>
              <a:rPr lang="en-US" altLang="zh-CN" dirty="0"/>
              <a:t>(</a:t>
            </a:r>
            <a:r>
              <a:rPr lang="en-US" altLang="zh-CN" dirty="0" err="1"/>
              <a:t>a,b</a:t>
            </a:r>
            <a:r>
              <a:rPr lang="en-US" altLang="zh-CN" dirty="0"/>
              <a:t>)</a:t>
            </a:r>
            <a:endParaRPr lang="zh-CN" altLang="en-US" dirty="0"/>
          </a:p>
        </p:txBody>
      </p:sp>
      <p:sp>
        <p:nvSpPr>
          <p:cNvPr id="50" name="矩形 49">
            <a:extLst>
              <a:ext uri="{FF2B5EF4-FFF2-40B4-BE49-F238E27FC236}">
                <a16:creationId xmlns:a16="http://schemas.microsoft.com/office/drawing/2014/main" id="{2E6649ED-5265-03F7-5F75-4FB1E99EAD8B}"/>
              </a:ext>
            </a:extLst>
          </p:cNvPr>
          <p:cNvSpPr/>
          <p:nvPr/>
        </p:nvSpPr>
        <p:spPr>
          <a:xfrm>
            <a:off x="8038666"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9092FE97-E87A-A0B3-68E4-F9E19D99EA24}"/>
              </a:ext>
            </a:extLst>
          </p:cNvPr>
          <p:cNvSpPr/>
          <p:nvPr/>
        </p:nvSpPr>
        <p:spPr>
          <a:xfrm>
            <a:off x="8994089"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3A701A25-E1B3-5A84-D167-229BB7982D22}"/>
              </a:ext>
            </a:extLst>
          </p:cNvPr>
          <p:cNvSpPr/>
          <p:nvPr/>
        </p:nvSpPr>
        <p:spPr>
          <a:xfrm>
            <a:off x="9949512"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198D3B15-9A4A-E661-414C-53172E86A9D0}"/>
              </a:ext>
            </a:extLst>
          </p:cNvPr>
          <p:cNvSpPr/>
          <p:nvPr/>
        </p:nvSpPr>
        <p:spPr>
          <a:xfrm>
            <a:off x="10904935"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0FCDB7E-7541-79A2-8C84-2B060DA37685}"/>
              </a:ext>
            </a:extLst>
          </p:cNvPr>
          <p:cNvSpPr/>
          <p:nvPr/>
        </p:nvSpPr>
        <p:spPr>
          <a:xfrm>
            <a:off x="6127820"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矩形 54">
            <a:extLst>
              <a:ext uri="{FF2B5EF4-FFF2-40B4-BE49-F238E27FC236}">
                <a16:creationId xmlns:a16="http://schemas.microsoft.com/office/drawing/2014/main" id="{62666D0D-CC75-248D-1A54-22AFEEBB2FB2}"/>
              </a:ext>
            </a:extLst>
          </p:cNvPr>
          <p:cNvSpPr/>
          <p:nvPr/>
        </p:nvSpPr>
        <p:spPr>
          <a:xfrm>
            <a:off x="7083243"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a,c</a:t>
            </a:r>
            <a:r>
              <a:rPr lang="en-US" altLang="zh-CN" dirty="0"/>
              <a:t>)</a:t>
            </a:r>
            <a:endParaRPr lang="zh-CN" altLang="en-US" dirty="0"/>
          </a:p>
        </p:txBody>
      </p:sp>
      <p:sp>
        <p:nvSpPr>
          <p:cNvPr id="56" name="矩形 55">
            <a:extLst>
              <a:ext uri="{FF2B5EF4-FFF2-40B4-BE49-F238E27FC236}">
                <a16:creationId xmlns:a16="http://schemas.microsoft.com/office/drawing/2014/main" id="{DD701EE5-D836-BAF7-F9E8-FD6E961706BF}"/>
              </a:ext>
            </a:extLst>
          </p:cNvPr>
          <p:cNvSpPr/>
          <p:nvPr/>
        </p:nvSpPr>
        <p:spPr>
          <a:xfrm>
            <a:off x="8038666"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br>
              <a:rPr lang="en-US" altLang="zh-CN" dirty="0"/>
            </a:br>
            <a:r>
              <a:rPr lang="en-US" altLang="zh-CN" dirty="0"/>
              <a:t>(</a:t>
            </a:r>
            <a:r>
              <a:rPr lang="en-US" altLang="zh-CN" dirty="0" err="1"/>
              <a:t>a,b,c</a:t>
            </a:r>
            <a:r>
              <a:rPr lang="en-US" altLang="zh-CN" dirty="0"/>
              <a:t>)</a:t>
            </a:r>
            <a:endParaRPr lang="zh-CN" altLang="en-US" dirty="0"/>
          </a:p>
        </p:txBody>
      </p:sp>
      <p:sp>
        <p:nvSpPr>
          <p:cNvPr id="57" name="矩形 56">
            <a:extLst>
              <a:ext uri="{FF2B5EF4-FFF2-40B4-BE49-F238E27FC236}">
                <a16:creationId xmlns:a16="http://schemas.microsoft.com/office/drawing/2014/main" id="{8604DA5A-B1A2-01D4-ADE2-F6903909E9BE}"/>
              </a:ext>
            </a:extLst>
          </p:cNvPr>
          <p:cNvSpPr/>
          <p:nvPr/>
        </p:nvSpPr>
        <p:spPr>
          <a:xfrm>
            <a:off x="8994089"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AC985E1-43F8-8504-BD3A-0F24C639AD23}"/>
              </a:ext>
            </a:extLst>
          </p:cNvPr>
          <p:cNvSpPr/>
          <p:nvPr/>
        </p:nvSpPr>
        <p:spPr>
          <a:xfrm>
            <a:off x="9949512"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EA73848E-97EC-3C9C-3937-55FF5630C71B}"/>
              </a:ext>
            </a:extLst>
          </p:cNvPr>
          <p:cNvSpPr/>
          <p:nvPr/>
        </p:nvSpPr>
        <p:spPr>
          <a:xfrm>
            <a:off x="10904935"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D86D65A-6C98-0AF1-481B-61939B08FE9C}"/>
              </a:ext>
            </a:extLst>
          </p:cNvPr>
          <p:cNvSpPr/>
          <p:nvPr/>
        </p:nvSpPr>
        <p:spPr>
          <a:xfrm>
            <a:off x="6127820"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1" name="矩形 60">
            <a:extLst>
              <a:ext uri="{FF2B5EF4-FFF2-40B4-BE49-F238E27FC236}">
                <a16:creationId xmlns:a16="http://schemas.microsoft.com/office/drawing/2014/main" id="{A1C8CD3D-2E44-18EE-37F1-7A09E7151EC5}"/>
              </a:ext>
            </a:extLst>
          </p:cNvPr>
          <p:cNvSpPr/>
          <p:nvPr/>
        </p:nvSpPr>
        <p:spPr>
          <a:xfrm>
            <a:off x="7083243"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2" name="矩形 61">
            <a:extLst>
              <a:ext uri="{FF2B5EF4-FFF2-40B4-BE49-F238E27FC236}">
                <a16:creationId xmlns:a16="http://schemas.microsoft.com/office/drawing/2014/main" id="{4367ABB8-FA19-E3F4-53F2-CF93F69D7B03}"/>
              </a:ext>
            </a:extLst>
          </p:cNvPr>
          <p:cNvSpPr/>
          <p:nvPr/>
        </p:nvSpPr>
        <p:spPr>
          <a:xfrm>
            <a:off x="8038666"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3" name="矩形 62">
            <a:extLst>
              <a:ext uri="{FF2B5EF4-FFF2-40B4-BE49-F238E27FC236}">
                <a16:creationId xmlns:a16="http://schemas.microsoft.com/office/drawing/2014/main" id="{F6C83BE8-174D-91DB-C933-EFD50A86258A}"/>
              </a:ext>
            </a:extLst>
          </p:cNvPr>
          <p:cNvSpPr/>
          <p:nvPr/>
        </p:nvSpPr>
        <p:spPr>
          <a:xfrm>
            <a:off x="8994089"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4" name="矩形 63">
            <a:extLst>
              <a:ext uri="{FF2B5EF4-FFF2-40B4-BE49-F238E27FC236}">
                <a16:creationId xmlns:a16="http://schemas.microsoft.com/office/drawing/2014/main" id="{914D3491-B194-5860-DF29-863545A79448}"/>
              </a:ext>
            </a:extLst>
          </p:cNvPr>
          <p:cNvSpPr/>
          <p:nvPr/>
        </p:nvSpPr>
        <p:spPr>
          <a:xfrm>
            <a:off x="9949512"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274730FC-CE90-3F29-8547-9A80A2E0630C}"/>
              </a:ext>
            </a:extLst>
          </p:cNvPr>
          <p:cNvSpPr/>
          <p:nvPr/>
        </p:nvSpPr>
        <p:spPr>
          <a:xfrm>
            <a:off x="10904935"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E6604828-3C61-F950-CC30-AB55A792902A}"/>
              </a:ext>
            </a:extLst>
          </p:cNvPr>
          <p:cNvSpPr/>
          <p:nvPr/>
        </p:nvSpPr>
        <p:spPr>
          <a:xfrm>
            <a:off x="6127820"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67" name="矩形 66">
            <a:extLst>
              <a:ext uri="{FF2B5EF4-FFF2-40B4-BE49-F238E27FC236}">
                <a16:creationId xmlns:a16="http://schemas.microsoft.com/office/drawing/2014/main" id="{BDC7758A-5805-20F7-60E7-4FB41B8CD339}"/>
              </a:ext>
            </a:extLst>
          </p:cNvPr>
          <p:cNvSpPr/>
          <p:nvPr/>
        </p:nvSpPr>
        <p:spPr>
          <a:xfrm>
            <a:off x="7083243"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8" name="矩形 67">
            <a:extLst>
              <a:ext uri="{FF2B5EF4-FFF2-40B4-BE49-F238E27FC236}">
                <a16:creationId xmlns:a16="http://schemas.microsoft.com/office/drawing/2014/main" id="{A25542ED-142D-67CF-5D3D-245EE3029342}"/>
              </a:ext>
            </a:extLst>
          </p:cNvPr>
          <p:cNvSpPr/>
          <p:nvPr/>
        </p:nvSpPr>
        <p:spPr>
          <a:xfrm>
            <a:off x="8038666"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9" name="矩形 68">
            <a:extLst>
              <a:ext uri="{FF2B5EF4-FFF2-40B4-BE49-F238E27FC236}">
                <a16:creationId xmlns:a16="http://schemas.microsoft.com/office/drawing/2014/main" id="{F2684F75-472A-A586-6A0D-EF61475B0930}"/>
              </a:ext>
            </a:extLst>
          </p:cNvPr>
          <p:cNvSpPr/>
          <p:nvPr/>
        </p:nvSpPr>
        <p:spPr>
          <a:xfrm>
            <a:off x="8994089"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br>
              <a:rPr lang="en-US" altLang="zh-CN" dirty="0"/>
            </a:br>
            <a:r>
              <a:rPr lang="en-US" altLang="zh-CN" dirty="0"/>
              <a:t>(</a:t>
            </a:r>
            <a:r>
              <a:rPr lang="en-US" altLang="zh-CN" dirty="0" err="1"/>
              <a:t>a,b,c,e</a:t>
            </a:r>
            <a:r>
              <a:rPr lang="en-US" altLang="zh-CN" dirty="0"/>
              <a:t>)</a:t>
            </a:r>
            <a:endParaRPr lang="zh-CN" altLang="en-US" dirty="0"/>
          </a:p>
        </p:txBody>
      </p:sp>
      <p:sp>
        <p:nvSpPr>
          <p:cNvPr id="70" name="矩形 69">
            <a:extLst>
              <a:ext uri="{FF2B5EF4-FFF2-40B4-BE49-F238E27FC236}">
                <a16:creationId xmlns:a16="http://schemas.microsoft.com/office/drawing/2014/main" id="{ABE4D547-ABFD-15AF-301E-2720FEB5D0AD}"/>
              </a:ext>
            </a:extLst>
          </p:cNvPr>
          <p:cNvSpPr/>
          <p:nvPr/>
        </p:nvSpPr>
        <p:spPr>
          <a:xfrm>
            <a:off x="9949512"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FF407072-DE2A-DCDD-1D57-0EF99BE1F29A}"/>
              </a:ext>
            </a:extLst>
          </p:cNvPr>
          <p:cNvSpPr/>
          <p:nvPr/>
        </p:nvSpPr>
        <p:spPr>
          <a:xfrm>
            <a:off x="10904935"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00F7F39F-CD11-327D-9D54-01B2C70BD274}"/>
              </a:ext>
            </a:extLst>
          </p:cNvPr>
          <p:cNvSpPr/>
          <p:nvPr/>
        </p:nvSpPr>
        <p:spPr>
          <a:xfrm>
            <a:off x="6127820"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73" name="矩形 72">
            <a:extLst>
              <a:ext uri="{FF2B5EF4-FFF2-40B4-BE49-F238E27FC236}">
                <a16:creationId xmlns:a16="http://schemas.microsoft.com/office/drawing/2014/main" id="{42909559-5FD1-BE40-59C1-5995042D11A5}"/>
              </a:ext>
            </a:extLst>
          </p:cNvPr>
          <p:cNvSpPr/>
          <p:nvPr/>
        </p:nvSpPr>
        <p:spPr>
          <a:xfrm>
            <a:off x="7083243"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4" name="矩形 73">
            <a:extLst>
              <a:ext uri="{FF2B5EF4-FFF2-40B4-BE49-F238E27FC236}">
                <a16:creationId xmlns:a16="http://schemas.microsoft.com/office/drawing/2014/main" id="{FBAACA29-BED6-1655-5DD9-15D5A0BA21D3}"/>
              </a:ext>
            </a:extLst>
          </p:cNvPr>
          <p:cNvSpPr/>
          <p:nvPr/>
        </p:nvSpPr>
        <p:spPr>
          <a:xfrm>
            <a:off x="8038666"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5" name="矩形 74">
            <a:extLst>
              <a:ext uri="{FF2B5EF4-FFF2-40B4-BE49-F238E27FC236}">
                <a16:creationId xmlns:a16="http://schemas.microsoft.com/office/drawing/2014/main" id="{88ACFA0F-7D8E-4EE3-5DDD-CEE242A89692}"/>
              </a:ext>
            </a:extLst>
          </p:cNvPr>
          <p:cNvSpPr/>
          <p:nvPr/>
        </p:nvSpPr>
        <p:spPr>
          <a:xfrm>
            <a:off x="8994089"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br>
              <a:rPr lang="en-US" altLang="zh-CN" dirty="0"/>
            </a:br>
            <a:r>
              <a:rPr lang="en-US" altLang="zh-CN" dirty="0"/>
              <a:t>(</a:t>
            </a:r>
            <a:r>
              <a:rPr lang="en-US" altLang="zh-CN" dirty="0" err="1"/>
              <a:t>a,b,c,f</a:t>
            </a:r>
            <a:r>
              <a:rPr lang="en-US" altLang="zh-CN" dirty="0"/>
              <a:t>)</a:t>
            </a:r>
            <a:endParaRPr lang="zh-CN" altLang="en-US" dirty="0"/>
          </a:p>
        </p:txBody>
      </p:sp>
      <p:sp>
        <p:nvSpPr>
          <p:cNvPr id="76" name="矩形 75">
            <a:extLst>
              <a:ext uri="{FF2B5EF4-FFF2-40B4-BE49-F238E27FC236}">
                <a16:creationId xmlns:a16="http://schemas.microsoft.com/office/drawing/2014/main" id="{EFF838BC-D9F9-17A4-42B4-C640017FD679}"/>
              </a:ext>
            </a:extLst>
          </p:cNvPr>
          <p:cNvSpPr/>
          <p:nvPr/>
        </p:nvSpPr>
        <p:spPr>
          <a:xfrm>
            <a:off x="9949512"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DD170CD0-AC0F-5C19-B255-8EB9C037CBCC}"/>
              </a:ext>
            </a:extLst>
          </p:cNvPr>
          <p:cNvSpPr/>
          <p:nvPr/>
        </p:nvSpPr>
        <p:spPr>
          <a:xfrm>
            <a:off x="10904935"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3F488B6A-D522-1458-F0CA-3E31165C6108}"/>
              </a:ext>
            </a:extLst>
          </p:cNvPr>
          <p:cNvSpPr/>
          <p:nvPr/>
        </p:nvSpPr>
        <p:spPr>
          <a:xfrm>
            <a:off x="6127820"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终点集</a:t>
            </a:r>
          </a:p>
        </p:txBody>
      </p:sp>
      <p:sp>
        <p:nvSpPr>
          <p:cNvPr id="85" name="矩形 84">
            <a:extLst>
              <a:ext uri="{FF2B5EF4-FFF2-40B4-BE49-F238E27FC236}">
                <a16:creationId xmlns:a16="http://schemas.microsoft.com/office/drawing/2014/main" id="{7E13DB2A-6BCB-D08D-1842-80938A5404F9}"/>
              </a:ext>
            </a:extLst>
          </p:cNvPr>
          <p:cNvSpPr/>
          <p:nvPr/>
        </p:nvSpPr>
        <p:spPr>
          <a:xfrm>
            <a:off x="7083243"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a:t>
            </a:r>
            <a:r>
              <a:rPr lang="en-US" altLang="zh-CN" dirty="0"/>
              <a:t>}</a:t>
            </a:r>
            <a:endParaRPr lang="zh-CN" altLang="en-US" dirty="0"/>
          </a:p>
        </p:txBody>
      </p:sp>
      <p:sp>
        <p:nvSpPr>
          <p:cNvPr id="86" name="矩形 85">
            <a:extLst>
              <a:ext uri="{FF2B5EF4-FFF2-40B4-BE49-F238E27FC236}">
                <a16:creationId xmlns:a16="http://schemas.microsoft.com/office/drawing/2014/main" id="{226B15DC-DCF4-4B16-500C-234FD2DCBC20}"/>
              </a:ext>
            </a:extLst>
          </p:cNvPr>
          <p:cNvSpPr/>
          <p:nvPr/>
        </p:nvSpPr>
        <p:spPr>
          <a:xfrm>
            <a:off x="8038666"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a:t>
            </a:r>
            <a:r>
              <a:rPr lang="en-US" altLang="zh-CN" dirty="0"/>
              <a:t>}</a:t>
            </a:r>
            <a:endParaRPr lang="zh-CN" altLang="en-US" dirty="0"/>
          </a:p>
        </p:txBody>
      </p:sp>
      <p:sp>
        <p:nvSpPr>
          <p:cNvPr id="87" name="矩形 86">
            <a:extLst>
              <a:ext uri="{FF2B5EF4-FFF2-40B4-BE49-F238E27FC236}">
                <a16:creationId xmlns:a16="http://schemas.microsoft.com/office/drawing/2014/main" id="{165EC850-B5FC-EFDA-08AA-D5FD0BD0D3B7}"/>
              </a:ext>
            </a:extLst>
          </p:cNvPr>
          <p:cNvSpPr/>
          <p:nvPr/>
        </p:nvSpPr>
        <p:spPr>
          <a:xfrm>
            <a:off x="8994089"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a,b,c,f</a:t>
            </a:r>
            <a:r>
              <a:rPr lang="en-US" altLang="zh-CN" dirty="0"/>
              <a:t>}</a:t>
            </a:r>
            <a:endParaRPr lang="zh-CN" altLang="en-US" dirty="0"/>
          </a:p>
        </p:txBody>
      </p:sp>
      <p:sp>
        <p:nvSpPr>
          <p:cNvPr id="88" name="矩形 87">
            <a:extLst>
              <a:ext uri="{FF2B5EF4-FFF2-40B4-BE49-F238E27FC236}">
                <a16:creationId xmlns:a16="http://schemas.microsoft.com/office/drawing/2014/main" id="{B8D5D28D-9D36-8EF4-EDCA-155C6CD91FCD}"/>
              </a:ext>
            </a:extLst>
          </p:cNvPr>
          <p:cNvSpPr/>
          <p:nvPr/>
        </p:nvSpPr>
        <p:spPr>
          <a:xfrm>
            <a:off x="9949512"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6F224E26-07AA-954A-DDD3-FCE8E8EA4A98}"/>
              </a:ext>
            </a:extLst>
          </p:cNvPr>
          <p:cNvSpPr/>
          <p:nvPr/>
        </p:nvSpPr>
        <p:spPr>
          <a:xfrm>
            <a:off x="10904935"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BC69944-41BA-74BE-5A8D-AD1345A5C111}"/>
              </a:ext>
            </a:extLst>
          </p:cNvPr>
          <p:cNvSpPr txBox="1"/>
          <p:nvPr/>
        </p:nvSpPr>
        <p:spPr>
          <a:xfrm>
            <a:off x="46494" y="53050"/>
            <a:ext cx="1214550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到了第三次，我们又多了一个跳板</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，我们现在可以从</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然后探寻与</a:t>
            </a:r>
            <a:r>
              <a:rPr lang="en-US" altLang="zh-CN" sz="2800" dirty="0">
                <a:latin typeface="宋体" panose="02010600030101010101" pitchFamily="2" charset="-122"/>
                <a:ea typeface="宋体" panose="02010600030101010101" pitchFamily="2" charset="-122"/>
              </a:rPr>
              <a:t>c</a:t>
            </a:r>
            <a:r>
              <a:rPr lang="zh-CN" altLang="en-US" sz="2800" dirty="0">
                <a:latin typeface="宋体" panose="02010600030101010101" pitchFamily="2" charset="-122"/>
                <a:ea typeface="宋体" panose="02010600030101010101" pitchFamily="2" charset="-122"/>
              </a:rPr>
              <a:t>链接的节点</a:t>
            </a:r>
          </a:p>
        </p:txBody>
      </p:sp>
      <p:sp>
        <p:nvSpPr>
          <p:cNvPr id="5" name="文本框 4">
            <a:extLst>
              <a:ext uri="{FF2B5EF4-FFF2-40B4-BE49-F238E27FC236}">
                <a16:creationId xmlns:a16="http://schemas.microsoft.com/office/drawing/2014/main" id="{ACBB8AF2-8DF0-5B48-5E3E-FF66862D6CF6}"/>
              </a:ext>
            </a:extLst>
          </p:cNvPr>
          <p:cNvSpPr txBox="1"/>
          <p:nvPr/>
        </p:nvSpPr>
        <p:spPr>
          <a:xfrm>
            <a:off x="46493" y="961677"/>
            <a:ext cx="1200263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可以到达的记录权值，不能一步到达的赋予无穷，并且如果新路径权值比前面记录的权值小，则更新为新路径</a:t>
            </a:r>
          </a:p>
        </p:txBody>
      </p:sp>
    </p:spTree>
    <p:extLst>
      <p:ext uri="{BB962C8B-B14F-4D97-AF65-F5344CB8AC3E}">
        <p14:creationId xmlns:p14="http://schemas.microsoft.com/office/powerpoint/2010/main" val="267972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16"/>
                                        </p:tgtEl>
                                        <p:attrNameLst>
                                          <p:attrName>stroke.color</p:attrName>
                                        </p:attrNameLst>
                                      </p:cBhvr>
                                      <p:to>
                                        <a:schemeClr val="accent2"/>
                                      </p:to>
                                    </p:animClr>
                                    <p:set>
                                      <p:cBhvr>
                                        <p:cTn id="12" dur="500" fill="hold"/>
                                        <p:tgtEl>
                                          <p:spTgt spid="16"/>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19"/>
                                        </p:tgtEl>
                                        <p:attrNameLst>
                                          <p:attrName>stroke.color</p:attrName>
                                        </p:attrNameLst>
                                      </p:cBhvr>
                                      <p:to>
                                        <a:schemeClr val="accent2"/>
                                      </p:to>
                                    </p:animClr>
                                    <p:set>
                                      <p:cBhvr>
                                        <p:cTn id="15" dur="500" fill="hold"/>
                                        <p:tgtEl>
                                          <p:spTgt spid="19"/>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7" presetClass="emph" presetSubtype="2" fill="hold" nodeType="clickEffect">
                                  <p:stCondLst>
                                    <p:cond delay="0"/>
                                  </p:stCondLst>
                                  <p:childTnLst>
                                    <p:animClr clrSpc="rgb" dir="cw">
                                      <p:cBhvr>
                                        <p:cTn id="19" dur="500" fill="hold"/>
                                        <p:tgtEl>
                                          <p:spTgt spid="17"/>
                                        </p:tgtEl>
                                        <p:attrNameLst>
                                          <p:attrName>stroke.color</p:attrName>
                                        </p:attrNameLst>
                                      </p:cBhvr>
                                      <p:to>
                                        <a:schemeClr val="hlink"/>
                                      </p:to>
                                    </p:animClr>
                                    <p:set>
                                      <p:cBhvr>
                                        <p:cTn id="20" dur="500" fill="hold"/>
                                        <p:tgtEl>
                                          <p:spTgt spid="17"/>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22"/>
                                        </p:tgtEl>
                                        <p:attrNameLst>
                                          <p:attrName>stroke.color</p:attrName>
                                        </p:attrNameLst>
                                      </p:cBhvr>
                                      <p:to>
                                        <a:schemeClr val="hlink"/>
                                      </p:to>
                                    </p:animClr>
                                    <p:set>
                                      <p:cBhvr>
                                        <p:cTn id="23" dur="500" fill="hold"/>
                                        <p:tgtEl>
                                          <p:spTgt spid="22"/>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500" fill="hold"/>
                                        <p:tgtEl>
                                          <p:spTgt spid="24"/>
                                        </p:tgtEl>
                                        <p:attrNameLst>
                                          <p:attrName>stroke.color</p:attrName>
                                        </p:attrNameLst>
                                      </p:cBhvr>
                                      <p:to>
                                        <a:schemeClr val="folHlink"/>
                                      </p:to>
                                    </p:animClr>
                                    <p:set>
                                      <p:cBhvr>
                                        <p:cTn id="28" dur="500" fill="hold"/>
                                        <p:tgtEl>
                                          <p:spTgt spid="24"/>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25"/>
                                        </p:tgtEl>
                                        <p:attrNameLst>
                                          <p:attrName>stroke.color</p:attrName>
                                        </p:attrNameLst>
                                      </p:cBhvr>
                                      <p:to>
                                        <a:schemeClr val="folHlink"/>
                                      </p:to>
                                    </p:animClr>
                                    <p:set>
                                      <p:cBhvr>
                                        <p:cTn id="31" dur="500" fill="hold"/>
                                        <p:tgtEl>
                                          <p:spTgt spid="25"/>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18"/>
                                        </p:tgtEl>
                                        <p:attrNameLst>
                                          <p:attrName>stroke.color</p:attrName>
                                        </p:attrNameLst>
                                      </p:cBhvr>
                                      <p:to>
                                        <a:schemeClr val="folHlink"/>
                                      </p:to>
                                    </p:animClr>
                                    <p:set>
                                      <p:cBhvr>
                                        <p:cTn id="34" dur="500" fill="hold"/>
                                        <p:tgtEl>
                                          <p:spTgt spid="18"/>
                                        </p:tgtEl>
                                        <p:attrNameLst>
                                          <p:attrName>stroke.on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3">
                                            <p:txEl>
                                              <p:pRg st="0" end="0"/>
                                            </p:txEl>
                                          </p:spTgt>
                                        </p:tgtEl>
                                        <p:attrNameLst>
                                          <p:attrName>style.visibility</p:attrName>
                                        </p:attrNameLst>
                                      </p:cBhvr>
                                      <p:to>
                                        <p:strVal val="visible"/>
                                      </p:to>
                                    </p:set>
                                    <p:animEffect transition="in" filter="fade">
                                      <p:cBhvr>
                                        <p:cTn id="44" dur="500"/>
                                        <p:tgtEl>
                                          <p:spTgt spid="63">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9">
                                            <p:txEl>
                                              <p:pRg st="0" end="0"/>
                                            </p:txEl>
                                          </p:spTgt>
                                        </p:tgtEl>
                                        <p:attrNameLst>
                                          <p:attrName>style.visibility</p:attrName>
                                        </p:attrNameLst>
                                      </p:cBhvr>
                                      <p:to>
                                        <p:strVal val="visible"/>
                                      </p:to>
                                    </p:set>
                                    <p:animEffect transition="in" filter="fade">
                                      <p:cBhvr>
                                        <p:cTn id="47" dur="500"/>
                                        <p:tgtEl>
                                          <p:spTgt spid="69">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75">
                                            <p:txEl>
                                              <p:pRg st="0" end="0"/>
                                            </p:txEl>
                                          </p:spTgt>
                                        </p:tgtEl>
                                        <p:attrNameLst>
                                          <p:attrName>style.visibility</p:attrName>
                                        </p:attrNameLst>
                                      </p:cBhvr>
                                      <p:to>
                                        <p:strVal val="visible"/>
                                      </p:to>
                                    </p:set>
                                    <p:animEffect transition="in" filter="fade">
                                      <p:cBhvr>
                                        <p:cTn id="50" dur="500"/>
                                        <p:tgtEl>
                                          <p:spTgt spid="75">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7">
                                            <p:txEl>
                                              <p:pRg st="0" end="0"/>
                                            </p:txEl>
                                          </p:spTgt>
                                        </p:tgtEl>
                                        <p:attrNameLst>
                                          <p:attrName>style.visibility</p:attrName>
                                        </p:attrNameLst>
                                      </p:cBhvr>
                                      <p:to>
                                        <p:strVal val="visible"/>
                                      </p:to>
                                    </p:set>
                                    <p:animEffect transition="in" filter="fade">
                                      <p:cBhvr>
                                        <p:cTn id="55" dur="500"/>
                                        <p:tgtEl>
                                          <p:spTgt spid="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A449-0008-EFD0-39B7-14756431FEF8}"/>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D5867852-98B0-1D39-BF7E-14C8F87EBB80}"/>
              </a:ext>
            </a:extLst>
          </p:cNvPr>
          <p:cNvSpPr txBox="1"/>
          <p:nvPr/>
        </p:nvSpPr>
        <p:spPr>
          <a:xfrm>
            <a:off x="1656711" y="-1488363"/>
            <a:ext cx="8271965"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下面是一些常见操作的可视化</a:t>
            </a:r>
            <a:endParaRPr lang="en-US" altLang="zh-CN" sz="4800" dirty="0">
              <a:latin typeface="华文楷体" panose="02010600040101010101" pitchFamily="2" charset="-122"/>
              <a:ea typeface="华文楷体" panose="02010600040101010101" pitchFamily="2" charset="-122"/>
            </a:endParaRPr>
          </a:p>
        </p:txBody>
      </p:sp>
      <p:sp>
        <p:nvSpPr>
          <p:cNvPr id="20" name="文本框 19">
            <a:extLst>
              <a:ext uri="{FF2B5EF4-FFF2-40B4-BE49-F238E27FC236}">
                <a16:creationId xmlns:a16="http://schemas.microsoft.com/office/drawing/2014/main" id="{73F1E257-0984-E377-C0BB-64E78FF17127}"/>
              </a:ext>
            </a:extLst>
          </p:cNvPr>
          <p:cNvSpPr txBox="1"/>
          <p:nvPr/>
        </p:nvSpPr>
        <p:spPr>
          <a:xfrm>
            <a:off x="1656711"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操作前</a:t>
            </a:r>
            <a:endParaRPr lang="en-US" altLang="zh-CN" sz="4800" dirty="0">
              <a:latin typeface="华文楷体" panose="02010600040101010101" pitchFamily="2" charset="-122"/>
              <a:ea typeface="华文楷体" panose="02010600040101010101" pitchFamily="2" charset="-122"/>
            </a:endParaRPr>
          </a:p>
        </p:txBody>
      </p:sp>
      <p:sp>
        <p:nvSpPr>
          <p:cNvPr id="22" name="文本框 21">
            <a:extLst>
              <a:ext uri="{FF2B5EF4-FFF2-40B4-BE49-F238E27FC236}">
                <a16:creationId xmlns:a16="http://schemas.microsoft.com/office/drawing/2014/main" id="{8189EED5-3B9E-4657-EE51-D7BA5EA38255}"/>
              </a:ext>
            </a:extLst>
          </p:cNvPr>
          <p:cNvSpPr txBox="1"/>
          <p:nvPr/>
        </p:nvSpPr>
        <p:spPr>
          <a:xfrm>
            <a:off x="7678969"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操作后</a:t>
            </a:r>
            <a:endParaRPr lang="en-US" altLang="zh-CN" sz="4800" dirty="0">
              <a:latin typeface="华文楷体" panose="02010600040101010101" pitchFamily="2" charset="-122"/>
              <a:ea typeface="华文楷体" panose="02010600040101010101" pitchFamily="2" charset="-122"/>
            </a:endParaRPr>
          </a:p>
        </p:txBody>
      </p:sp>
      <p:sp>
        <p:nvSpPr>
          <p:cNvPr id="23" name="矩形: 圆角 22">
            <a:extLst>
              <a:ext uri="{FF2B5EF4-FFF2-40B4-BE49-F238E27FC236}">
                <a16:creationId xmlns:a16="http://schemas.microsoft.com/office/drawing/2014/main" id="{91F8EC8E-EB10-DD3B-915E-D49C53BED6CE}"/>
              </a:ext>
            </a:extLst>
          </p:cNvPr>
          <p:cNvSpPr/>
          <p:nvPr/>
        </p:nvSpPr>
        <p:spPr>
          <a:xfrm>
            <a:off x="1212211"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2DFDF867-B7FE-998F-1C01-FBC31D468E8B}"/>
              </a:ext>
            </a:extLst>
          </p:cNvPr>
          <p:cNvSpPr txBox="1"/>
          <p:nvPr/>
        </p:nvSpPr>
        <p:spPr>
          <a:xfrm>
            <a:off x="3992950" y="0"/>
            <a:ext cx="3686019"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 = p-&gt;next</a:t>
            </a:r>
          </a:p>
        </p:txBody>
      </p:sp>
      <p:cxnSp>
        <p:nvCxnSpPr>
          <p:cNvPr id="27" name="直接箭头连接符 26">
            <a:extLst>
              <a:ext uri="{FF2B5EF4-FFF2-40B4-BE49-F238E27FC236}">
                <a16:creationId xmlns:a16="http://schemas.microsoft.com/office/drawing/2014/main" id="{409A57E1-7A8E-B346-E249-1A4FBC8178F7}"/>
              </a:ext>
            </a:extLst>
          </p:cNvPr>
          <p:cNvCxnSpPr>
            <a:cxnSpLocks/>
          </p:cNvCxnSpPr>
          <p:nvPr/>
        </p:nvCxnSpPr>
        <p:spPr>
          <a:xfrm>
            <a:off x="1668370" y="3168556"/>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422F0C5-57C9-8D2C-F271-E4AB462AD415}"/>
              </a:ext>
            </a:extLst>
          </p:cNvPr>
          <p:cNvSpPr txBox="1"/>
          <p:nvPr/>
        </p:nvSpPr>
        <p:spPr>
          <a:xfrm>
            <a:off x="1458260" y="2214472"/>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sp>
        <p:nvSpPr>
          <p:cNvPr id="39" name="文本框 38">
            <a:extLst>
              <a:ext uri="{FF2B5EF4-FFF2-40B4-BE49-F238E27FC236}">
                <a16:creationId xmlns:a16="http://schemas.microsoft.com/office/drawing/2014/main" id="{3BD0D802-5CFA-A8C4-774A-BB10302FE3A3}"/>
              </a:ext>
            </a:extLst>
          </p:cNvPr>
          <p:cNvSpPr txBox="1"/>
          <p:nvPr/>
        </p:nvSpPr>
        <p:spPr>
          <a:xfrm>
            <a:off x="9368058" y="2214472"/>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a:t>
            </a:r>
          </a:p>
        </p:txBody>
      </p:sp>
      <p:sp>
        <p:nvSpPr>
          <p:cNvPr id="41" name="文本框 40">
            <a:extLst>
              <a:ext uri="{FF2B5EF4-FFF2-40B4-BE49-F238E27FC236}">
                <a16:creationId xmlns:a16="http://schemas.microsoft.com/office/drawing/2014/main" id="{97FDD2F9-9DA3-C4FD-BBCB-EA0E9F6A6210}"/>
              </a:ext>
            </a:extLst>
          </p:cNvPr>
          <p:cNvSpPr txBox="1"/>
          <p:nvPr/>
        </p:nvSpPr>
        <p:spPr>
          <a:xfrm>
            <a:off x="7615469" y="2214472"/>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sp>
        <p:nvSpPr>
          <p:cNvPr id="2" name="矩形: 圆角 1">
            <a:extLst>
              <a:ext uri="{FF2B5EF4-FFF2-40B4-BE49-F238E27FC236}">
                <a16:creationId xmlns:a16="http://schemas.microsoft.com/office/drawing/2014/main" id="{76B0D0E7-A0E2-EC39-32F8-396E66E5486F}"/>
              </a:ext>
            </a:extLst>
          </p:cNvPr>
          <p:cNvSpPr/>
          <p:nvPr/>
        </p:nvSpPr>
        <p:spPr>
          <a:xfrm>
            <a:off x="2824906"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箭头连接符 2">
            <a:extLst>
              <a:ext uri="{FF2B5EF4-FFF2-40B4-BE49-F238E27FC236}">
                <a16:creationId xmlns:a16="http://schemas.microsoft.com/office/drawing/2014/main" id="{5F5367F9-F469-427F-656E-50ED061B3418}"/>
              </a:ext>
            </a:extLst>
          </p:cNvPr>
          <p:cNvCxnSpPr>
            <a:cxnSpLocks/>
          </p:cNvCxnSpPr>
          <p:nvPr/>
        </p:nvCxnSpPr>
        <p:spPr>
          <a:xfrm>
            <a:off x="1955378" y="3925113"/>
            <a:ext cx="7962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C6A35F92-E135-DD6A-C14A-14AB0089C5EF}"/>
              </a:ext>
            </a:extLst>
          </p:cNvPr>
          <p:cNvSpPr/>
          <p:nvPr/>
        </p:nvSpPr>
        <p:spPr>
          <a:xfrm>
            <a:off x="7460611"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8" name="直接箭头连接符 7">
            <a:extLst>
              <a:ext uri="{FF2B5EF4-FFF2-40B4-BE49-F238E27FC236}">
                <a16:creationId xmlns:a16="http://schemas.microsoft.com/office/drawing/2014/main" id="{A73FE046-CB35-2F64-56BB-AC3EA39331D1}"/>
              </a:ext>
            </a:extLst>
          </p:cNvPr>
          <p:cNvCxnSpPr>
            <a:cxnSpLocks/>
          </p:cNvCxnSpPr>
          <p:nvPr/>
        </p:nvCxnSpPr>
        <p:spPr>
          <a:xfrm>
            <a:off x="7916770" y="3168556"/>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F92BBD4E-DCAD-D484-9C83-5A7D1F8FB955}"/>
              </a:ext>
            </a:extLst>
          </p:cNvPr>
          <p:cNvSpPr/>
          <p:nvPr/>
        </p:nvSpPr>
        <p:spPr>
          <a:xfrm>
            <a:off x="9073306"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0" name="直接箭头连接符 9">
            <a:extLst>
              <a:ext uri="{FF2B5EF4-FFF2-40B4-BE49-F238E27FC236}">
                <a16:creationId xmlns:a16="http://schemas.microsoft.com/office/drawing/2014/main" id="{E35426EE-560A-4B2E-69FA-E82C36332260}"/>
              </a:ext>
            </a:extLst>
          </p:cNvPr>
          <p:cNvCxnSpPr>
            <a:cxnSpLocks/>
          </p:cNvCxnSpPr>
          <p:nvPr/>
        </p:nvCxnSpPr>
        <p:spPr>
          <a:xfrm>
            <a:off x="8203778" y="3925113"/>
            <a:ext cx="7962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08C4F50-7FB5-B04B-5064-9DB87D1CF1C6}"/>
              </a:ext>
            </a:extLst>
          </p:cNvPr>
          <p:cNvCxnSpPr>
            <a:cxnSpLocks/>
          </p:cNvCxnSpPr>
          <p:nvPr/>
        </p:nvCxnSpPr>
        <p:spPr>
          <a:xfrm>
            <a:off x="9529465" y="3214687"/>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71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36" grpId="0"/>
      <p:bldP spid="39" grpId="0"/>
      <p:bldP spid="41" grpId="0"/>
      <p:bldP spid="2" grpId="0" animBg="1"/>
      <p:bldP spid="6" grpId="0" animBg="1"/>
      <p:bldP spid="9"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C5149-7F20-A2F2-8972-31EE33A1D346}"/>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C3C33B6-0964-62A4-E8A8-E99AA4BD0EF0}"/>
              </a:ext>
            </a:extLst>
          </p:cNvPr>
          <p:cNvSpPr/>
          <p:nvPr/>
        </p:nvSpPr>
        <p:spPr>
          <a:xfrm>
            <a:off x="368878"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BA544C45-333B-0460-9A12-47A20209C0FF}"/>
              </a:ext>
            </a:extLst>
          </p:cNvPr>
          <p:cNvSpPr/>
          <p:nvPr/>
        </p:nvSpPr>
        <p:spPr>
          <a:xfrm>
            <a:off x="1774301"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B8CEB7FF-C87F-EF9C-F425-70C5FAFE30F5}"/>
              </a:ext>
            </a:extLst>
          </p:cNvPr>
          <p:cNvSpPr/>
          <p:nvPr/>
        </p:nvSpPr>
        <p:spPr>
          <a:xfrm>
            <a:off x="1774301"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 name="椭圆 11">
            <a:extLst>
              <a:ext uri="{FF2B5EF4-FFF2-40B4-BE49-F238E27FC236}">
                <a16:creationId xmlns:a16="http://schemas.microsoft.com/office/drawing/2014/main" id="{B7C18C82-48BF-2550-AEF4-0317CA518816}"/>
              </a:ext>
            </a:extLst>
          </p:cNvPr>
          <p:cNvSpPr/>
          <p:nvPr/>
        </p:nvSpPr>
        <p:spPr>
          <a:xfrm>
            <a:off x="3472556"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4" name="椭圆 13">
            <a:extLst>
              <a:ext uri="{FF2B5EF4-FFF2-40B4-BE49-F238E27FC236}">
                <a16:creationId xmlns:a16="http://schemas.microsoft.com/office/drawing/2014/main" id="{1067EDE5-5D46-401F-B5CF-B1FAC1A11A79}"/>
              </a:ext>
            </a:extLst>
          </p:cNvPr>
          <p:cNvSpPr/>
          <p:nvPr/>
        </p:nvSpPr>
        <p:spPr>
          <a:xfrm>
            <a:off x="4882239"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5" name="椭圆 14">
            <a:extLst>
              <a:ext uri="{FF2B5EF4-FFF2-40B4-BE49-F238E27FC236}">
                <a16:creationId xmlns:a16="http://schemas.microsoft.com/office/drawing/2014/main" id="{6648F650-4609-266F-779A-083962DA51AA}"/>
              </a:ext>
            </a:extLst>
          </p:cNvPr>
          <p:cNvSpPr/>
          <p:nvPr/>
        </p:nvSpPr>
        <p:spPr>
          <a:xfrm>
            <a:off x="3472556"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6" name="直接箭头连接符 15">
            <a:extLst>
              <a:ext uri="{FF2B5EF4-FFF2-40B4-BE49-F238E27FC236}">
                <a16:creationId xmlns:a16="http://schemas.microsoft.com/office/drawing/2014/main" id="{2B80A7F4-4B46-284A-3986-C3B431AD7773}"/>
              </a:ext>
            </a:extLst>
          </p:cNvPr>
          <p:cNvCxnSpPr>
            <a:cxnSpLocks/>
          </p:cNvCxnSpPr>
          <p:nvPr/>
        </p:nvCxnSpPr>
        <p:spPr>
          <a:xfrm flipV="1">
            <a:off x="818878" y="2638439"/>
            <a:ext cx="955423" cy="590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1A76A8D-203C-0B63-9AD4-67FF7003E4DF}"/>
              </a:ext>
            </a:extLst>
          </p:cNvPr>
          <p:cNvCxnSpPr>
            <a:cxnSpLocks/>
          </p:cNvCxnSpPr>
          <p:nvPr/>
        </p:nvCxnSpPr>
        <p:spPr>
          <a:xfrm>
            <a:off x="2310032" y="2520987"/>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4AFC07B-3DDC-50D2-1688-76711AA56FAD}"/>
              </a:ext>
            </a:extLst>
          </p:cNvPr>
          <p:cNvCxnSpPr>
            <a:cxnSpLocks/>
          </p:cNvCxnSpPr>
          <p:nvPr/>
        </p:nvCxnSpPr>
        <p:spPr>
          <a:xfrm>
            <a:off x="2310032" y="4279003"/>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D821909-B982-8C6D-5B11-134BAFFDFCB9}"/>
              </a:ext>
            </a:extLst>
          </p:cNvPr>
          <p:cNvCxnSpPr>
            <a:cxnSpLocks/>
          </p:cNvCxnSpPr>
          <p:nvPr/>
        </p:nvCxnSpPr>
        <p:spPr>
          <a:xfrm>
            <a:off x="809353" y="3614798"/>
            <a:ext cx="955423" cy="555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596FE4D-4079-033A-1E66-9322957FB3B7}"/>
              </a:ext>
            </a:extLst>
          </p:cNvPr>
          <p:cNvCxnSpPr>
            <a:cxnSpLocks/>
          </p:cNvCxnSpPr>
          <p:nvPr/>
        </p:nvCxnSpPr>
        <p:spPr>
          <a:xfrm>
            <a:off x="3989244" y="2638439"/>
            <a:ext cx="892995" cy="55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9472B75-7957-C5A4-173D-A253C2785456}"/>
              </a:ext>
            </a:extLst>
          </p:cNvPr>
          <p:cNvCxnSpPr>
            <a:cxnSpLocks/>
          </p:cNvCxnSpPr>
          <p:nvPr/>
        </p:nvCxnSpPr>
        <p:spPr>
          <a:xfrm flipV="1">
            <a:off x="3989244" y="3614798"/>
            <a:ext cx="892995" cy="656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611AD40-A71F-FCEB-7D62-E7A4BC7D55FB}"/>
              </a:ext>
            </a:extLst>
          </p:cNvPr>
          <p:cNvCxnSpPr>
            <a:cxnSpLocks/>
          </p:cNvCxnSpPr>
          <p:nvPr/>
        </p:nvCxnSpPr>
        <p:spPr>
          <a:xfrm>
            <a:off x="1988777" y="2841581"/>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BDC14BE-2086-67FD-DDA9-98C0F49254CA}"/>
              </a:ext>
            </a:extLst>
          </p:cNvPr>
          <p:cNvCxnSpPr>
            <a:cxnSpLocks/>
          </p:cNvCxnSpPr>
          <p:nvPr/>
        </p:nvCxnSpPr>
        <p:spPr>
          <a:xfrm>
            <a:off x="3697556" y="2804956"/>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3051891-627B-0CFF-2F82-AF81972229B1}"/>
              </a:ext>
            </a:extLst>
          </p:cNvPr>
          <p:cNvCxnSpPr>
            <a:cxnSpLocks/>
          </p:cNvCxnSpPr>
          <p:nvPr/>
        </p:nvCxnSpPr>
        <p:spPr>
          <a:xfrm flipV="1">
            <a:off x="2199989" y="2654371"/>
            <a:ext cx="1272567" cy="1392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0F0EC94-4CAE-E0B0-9F04-DF3A48CB8323}"/>
              </a:ext>
            </a:extLst>
          </p:cNvPr>
          <p:cNvCxnSpPr>
            <a:cxnSpLocks/>
          </p:cNvCxnSpPr>
          <p:nvPr/>
        </p:nvCxnSpPr>
        <p:spPr>
          <a:xfrm flipV="1">
            <a:off x="2280465" y="3439892"/>
            <a:ext cx="2535086" cy="68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39237C2-6FB6-541C-31EB-2229DC00ABBE}"/>
              </a:ext>
            </a:extLst>
          </p:cNvPr>
          <p:cNvSpPr txBox="1"/>
          <p:nvPr/>
        </p:nvSpPr>
        <p:spPr>
          <a:xfrm>
            <a:off x="953828" y="245287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B4B2263C-04F6-726E-101F-3557B0FF028B}"/>
              </a:ext>
            </a:extLst>
          </p:cNvPr>
          <p:cNvSpPr txBox="1"/>
          <p:nvPr/>
        </p:nvSpPr>
        <p:spPr>
          <a:xfrm>
            <a:off x="2632950" y="1930400"/>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2858EB1F-5250-84D2-8F94-0B44B71CD554}"/>
              </a:ext>
            </a:extLst>
          </p:cNvPr>
          <p:cNvSpPr txBox="1"/>
          <p:nvPr/>
        </p:nvSpPr>
        <p:spPr>
          <a:xfrm>
            <a:off x="4365551" y="2367961"/>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CCD15285-D7FE-A2F9-598A-66037C5782D0}"/>
              </a:ext>
            </a:extLst>
          </p:cNvPr>
          <p:cNvSpPr txBox="1"/>
          <p:nvPr/>
        </p:nvSpPr>
        <p:spPr>
          <a:xfrm>
            <a:off x="4398895" y="389777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582FE580-39EE-6FE7-ADCE-418660E5DF83}"/>
              </a:ext>
            </a:extLst>
          </p:cNvPr>
          <p:cNvSpPr txBox="1"/>
          <p:nvPr/>
        </p:nvSpPr>
        <p:spPr>
          <a:xfrm>
            <a:off x="4121497" y="3020495"/>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F87E9A0A-F541-3AA4-AF7F-3CE1CE8E6E3B}"/>
              </a:ext>
            </a:extLst>
          </p:cNvPr>
          <p:cNvSpPr txBox="1"/>
          <p:nvPr/>
        </p:nvSpPr>
        <p:spPr>
          <a:xfrm>
            <a:off x="3379809" y="3031594"/>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99D9F8F8-9926-1F18-BC17-2E099AF842FD}"/>
              </a:ext>
            </a:extLst>
          </p:cNvPr>
          <p:cNvSpPr txBox="1"/>
          <p:nvPr/>
        </p:nvSpPr>
        <p:spPr>
          <a:xfrm>
            <a:off x="2623428" y="4193112"/>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C4613DD6-DDC7-4DC9-CCE4-97932A9D3E7F}"/>
              </a:ext>
            </a:extLst>
          </p:cNvPr>
          <p:cNvSpPr txBox="1"/>
          <p:nvPr/>
        </p:nvSpPr>
        <p:spPr>
          <a:xfrm>
            <a:off x="881306" y="372493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878DA15C-E8E0-EDD4-4ABB-F523FCD818CE}"/>
              </a:ext>
            </a:extLst>
          </p:cNvPr>
          <p:cNvSpPr txBox="1"/>
          <p:nvPr/>
        </p:nvSpPr>
        <p:spPr>
          <a:xfrm>
            <a:off x="1684538" y="306201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79062605-C893-F7DD-D256-F11413E1A433}"/>
              </a:ext>
            </a:extLst>
          </p:cNvPr>
          <p:cNvSpPr txBox="1"/>
          <p:nvPr/>
        </p:nvSpPr>
        <p:spPr>
          <a:xfrm>
            <a:off x="2531322" y="2844776"/>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C72C5D3D-9442-8D1A-BBEE-6E74B69DA2A1}"/>
              </a:ext>
            </a:extLst>
          </p:cNvPr>
          <p:cNvSpPr/>
          <p:nvPr/>
        </p:nvSpPr>
        <p:spPr>
          <a:xfrm>
            <a:off x="6127820"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687E003E-E925-DE20-8794-FC5C9FCF94E2}"/>
              </a:ext>
            </a:extLst>
          </p:cNvPr>
          <p:cNvSpPr/>
          <p:nvPr/>
        </p:nvSpPr>
        <p:spPr>
          <a:xfrm>
            <a:off x="7083243"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1</a:t>
            </a:r>
            <a:r>
              <a:rPr lang="zh-CN" altLang="en-US" dirty="0"/>
              <a:t>次</a:t>
            </a:r>
          </a:p>
        </p:txBody>
      </p:sp>
      <p:sp>
        <p:nvSpPr>
          <p:cNvPr id="43" name="矩形 42">
            <a:extLst>
              <a:ext uri="{FF2B5EF4-FFF2-40B4-BE49-F238E27FC236}">
                <a16:creationId xmlns:a16="http://schemas.microsoft.com/office/drawing/2014/main" id="{03E52F62-D46E-52DF-4919-A83C8A0BB055}"/>
              </a:ext>
            </a:extLst>
          </p:cNvPr>
          <p:cNvSpPr/>
          <p:nvPr/>
        </p:nvSpPr>
        <p:spPr>
          <a:xfrm>
            <a:off x="8038666"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2</a:t>
            </a:r>
            <a:r>
              <a:rPr lang="zh-CN" altLang="en-US" dirty="0"/>
              <a:t>次</a:t>
            </a:r>
          </a:p>
        </p:txBody>
      </p:sp>
      <p:sp>
        <p:nvSpPr>
          <p:cNvPr id="44" name="矩形 43">
            <a:extLst>
              <a:ext uri="{FF2B5EF4-FFF2-40B4-BE49-F238E27FC236}">
                <a16:creationId xmlns:a16="http://schemas.microsoft.com/office/drawing/2014/main" id="{ECE996CE-5994-5857-56A3-F7F0E7808224}"/>
              </a:ext>
            </a:extLst>
          </p:cNvPr>
          <p:cNvSpPr/>
          <p:nvPr/>
        </p:nvSpPr>
        <p:spPr>
          <a:xfrm>
            <a:off x="8994089"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3</a:t>
            </a:r>
            <a:r>
              <a:rPr lang="zh-CN" altLang="en-US" dirty="0"/>
              <a:t>次</a:t>
            </a:r>
          </a:p>
        </p:txBody>
      </p:sp>
      <p:sp>
        <p:nvSpPr>
          <p:cNvPr id="45" name="矩形 44">
            <a:extLst>
              <a:ext uri="{FF2B5EF4-FFF2-40B4-BE49-F238E27FC236}">
                <a16:creationId xmlns:a16="http://schemas.microsoft.com/office/drawing/2014/main" id="{FBCB4AD6-4CF1-A2D4-757D-6FBA27D98A39}"/>
              </a:ext>
            </a:extLst>
          </p:cNvPr>
          <p:cNvSpPr/>
          <p:nvPr/>
        </p:nvSpPr>
        <p:spPr>
          <a:xfrm>
            <a:off x="9949512"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4</a:t>
            </a:r>
            <a:r>
              <a:rPr lang="zh-CN" altLang="en-US" dirty="0"/>
              <a:t>次</a:t>
            </a:r>
          </a:p>
        </p:txBody>
      </p:sp>
      <p:sp>
        <p:nvSpPr>
          <p:cNvPr id="46" name="矩形 45">
            <a:extLst>
              <a:ext uri="{FF2B5EF4-FFF2-40B4-BE49-F238E27FC236}">
                <a16:creationId xmlns:a16="http://schemas.microsoft.com/office/drawing/2014/main" id="{B66FC4E7-07E8-992A-87F0-928A62C1337E}"/>
              </a:ext>
            </a:extLst>
          </p:cNvPr>
          <p:cNvSpPr/>
          <p:nvPr/>
        </p:nvSpPr>
        <p:spPr>
          <a:xfrm>
            <a:off x="10904935"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5</a:t>
            </a:r>
            <a:r>
              <a:rPr lang="zh-CN" altLang="en-US" dirty="0"/>
              <a:t>次</a:t>
            </a:r>
          </a:p>
        </p:txBody>
      </p:sp>
      <p:sp>
        <p:nvSpPr>
          <p:cNvPr id="48" name="矩形 47">
            <a:extLst>
              <a:ext uri="{FF2B5EF4-FFF2-40B4-BE49-F238E27FC236}">
                <a16:creationId xmlns:a16="http://schemas.microsoft.com/office/drawing/2014/main" id="{DDCF237D-F22B-D764-7062-742E59CF1510}"/>
              </a:ext>
            </a:extLst>
          </p:cNvPr>
          <p:cNvSpPr/>
          <p:nvPr/>
        </p:nvSpPr>
        <p:spPr>
          <a:xfrm>
            <a:off x="6127820"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9" name="矩形 48">
            <a:extLst>
              <a:ext uri="{FF2B5EF4-FFF2-40B4-BE49-F238E27FC236}">
                <a16:creationId xmlns:a16="http://schemas.microsoft.com/office/drawing/2014/main" id="{8E7854EA-41CC-551E-C47F-5242742F3678}"/>
              </a:ext>
            </a:extLst>
          </p:cNvPr>
          <p:cNvSpPr/>
          <p:nvPr/>
        </p:nvSpPr>
        <p:spPr>
          <a:xfrm>
            <a:off x="7083243"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br>
              <a:rPr lang="en-US" altLang="zh-CN" dirty="0"/>
            </a:br>
            <a:r>
              <a:rPr lang="en-US" altLang="zh-CN" dirty="0"/>
              <a:t>(</a:t>
            </a:r>
            <a:r>
              <a:rPr lang="en-US" altLang="zh-CN" dirty="0" err="1"/>
              <a:t>a,b</a:t>
            </a:r>
            <a:r>
              <a:rPr lang="en-US" altLang="zh-CN" dirty="0"/>
              <a:t>)</a:t>
            </a:r>
            <a:endParaRPr lang="zh-CN" altLang="en-US" dirty="0"/>
          </a:p>
        </p:txBody>
      </p:sp>
      <p:sp>
        <p:nvSpPr>
          <p:cNvPr id="50" name="矩形 49">
            <a:extLst>
              <a:ext uri="{FF2B5EF4-FFF2-40B4-BE49-F238E27FC236}">
                <a16:creationId xmlns:a16="http://schemas.microsoft.com/office/drawing/2014/main" id="{66581832-B48F-A993-2EB9-ED58230CDCA1}"/>
              </a:ext>
            </a:extLst>
          </p:cNvPr>
          <p:cNvSpPr/>
          <p:nvPr/>
        </p:nvSpPr>
        <p:spPr>
          <a:xfrm>
            <a:off x="8038666"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D9320E00-15AB-08A1-66B1-6503E47CF916}"/>
              </a:ext>
            </a:extLst>
          </p:cNvPr>
          <p:cNvSpPr/>
          <p:nvPr/>
        </p:nvSpPr>
        <p:spPr>
          <a:xfrm>
            <a:off x="8994089"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95518729-252C-9365-077C-EE2F26F79FB1}"/>
              </a:ext>
            </a:extLst>
          </p:cNvPr>
          <p:cNvSpPr/>
          <p:nvPr/>
        </p:nvSpPr>
        <p:spPr>
          <a:xfrm>
            <a:off x="9949512"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4099B178-5849-D483-9D2B-D59A965D2B7A}"/>
              </a:ext>
            </a:extLst>
          </p:cNvPr>
          <p:cNvSpPr/>
          <p:nvPr/>
        </p:nvSpPr>
        <p:spPr>
          <a:xfrm>
            <a:off x="10904935"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55881F0E-88B9-A5A6-0667-DFB53F4417FD}"/>
              </a:ext>
            </a:extLst>
          </p:cNvPr>
          <p:cNvSpPr/>
          <p:nvPr/>
        </p:nvSpPr>
        <p:spPr>
          <a:xfrm>
            <a:off x="6127820"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矩形 54">
            <a:extLst>
              <a:ext uri="{FF2B5EF4-FFF2-40B4-BE49-F238E27FC236}">
                <a16:creationId xmlns:a16="http://schemas.microsoft.com/office/drawing/2014/main" id="{01695EF9-893B-B1A4-1245-5B4D8B33DCF5}"/>
              </a:ext>
            </a:extLst>
          </p:cNvPr>
          <p:cNvSpPr/>
          <p:nvPr/>
        </p:nvSpPr>
        <p:spPr>
          <a:xfrm>
            <a:off x="7083243"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a,c</a:t>
            </a:r>
            <a:r>
              <a:rPr lang="en-US" altLang="zh-CN" dirty="0"/>
              <a:t>)</a:t>
            </a:r>
            <a:endParaRPr lang="zh-CN" altLang="en-US" dirty="0"/>
          </a:p>
        </p:txBody>
      </p:sp>
      <p:sp>
        <p:nvSpPr>
          <p:cNvPr id="56" name="矩形 55">
            <a:extLst>
              <a:ext uri="{FF2B5EF4-FFF2-40B4-BE49-F238E27FC236}">
                <a16:creationId xmlns:a16="http://schemas.microsoft.com/office/drawing/2014/main" id="{CA999B87-91C4-0DCA-0CC5-C1779F47D27C}"/>
              </a:ext>
            </a:extLst>
          </p:cNvPr>
          <p:cNvSpPr/>
          <p:nvPr/>
        </p:nvSpPr>
        <p:spPr>
          <a:xfrm>
            <a:off x="8038666"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br>
              <a:rPr lang="en-US" altLang="zh-CN" dirty="0"/>
            </a:br>
            <a:r>
              <a:rPr lang="en-US" altLang="zh-CN" dirty="0"/>
              <a:t>(</a:t>
            </a:r>
            <a:r>
              <a:rPr lang="en-US" altLang="zh-CN" dirty="0" err="1"/>
              <a:t>a,b,c</a:t>
            </a:r>
            <a:r>
              <a:rPr lang="en-US" altLang="zh-CN" dirty="0"/>
              <a:t>)</a:t>
            </a:r>
            <a:endParaRPr lang="zh-CN" altLang="en-US" dirty="0"/>
          </a:p>
        </p:txBody>
      </p:sp>
      <p:sp>
        <p:nvSpPr>
          <p:cNvPr id="57" name="矩形 56">
            <a:extLst>
              <a:ext uri="{FF2B5EF4-FFF2-40B4-BE49-F238E27FC236}">
                <a16:creationId xmlns:a16="http://schemas.microsoft.com/office/drawing/2014/main" id="{3835C449-93EB-37BD-DFC5-C869A375B3F5}"/>
              </a:ext>
            </a:extLst>
          </p:cNvPr>
          <p:cNvSpPr/>
          <p:nvPr/>
        </p:nvSpPr>
        <p:spPr>
          <a:xfrm>
            <a:off x="8994089"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F3B82CE-5866-3666-5CA3-BABB4B3E8C70}"/>
              </a:ext>
            </a:extLst>
          </p:cNvPr>
          <p:cNvSpPr/>
          <p:nvPr/>
        </p:nvSpPr>
        <p:spPr>
          <a:xfrm>
            <a:off x="9949512"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719E3A1D-DECC-FA24-6894-571FF1F01913}"/>
              </a:ext>
            </a:extLst>
          </p:cNvPr>
          <p:cNvSpPr/>
          <p:nvPr/>
        </p:nvSpPr>
        <p:spPr>
          <a:xfrm>
            <a:off x="10904935"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307268B1-CA9D-456B-294A-76C0AF5F5AE6}"/>
              </a:ext>
            </a:extLst>
          </p:cNvPr>
          <p:cNvSpPr/>
          <p:nvPr/>
        </p:nvSpPr>
        <p:spPr>
          <a:xfrm>
            <a:off x="6127820"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1" name="矩形 60">
            <a:extLst>
              <a:ext uri="{FF2B5EF4-FFF2-40B4-BE49-F238E27FC236}">
                <a16:creationId xmlns:a16="http://schemas.microsoft.com/office/drawing/2014/main" id="{61FE5BF0-3F9A-3161-7B9A-8839D9E12D24}"/>
              </a:ext>
            </a:extLst>
          </p:cNvPr>
          <p:cNvSpPr/>
          <p:nvPr/>
        </p:nvSpPr>
        <p:spPr>
          <a:xfrm>
            <a:off x="7083243"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2" name="矩形 61">
            <a:extLst>
              <a:ext uri="{FF2B5EF4-FFF2-40B4-BE49-F238E27FC236}">
                <a16:creationId xmlns:a16="http://schemas.microsoft.com/office/drawing/2014/main" id="{EEA2A1D3-8DBF-3F24-8BCC-F9207037E5E4}"/>
              </a:ext>
            </a:extLst>
          </p:cNvPr>
          <p:cNvSpPr/>
          <p:nvPr/>
        </p:nvSpPr>
        <p:spPr>
          <a:xfrm>
            <a:off x="8038666"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3" name="矩形 62">
            <a:extLst>
              <a:ext uri="{FF2B5EF4-FFF2-40B4-BE49-F238E27FC236}">
                <a16:creationId xmlns:a16="http://schemas.microsoft.com/office/drawing/2014/main" id="{A94BD090-EA43-A623-6CBE-7E7246F64E73}"/>
              </a:ext>
            </a:extLst>
          </p:cNvPr>
          <p:cNvSpPr/>
          <p:nvPr/>
        </p:nvSpPr>
        <p:spPr>
          <a:xfrm>
            <a:off x="8994089"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4" name="矩形 63">
            <a:extLst>
              <a:ext uri="{FF2B5EF4-FFF2-40B4-BE49-F238E27FC236}">
                <a16:creationId xmlns:a16="http://schemas.microsoft.com/office/drawing/2014/main" id="{FEB35BC6-A298-4CB8-5B0A-48353EA0662A}"/>
              </a:ext>
            </a:extLst>
          </p:cNvPr>
          <p:cNvSpPr/>
          <p:nvPr/>
        </p:nvSpPr>
        <p:spPr>
          <a:xfrm>
            <a:off x="9949512"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5" name="矩形 64">
            <a:extLst>
              <a:ext uri="{FF2B5EF4-FFF2-40B4-BE49-F238E27FC236}">
                <a16:creationId xmlns:a16="http://schemas.microsoft.com/office/drawing/2014/main" id="{AF942871-1D8B-0BFA-7741-1E7BC432C48E}"/>
              </a:ext>
            </a:extLst>
          </p:cNvPr>
          <p:cNvSpPr/>
          <p:nvPr/>
        </p:nvSpPr>
        <p:spPr>
          <a:xfrm>
            <a:off x="10904935"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2C6E8BE-62D6-4C02-A726-E946E571EDBF}"/>
              </a:ext>
            </a:extLst>
          </p:cNvPr>
          <p:cNvSpPr/>
          <p:nvPr/>
        </p:nvSpPr>
        <p:spPr>
          <a:xfrm>
            <a:off x="6127820"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67" name="矩形 66">
            <a:extLst>
              <a:ext uri="{FF2B5EF4-FFF2-40B4-BE49-F238E27FC236}">
                <a16:creationId xmlns:a16="http://schemas.microsoft.com/office/drawing/2014/main" id="{BD86D3DA-11BF-0FA8-B310-3C87B3BC5996}"/>
              </a:ext>
            </a:extLst>
          </p:cNvPr>
          <p:cNvSpPr/>
          <p:nvPr/>
        </p:nvSpPr>
        <p:spPr>
          <a:xfrm>
            <a:off x="7083243"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8" name="矩形 67">
            <a:extLst>
              <a:ext uri="{FF2B5EF4-FFF2-40B4-BE49-F238E27FC236}">
                <a16:creationId xmlns:a16="http://schemas.microsoft.com/office/drawing/2014/main" id="{31903E27-C8FB-9B94-3FF4-F9E6A1D960B6}"/>
              </a:ext>
            </a:extLst>
          </p:cNvPr>
          <p:cNvSpPr/>
          <p:nvPr/>
        </p:nvSpPr>
        <p:spPr>
          <a:xfrm>
            <a:off x="8038666"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9" name="矩形 68">
            <a:extLst>
              <a:ext uri="{FF2B5EF4-FFF2-40B4-BE49-F238E27FC236}">
                <a16:creationId xmlns:a16="http://schemas.microsoft.com/office/drawing/2014/main" id="{F7DD5F8D-2038-12A7-9221-A9A8FDCC4A14}"/>
              </a:ext>
            </a:extLst>
          </p:cNvPr>
          <p:cNvSpPr/>
          <p:nvPr/>
        </p:nvSpPr>
        <p:spPr>
          <a:xfrm>
            <a:off x="8994089"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br>
              <a:rPr lang="en-US" altLang="zh-CN" dirty="0"/>
            </a:br>
            <a:r>
              <a:rPr lang="en-US" altLang="zh-CN" dirty="0"/>
              <a:t>(</a:t>
            </a:r>
            <a:r>
              <a:rPr lang="en-US" altLang="zh-CN" dirty="0" err="1"/>
              <a:t>a,b,c,e</a:t>
            </a:r>
            <a:r>
              <a:rPr lang="en-US" altLang="zh-CN" dirty="0"/>
              <a:t>)</a:t>
            </a:r>
            <a:endParaRPr lang="zh-CN" altLang="en-US" dirty="0"/>
          </a:p>
        </p:txBody>
      </p:sp>
      <p:sp>
        <p:nvSpPr>
          <p:cNvPr id="70" name="矩形 69">
            <a:extLst>
              <a:ext uri="{FF2B5EF4-FFF2-40B4-BE49-F238E27FC236}">
                <a16:creationId xmlns:a16="http://schemas.microsoft.com/office/drawing/2014/main" id="{196271D1-0FC2-DC9A-D798-1923AE3E7B25}"/>
              </a:ext>
            </a:extLst>
          </p:cNvPr>
          <p:cNvSpPr/>
          <p:nvPr/>
        </p:nvSpPr>
        <p:spPr>
          <a:xfrm>
            <a:off x="9949512"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br>
              <a:rPr lang="en-US" altLang="zh-CN" dirty="0"/>
            </a:br>
            <a:r>
              <a:rPr lang="en-US" altLang="zh-CN" dirty="0"/>
              <a:t>(</a:t>
            </a:r>
            <a:r>
              <a:rPr lang="en-US" altLang="zh-CN" dirty="0" err="1"/>
              <a:t>a,b,c,e</a:t>
            </a:r>
            <a:r>
              <a:rPr lang="en-US" altLang="zh-CN" dirty="0"/>
              <a:t>)</a:t>
            </a:r>
            <a:endParaRPr lang="zh-CN" altLang="en-US" dirty="0"/>
          </a:p>
        </p:txBody>
      </p:sp>
      <p:sp>
        <p:nvSpPr>
          <p:cNvPr id="71" name="矩形 70">
            <a:extLst>
              <a:ext uri="{FF2B5EF4-FFF2-40B4-BE49-F238E27FC236}">
                <a16:creationId xmlns:a16="http://schemas.microsoft.com/office/drawing/2014/main" id="{CE44081C-ABDB-31E0-0189-5382CD7E4C74}"/>
              </a:ext>
            </a:extLst>
          </p:cNvPr>
          <p:cNvSpPr/>
          <p:nvPr/>
        </p:nvSpPr>
        <p:spPr>
          <a:xfrm>
            <a:off x="10904935"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E2D6744-C63D-E483-95C4-875514D946B2}"/>
              </a:ext>
            </a:extLst>
          </p:cNvPr>
          <p:cNvSpPr/>
          <p:nvPr/>
        </p:nvSpPr>
        <p:spPr>
          <a:xfrm>
            <a:off x="6127820"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73" name="矩形 72">
            <a:extLst>
              <a:ext uri="{FF2B5EF4-FFF2-40B4-BE49-F238E27FC236}">
                <a16:creationId xmlns:a16="http://schemas.microsoft.com/office/drawing/2014/main" id="{06287442-18AF-B71E-D6D7-C45664CFC93F}"/>
              </a:ext>
            </a:extLst>
          </p:cNvPr>
          <p:cNvSpPr/>
          <p:nvPr/>
        </p:nvSpPr>
        <p:spPr>
          <a:xfrm>
            <a:off x="7083243"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4" name="矩形 73">
            <a:extLst>
              <a:ext uri="{FF2B5EF4-FFF2-40B4-BE49-F238E27FC236}">
                <a16:creationId xmlns:a16="http://schemas.microsoft.com/office/drawing/2014/main" id="{B66206FE-99B5-E1EC-3A48-8946A76A87FA}"/>
              </a:ext>
            </a:extLst>
          </p:cNvPr>
          <p:cNvSpPr/>
          <p:nvPr/>
        </p:nvSpPr>
        <p:spPr>
          <a:xfrm>
            <a:off x="8038666"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5" name="矩形 74">
            <a:extLst>
              <a:ext uri="{FF2B5EF4-FFF2-40B4-BE49-F238E27FC236}">
                <a16:creationId xmlns:a16="http://schemas.microsoft.com/office/drawing/2014/main" id="{59427671-C20B-8D68-1597-A4FCE2F2B069}"/>
              </a:ext>
            </a:extLst>
          </p:cNvPr>
          <p:cNvSpPr/>
          <p:nvPr/>
        </p:nvSpPr>
        <p:spPr>
          <a:xfrm>
            <a:off x="8994089"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br>
              <a:rPr lang="en-US" altLang="zh-CN" dirty="0"/>
            </a:br>
            <a:r>
              <a:rPr lang="en-US" altLang="zh-CN" dirty="0"/>
              <a:t>(</a:t>
            </a:r>
            <a:r>
              <a:rPr lang="en-US" altLang="zh-CN" dirty="0" err="1"/>
              <a:t>a,b,c,f</a:t>
            </a:r>
            <a:r>
              <a:rPr lang="en-US" altLang="zh-CN" dirty="0"/>
              <a:t>)</a:t>
            </a:r>
            <a:endParaRPr lang="zh-CN" altLang="en-US" dirty="0"/>
          </a:p>
        </p:txBody>
      </p:sp>
      <p:sp>
        <p:nvSpPr>
          <p:cNvPr id="76" name="矩形 75">
            <a:extLst>
              <a:ext uri="{FF2B5EF4-FFF2-40B4-BE49-F238E27FC236}">
                <a16:creationId xmlns:a16="http://schemas.microsoft.com/office/drawing/2014/main" id="{9DA487BC-E868-A733-3653-379990906532}"/>
              </a:ext>
            </a:extLst>
          </p:cNvPr>
          <p:cNvSpPr/>
          <p:nvPr/>
        </p:nvSpPr>
        <p:spPr>
          <a:xfrm>
            <a:off x="9949512" y="4577952"/>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DE7BBC03-E6CA-85F9-5C49-EB2AF2783A8F}"/>
              </a:ext>
            </a:extLst>
          </p:cNvPr>
          <p:cNvSpPr/>
          <p:nvPr/>
        </p:nvSpPr>
        <p:spPr>
          <a:xfrm>
            <a:off x="10904935" y="4577952"/>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DE5520FB-6A10-6645-334D-5E4C87FD0586}"/>
              </a:ext>
            </a:extLst>
          </p:cNvPr>
          <p:cNvSpPr/>
          <p:nvPr/>
        </p:nvSpPr>
        <p:spPr>
          <a:xfrm>
            <a:off x="6127820"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终点集</a:t>
            </a:r>
          </a:p>
        </p:txBody>
      </p:sp>
      <p:sp>
        <p:nvSpPr>
          <p:cNvPr id="85" name="矩形 84">
            <a:extLst>
              <a:ext uri="{FF2B5EF4-FFF2-40B4-BE49-F238E27FC236}">
                <a16:creationId xmlns:a16="http://schemas.microsoft.com/office/drawing/2014/main" id="{6295297D-EF77-A98E-0BE2-73E0B003DF38}"/>
              </a:ext>
            </a:extLst>
          </p:cNvPr>
          <p:cNvSpPr/>
          <p:nvPr/>
        </p:nvSpPr>
        <p:spPr>
          <a:xfrm>
            <a:off x="7083243"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a:t>
            </a:r>
            <a:r>
              <a:rPr lang="en-US" altLang="zh-CN" dirty="0"/>
              <a:t>}</a:t>
            </a:r>
            <a:endParaRPr lang="zh-CN" altLang="en-US" dirty="0"/>
          </a:p>
        </p:txBody>
      </p:sp>
      <p:sp>
        <p:nvSpPr>
          <p:cNvPr id="86" name="矩形 85">
            <a:extLst>
              <a:ext uri="{FF2B5EF4-FFF2-40B4-BE49-F238E27FC236}">
                <a16:creationId xmlns:a16="http://schemas.microsoft.com/office/drawing/2014/main" id="{832A0884-CD56-5615-F732-9D80F20D5052}"/>
              </a:ext>
            </a:extLst>
          </p:cNvPr>
          <p:cNvSpPr/>
          <p:nvPr/>
        </p:nvSpPr>
        <p:spPr>
          <a:xfrm>
            <a:off x="8038666"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a:t>
            </a:r>
            <a:r>
              <a:rPr lang="en-US" altLang="zh-CN" dirty="0"/>
              <a:t>}</a:t>
            </a:r>
            <a:endParaRPr lang="zh-CN" altLang="en-US" dirty="0"/>
          </a:p>
        </p:txBody>
      </p:sp>
      <p:sp>
        <p:nvSpPr>
          <p:cNvPr id="87" name="矩形 86">
            <a:extLst>
              <a:ext uri="{FF2B5EF4-FFF2-40B4-BE49-F238E27FC236}">
                <a16:creationId xmlns:a16="http://schemas.microsoft.com/office/drawing/2014/main" id="{DD557C0F-B578-DB8D-4709-71A0AAC1D979}"/>
              </a:ext>
            </a:extLst>
          </p:cNvPr>
          <p:cNvSpPr/>
          <p:nvPr/>
        </p:nvSpPr>
        <p:spPr>
          <a:xfrm>
            <a:off x="8994089"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a,b,c,f</a:t>
            </a:r>
            <a:r>
              <a:rPr lang="en-US" altLang="zh-CN" dirty="0"/>
              <a:t>}</a:t>
            </a:r>
            <a:endParaRPr lang="zh-CN" altLang="en-US" dirty="0"/>
          </a:p>
        </p:txBody>
      </p:sp>
      <p:sp>
        <p:nvSpPr>
          <p:cNvPr id="88" name="矩形 87">
            <a:extLst>
              <a:ext uri="{FF2B5EF4-FFF2-40B4-BE49-F238E27FC236}">
                <a16:creationId xmlns:a16="http://schemas.microsoft.com/office/drawing/2014/main" id="{644B6A7E-F4B0-90E3-79EB-F651613D7601}"/>
              </a:ext>
            </a:extLst>
          </p:cNvPr>
          <p:cNvSpPr/>
          <p:nvPr/>
        </p:nvSpPr>
        <p:spPr>
          <a:xfrm>
            <a:off x="9949512"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a,b,c,f,d</a:t>
            </a:r>
            <a:r>
              <a:rPr lang="en-US" altLang="zh-CN" dirty="0"/>
              <a:t>}</a:t>
            </a:r>
            <a:endParaRPr lang="zh-CN" altLang="en-US" dirty="0"/>
          </a:p>
        </p:txBody>
      </p:sp>
      <p:sp>
        <p:nvSpPr>
          <p:cNvPr id="89" name="矩形 88">
            <a:extLst>
              <a:ext uri="{FF2B5EF4-FFF2-40B4-BE49-F238E27FC236}">
                <a16:creationId xmlns:a16="http://schemas.microsoft.com/office/drawing/2014/main" id="{6DC26384-14C5-D01F-BE90-F621B8A2B6C0}"/>
              </a:ext>
            </a:extLst>
          </p:cNvPr>
          <p:cNvSpPr/>
          <p:nvPr/>
        </p:nvSpPr>
        <p:spPr>
          <a:xfrm>
            <a:off x="10904935"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A5F8231-B2E0-4B1A-17D6-7829F35CEAD5}"/>
              </a:ext>
            </a:extLst>
          </p:cNvPr>
          <p:cNvSpPr txBox="1"/>
          <p:nvPr/>
        </p:nvSpPr>
        <p:spPr>
          <a:xfrm>
            <a:off x="46494" y="53050"/>
            <a:ext cx="1214550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到了第四次，我们又又多了一个跳板</a:t>
            </a:r>
            <a:r>
              <a:rPr lang="en-US" altLang="zh-CN" sz="2800" dirty="0">
                <a:latin typeface="宋体" panose="02010600030101010101" pitchFamily="2" charset="-122"/>
                <a:ea typeface="宋体" panose="02010600030101010101" pitchFamily="2" charset="-122"/>
              </a:rPr>
              <a:t>f</a:t>
            </a:r>
            <a:r>
              <a:rPr lang="zh-CN" altLang="en-US" sz="2800" dirty="0">
                <a:latin typeface="宋体" panose="02010600030101010101" pitchFamily="2" charset="-122"/>
                <a:ea typeface="宋体" panose="02010600030101010101" pitchFamily="2" charset="-122"/>
              </a:rPr>
              <a:t>，所以</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但其实</a:t>
            </a:r>
            <a:r>
              <a:rPr lang="en-US" altLang="zh-CN" sz="2800" dirty="0">
                <a:latin typeface="宋体" panose="02010600030101010101" pitchFamily="2" charset="-122"/>
                <a:ea typeface="宋体" panose="02010600030101010101" pitchFamily="2" charset="-122"/>
              </a:rPr>
              <a:t>f</a:t>
            </a:r>
            <a:r>
              <a:rPr lang="zh-CN" altLang="en-US" sz="2800" dirty="0">
                <a:latin typeface="宋体" panose="02010600030101010101" pitchFamily="2" charset="-122"/>
                <a:ea typeface="宋体" panose="02010600030101010101" pitchFamily="2" charset="-122"/>
              </a:rPr>
              <a:t>后面没节点了，不用管</a:t>
            </a:r>
          </a:p>
        </p:txBody>
      </p:sp>
      <p:sp>
        <p:nvSpPr>
          <p:cNvPr id="5" name="文本框 4">
            <a:extLst>
              <a:ext uri="{FF2B5EF4-FFF2-40B4-BE49-F238E27FC236}">
                <a16:creationId xmlns:a16="http://schemas.microsoft.com/office/drawing/2014/main" id="{BE2B9CA3-4327-EEE4-E756-B07FD76BCE02}"/>
              </a:ext>
            </a:extLst>
          </p:cNvPr>
          <p:cNvSpPr txBox="1"/>
          <p:nvPr/>
        </p:nvSpPr>
        <p:spPr>
          <a:xfrm>
            <a:off x="46493" y="961677"/>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现在我们发现，没有新的路径了，那就原封不动的复制上一次的结果</a:t>
            </a:r>
          </a:p>
        </p:txBody>
      </p:sp>
    </p:spTree>
    <p:extLst>
      <p:ext uri="{BB962C8B-B14F-4D97-AF65-F5344CB8AC3E}">
        <p14:creationId xmlns:p14="http://schemas.microsoft.com/office/powerpoint/2010/main" val="3947036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16"/>
                                        </p:tgtEl>
                                        <p:attrNameLst>
                                          <p:attrName>stroke.color</p:attrName>
                                        </p:attrNameLst>
                                      </p:cBhvr>
                                      <p:to>
                                        <a:schemeClr val="accent2"/>
                                      </p:to>
                                    </p:animClr>
                                    <p:set>
                                      <p:cBhvr>
                                        <p:cTn id="12" dur="500" fill="hold"/>
                                        <p:tgtEl>
                                          <p:spTgt spid="16"/>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19"/>
                                        </p:tgtEl>
                                        <p:attrNameLst>
                                          <p:attrName>stroke.color</p:attrName>
                                        </p:attrNameLst>
                                      </p:cBhvr>
                                      <p:to>
                                        <a:schemeClr val="accent2"/>
                                      </p:to>
                                    </p:animClr>
                                    <p:set>
                                      <p:cBhvr>
                                        <p:cTn id="15" dur="500" fill="hold"/>
                                        <p:tgtEl>
                                          <p:spTgt spid="19"/>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7" presetClass="emph" presetSubtype="2" fill="hold" nodeType="clickEffect">
                                  <p:stCondLst>
                                    <p:cond delay="0"/>
                                  </p:stCondLst>
                                  <p:childTnLst>
                                    <p:animClr clrSpc="rgb" dir="cw">
                                      <p:cBhvr>
                                        <p:cTn id="19" dur="500" fill="hold"/>
                                        <p:tgtEl>
                                          <p:spTgt spid="17"/>
                                        </p:tgtEl>
                                        <p:attrNameLst>
                                          <p:attrName>stroke.color</p:attrName>
                                        </p:attrNameLst>
                                      </p:cBhvr>
                                      <p:to>
                                        <a:schemeClr val="hlink"/>
                                      </p:to>
                                    </p:animClr>
                                    <p:set>
                                      <p:cBhvr>
                                        <p:cTn id="20" dur="500" fill="hold"/>
                                        <p:tgtEl>
                                          <p:spTgt spid="17"/>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22"/>
                                        </p:tgtEl>
                                        <p:attrNameLst>
                                          <p:attrName>stroke.color</p:attrName>
                                        </p:attrNameLst>
                                      </p:cBhvr>
                                      <p:to>
                                        <a:schemeClr val="hlink"/>
                                      </p:to>
                                    </p:animClr>
                                    <p:set>
                                      <p:cBhvr>
                                        <p:cTn id="23" dur="500" fill="hold"/>
                                        <p:tgtEl>
                                          <p:spTgt spid="22"/>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500" fill="hold"/>
                                        <p:tgtEl>
                                          <p:spTgt spid="24"/>
                                        </p:tgtEl>
                                        <p:attrNameLst>
                                          <p:attrName>stroke.color</p:attrName>
                                        </p:attrNameLst>
                                      </p:cBhvr>
                                      <p:to>
                                        <a:schemeClr val="folHlink"/>
                                      </p:to>
                                    </p:animClr>
                                    <p:set>
                                      <p:cBhvr>
                                        <p:cTn id="28" dur="500" fill="hold"/>
                                        <p:tgtEl>
                                          <p:spTgt spid="24"/>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25"/>
                                        </p:tgtEl>
                                        <p:attrNameLst>
                                          <p:attrName>stroke.color</p:attrName>
                                        </p:attrNameLst>
                                      </p:cBhvr>
                                      <p:to>
                                        <a:schemeClr val="folHlink"/>
                                      </p:to>
                                    </p:animClr>
                                    <p:set>
                                      <p:cBhvr>
                                        <p:cTn id="31" dur="500" fill="hold"/>
                                        <p:tgtEl>
                                          <p:spTgt spid="25"/>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18"/>
                                        </p:tgtEl>
                                        <p:attrNameLst>
                                          <p:attrName>stroke.color</p:attrName>
                                        </p:attrNameLst>
                                      </p:cBhvr>
                                      <p:to>
                                        <a:schemeClr val="folHlink"/>
                                      </p:to>
                                    </p:animClr>
                                    <p:set>
                                      <p:cBhvr>
                                        <p:cTn id="34" dur="500" fill="hold"/>
                                        <p:tgtEl>
                                          <p:spTgt spid="18"/>
                                        </p:tgtEl>
                                        <p:attrNameLst>
                                          <p:attrName>stroke.on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4">
                                            <p:txEl>
                                              <p:pRg st="0" end="0"/>
                                            </p:txEl>
                                          </p:spTgt>
                                        </p:tgtEl>
                                        <p:attrNameLst>
                                          <p:attrName>style.visibility</p:attrName>
                                        </p:attrNameLst>
                                      </p:cBhvr>
                                      <p:to>
                                        <p:strVal val="visible"/>
                                      </p:to>
                                    </p:set>
                                    <p:animEffect transition="in" filter="fade">
                                      <p:cBhvr>
                                        <p:cTn id="44" dur="500"/>
                                        <p:tgtEl>
                                          <p:spTgt spid="64">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0">
                                            <p:txEl>
                                              <p:pRg st="0" end="0"/>
                                            </p:txEl>
                                          </p:spTgt>
                                        </p:tgtEl>
                                        <p:attrNameLst>
                                          <p:attrName>style.visibility</p:attrName>
                                        </p:attrNameLst>
                                      </p:cBhvr>
                                      <p:to>
                                        <p:strVal val="visible"/>
                                      </p:to>
                                    </p:set>
                                    <p:animEffect transition="in" filter="fade">
                                      <p:cBhvr>
                                        <p:cTn id="47" dur="500"/>
                                        <p:tgtEl>
                                          <p:spTgt spid="7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8">
                                            <p:txEl>
                                              <p:pRg st="0" end="0"/>
                                            </p:txEl>
                                          </p:spTgt>
                                        </p:tgtEl>
                                        <p:attrNameLst>
                                          <p:attrName>style.visibility</p:attrName>
                                        </p:attrNameLst>
                                      </p:cBhvr>
                                      <p:to>
                                        <p:strVal val="visible"/>
                                      </p:to>
                                    </p:set>
                                    <p:animEffect transition="in" filter="fade">
                                      <p:cBhvr>
                                        <p:cTn id="5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CC73B-C344-CF14-FC11-FAEF023F7B91}"/>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64C4349-0E55-78E6-1B65-3158785ECB6E}"/>
              </a:ext>
            </a:extLst>
          </p:cNvPr>
          <p:cNvSpPr/>
          <p:nvPr/>
        </p:nvSpPr>
        <p:spPr>
          <a:xfrm>
            <a:off x="368878"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65D75B21-8BE6-B344-FA01-E193C1CFF54D}"/>
              </a:ext>
            </a:extLst>
          </p:cNvPr>
          <p:cNvSpPr/>
          <p:nvPr/>
        </p:nvSpPr>
        <p:spPr>
          <a:xfrm>
            <a:off x="1774301"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8F2A418A-F936-D49A-AB5C-2F237B6AE71C}"/>
              </a:ext>
            </a:extLst>
          </p:cNvPr>
          <p:cNvSpPr/>
          <p:nvPr/>
        </p:nvSpPr>
        <p:spPr>
          <a:xfrm>
            <a:off x="1774301"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 name="椭圆 11">
            <a:extLst>
              <a:ext uri="{FF2B5EF4-FFF2-40B4-BE49-F238E27FC236}">
                <a16:creationId xmlns:a16="http://schemas.microsoft.com/office/drawing/2014/main" id="{059ABF3C-9A82-E2A3-4E2A-BC02E81FD228}"/>
              </a:ext>
            </a:extLst>
          </p:cNvPr>
          <p:cNvSpPr/>
          <p:nvPr/>
        </p:nvSpPr>
        <p:spPr>
          <a:xfrm>
            <a:off x="3472556"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4" name="椭圆 13">
            <a:extLst>
              <a:ext uri="{FF2B5EF4-FFF2-40B4-BE49-F238E27FC236}">
                <a16:creationId xmlns:a16="http://schemas.microsoft.com/office/drawing/2014/main" id="{BBA77D58-EECB-33E3-88EB-C385CD168D97}"/>
              </a:ext>
            </a:extLst>
          </p:cNvPr>
          <p:cNvSpPr/>
          <p:nvPr/>
        </p:nvSpPr>
        <p:spPr>
          <a:xfrm>
            <a:off x="4882239"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5" name="椭圆 14">
            <a:extLst>
              <a:ext uri="{FF2B5EF4-FFF2-40B4-BE49-F238E27FC236}">
                <a16:creationId xmlns:a16="http://schemas.microsoft.com/office/drawing/2014/main" id="{D23A8176-6AE3-B5ED-C8F6-BB48C11FA115}"/>
              </a:ext>
            </a:extLst>
          </p:cNvPr>
          <p:cNvSpPr/>
          <p:nvPr/>
        </p:nvSpPr>
        <p:spPr>
          <a:xfrm>
            <a:off x="3472556"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6" name="直接箭头连接符 15">
            <a:extLst>
              <a:ext uri="{FF2B5EF4-FFF2-40B4-BE49-F238E27FC236}">
                <a16:creationId xmlns:a16="http://schemas.microsoft.com/office/drawing/2014/main" id="{649AFCA2-1341-8FAF-4A8E-A2ED55B8D085}"/>
              </a:ext>
            </a:extLst>
          </p:cNvPr>
          <p:cNvCxnSpPr>
            <a:cxnSpLocks/>
          </p:cNvCxnSpPr>
          <p:nvPr/>
        </p:nvCxnSpPr>
        <p:spPr>
          <a:xfrm flipV="1">
            <a:off x="818878" y="2638439"/>
            <a:ext cx="955423" cy="590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ED0885E-40F5-5D30-83DC-3ADE8B41792F}"/>
              </a:ext>
            </a:extLst>
          </p:cNvPr>
          <p:cNvCxnSpPr>
            <a:cxnSpLocks/>
          </p:cNvCxnSpPr>
          <p:nvPr/>
        </p:nvCxnSpPr>
        <p:spPr>
          <a:xfrm>
            <a:off x="2310032" y="2520987"/>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2CF550F-8FA4-7724-2565-BFD3F6ABC818}"/>
              </a:ext>
            </a:extLst>
          </p:cNvPr>
          <p:cNvCxnSpPr>
            <a:cxnSpLocks/>
          </p:cNvCxnSpPr>
          <p:nvPr/>
        </p:nvCxnSpPr>
        <p:spPr>
          <a:xfrm>
            <a:off x="2310032" y="4279003"/>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195A65E-803F-F651-60E3-1E18C8B4D1FD}"/>
              </a:ext>
            </a:extLst>
          </p:cNvPr>
          <p:cNvCxnSpPr>
            <a:cxnSpLocks/>
          </p:cNvCxnSpPr>
          <p:nvPr/>
        </p:nvCxnSpPr>
        <p:spPr>
          <a:xfrm>
            <a:off x="809353" y="3614798"/>
            <a:ext cx="955423" cy="555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B6856C9-2598-0298-1B07-FC3EEF6C6180}"/>
              </a:ext>
            </a:extLst>
          </p:cNvPr>
          <p:cNvCxnSpPr>
            <a:cxnSpLocks/>
          </p:cNvCxnSpPr>
          <p:nvPr/>
        </p:nvCxnSpPr>
        <p:spPr>
          <a:xfrm>
            <a:off x="3989244" y="2638439"/>
            <a:ext cx="892995" cy="55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C1D11E4-D0C3-A375-D8C2-57339ED5BFE0}"/>
              </a:ext>
            </a:extLst>
          </p:cNvPr>
          <p:cNvCxnSpPr>
            <a:cxnSpLocks/>
          </p:cNvCxnSpPr>
          <p:nvPr/>
        </p:nvCxnSpPr>
        <p:spPr>
          <a:xfrm flipV="1">
            <a:off x="3989244" y="3614798"/>
            <a:ext cx="892995" cy="656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E02D9C0-8D33-92B9-7F82-758B09EC7FDC}"/>
              </a:ext>
            </a:extLst>
          </p:cNvPr>
          <p:cNvCxnSpPr>
            <a:cxnSpLocks/>
          </p:cNvCxnSpPr>
          <p:nvPr/>
        </p:nvCxnSpPr>
        <p:spPr>
          <a:xfrm>
            <a:off x="1988777" y="2841581"/>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748D3B3-322D-0F58-69E4-1742A703411A}"/>
              </a:ext>
            </a:extLst>
          </p:cNvPr>
          <p:cNvCxnSpPr>
            <a:cxnSpLocks/>
          </p:cNvCxnSpPr>
          <p:nvPr/>
        </p:nvCxnSpPr>
        <p:spPr>
          <a:xfrm>
            <a:off x="3697556" y="2804956"/>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DB73478-77B1-09AA-FF78-238789914AED}"/>
              </a:ext>
            </a:extLst>
          </p:cNvPr>
          <p:cNvCxnSpPr>
            <a:cxnSpLocks/>
          </p:cNvCxnSpPr>
          <p:nvPr/>
        </p:nvCxnSpPr>
        <p:spPr>
          <a:xfrm flipV="1">
            <a:off x="2199989" y="2654371"/>
            <a:ext cx="1272567" cy="1392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DB095BE-0EE4-21C4-46B6-99505D630B31}"/>
              </a:ext>
            </a:extLst>
          </p:cNvPr>
          <p:cNvCxnSpPr>
            <a:cxnSpLocks/>
          </p:cNvCxnSpPr>
          <p:nvPr/>
        </p:nvCxnSpPr>
        <p:spPr>
          <a:xfrm flipV="1">
            <a:off x="2280465" y="3439892"/>
            <a:ext cx="2535086" cy="68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2992891-DEFC-E8FF-9C65-64F8C45988EA}"/>
              </a:ext>
            </a:extLst>
          </p:cNvPr>
          <p:cNvSpPr txBox="1"/>
          <p:nvPr/>
        </p:nvSpPr>
        <p:spPr>
          <a:xfrm>
            <a:off x="953828" y="245287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B42C141A-F0F5-5BCD-D716-E3DF084EB5A7}"/>
              </a:ext>
            </a:extLst>
          </p:cNvPr>
          <p:cNvSpPr txBox="1"/>
          <p:nvPr/>
        </p:nvSpPr>
        <p:spPr>
          <a:xfrm>
            <a:off x="2632950" y="1930400"/>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F1DF1346-F29D-B6B1-F080-644B803A196C}"/>
              </a:ext>
            </a:extLst>
          </p:cNvPr>
          <p:cNvSpPr txBox="1"/>
          <p:nvPr/>
        </p:nvSpPr>
        <p:spPr>
          <a:xfrm>
            <a:off x="4365551" y="2367961"/>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C6B3E4AA-93DE-45B5-E647-BB6AE0A8320B}"/>
              </a:ext>
            </a:extLst>
          </p:cNvPr>
          <p:cNvSpPr txBox="1"/>
          <p:nvPr/>
        </p:nvSpPr>
        <p:spPr>
          <a:xfrm>
            <a:off x="4398895" y="389777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1A816DB4-CC3C-1850-41FE-ADB480EF6447}"/>
              </a:ext>
            </a:extLst>
          </p:cNvPr>
          <p:cNvSpPr txBox="1"/>
          <p:nvPr/>
        </p:nvSpPr>
        <p:spPr>
          <a:xfrm>
            <a:off x="4121497" y="3020495"/>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FB000F4A-F366-A5C7-9D4B-D566E14720F8}"/>
              </a:ext>
            </a:extLst>
          </p:cNvPr>
          <p:cNvSpPr txBox="1"/>
          <p:nvPr/>
        </p:nvSpPr>
        <p:spPr>
          <a:xfrm>
            <a:off x="3379809" y="3031594"/>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0A02C171-530F-6EFC-0687-A7747052A5D6}"/>
              </a:ext>
            </a:extLst>
          </p:cNvPr>
          <p:cNvSpPr txBox="1"/>
          <p:nvPr/>
        </p:nvSpPr>
        <p:spPr>
          <a:xfrm>
            <a:off x="2623428" y="4193112"/>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411D0F1E-91B4-255C-5D01-3ED1B19ABEB9}"/>
              </a:ext>
            </a:extLst>
          </p:cNvPr>
          <p:cNvSpPr txBox="1"/>
          <p:nvPr/>
        </p:nvSpPr>
        <p:spPr>
          <a:xfrm>
            <a:off x="881306" y="372493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6BE50B80-0887-96A7-356A-A58C0D0D45BB}"/>
              </a:ext>
            </a:extLst>
          </p:cNvPr>
          <p:cNvSpPr txBox="1"/>
          <p:nvPr/>
        </p:nvSpPr>
        <p:spPr>
          <a:xfrm>
            <a:off x="1684538" y="306201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A8EBD318-1F05-5868-CDE3-CACBE2ECC12D}"/>
              </a:ext>
            </a:extLst>
          </p:cNvPr>
          <p:cNvSpPr txBox="1"/>
          <p:nvPr/>
        </p:nvSpPr>
        <p:spPr>
          <a:xfrm>
            <a:off x="2531322" y="2844776"/>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C7DD4E39-8C5F-77A9-05B3-8AF46BDADAA3}"/>
              </a:ext>
            </a:extLst>
          </p:cNvPr>
          <p:cNvSpPr/>
          <p:nvPr/>
        </p:nvSpPr>
        <p:spPr>
          <a:xfrm>
            <a:off x="6127820"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CB8E3DCE-1851-9E0E-632E-3651104AD5DC}"/>
              </a:ext>
            </a:extLst>
          </p:cNvPr>
          <p:cNvSpPr/>
          <p:nvPr/>
        </p:nvSpPr>
        <p:spPr>
          <a:xfrm>
            <a:off x="7083243"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1</a:t>
            </a:r>
            <a:r>
              <a:rPr lang="zh-CN" altLang="en-US" dirty="0"/>
              <a:t>次</a:t>
            </a:r>
          </a:p>
        </p:txBody>
      </p:sp>
      <p:sp>
        <p:nvSpPr>
          <p:cNvPr id="43" name="矩形 42">
            <a:extLst>
              <a:ext uri="{FF2B5EF4-FFF2-40B4-BE49-F238E27FC236}">
                <a16:creationId xmlns:a16="http://schemas.microsoft.com/office/drawing/2014/main" id="{8FCD5B4B-FEBA-5E86-FD0D-8FACF5CE79B0}"/>
              </a:ext>
            </a:extLst>
          </p:cNvPr>
          <p:cNvSpPr/>
          <p:nvPr/>
        </p:nvSpPr>
        <p:spPr>
          <a:xfrm>
            <a:off x="8038666"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2</a:t>
            </a:r>
            <a:r>
              <a:rPr lang="zh-CN" altLang="en-US" dirty="0"/>
              <a:t>次</a:t>
            </a:r>
          </a:p>
        </p:txBody>
      </p:sp>
      <p:sp>
        <p:nvSpPr>
          <p:cNvPr id="44" name="矩形 43">
            <a:extLst>
              <a:ext uri="{FF2B5EF4-FFF2-40B4-BE49-F238E27FC236}">
                <a16:creationId xmlns:a16="http://schemas.microsoft.com/office/drawing/2014/main" id="{24FCBDC6-CA10-91AC-F39E-8242FFE17EF9}"/>
              </a:ext>
            </a:extLst>
          </p:cNvPr>
          <p:cNvSpPr/>
          <p:nvPr/>
        </p:nvSpPr>
        <p:spPr>
          <a:xfrm>
            <a:off x="8994089"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3</a:t>
            </a:r>
            <a:r>
              <a:rPr lang="zh-CN" altLang="en-US" dirty="0"/>
              <a:t>次</a:t>
            </a:r>
          </a:p>
        </p:txBody>
      </p:sp>
      <p:sp>
        <p:nvSpPr>
          <p:cNvPr id="45" name="矩形 44">
            <a:extLst>
              <a:ext uri="{FF2B5EF4-FFF2-40B4-BE49-F238E27FC236}">
                <a16:creationId xmlns:a16="http://schemas.microsoft.com/office/drawing/2014/main" id="{FC634980-06CF-E354-AD30-82EAEBBDE687}"/>
              </a:ext>
            </a:extLst>
          </p:cNvPr>
          <p:cNvSpPr/>
          <p:nvPr/>
        </p:nvSpPr>
        <p:spPr>
          <a:xfrm>
            <a:off x="9949512"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4</a:t>
            </a:r>
            <a:r>
              <a:rPr lang="zh-CN" altLang="en-US" dirty="0"/>
              <a:t>次</a:t>
            </a:r>
          </a:p>
        </p:txBody>
      </p:sp>
      <p:sp>
        <p:nvSpPr>
          <p:cNvPr id="46" name="矩形 45">
            <a:extLst>
              <a:ext uri="{FF2B5EF4-FFF2-40B4-BE49-F238E27FC236}">
                <a16:creationId xmlns:a16="http://schemas.microsoft.com/office/drawing/2014/main" id="{DE48BA61-5C9A-5836-55DD-14C9D1FCE1DA}"/>
              </a:ext>
            </a:extLst>
          </p:cNvPr>
          <p:cNvSpPr/>
          <p:nvPr/>
        </p:nvSpPr>
        <p:spPr>
          <a:xfrm>
            <a:off x="10904935"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5</a:t>
            </a:r>
            <a:r>
              <a:rPr lang="zh-CN" altLang="en-US" dirty="0"/>
              <a:t>次</a:t>
            </a:r>
          </a:p>
        </p:txBody>
      </p:sp>
      <p:sp>
        <p:nvSpPr>
          <p:cNvPr id="48" name="矩形 47">
            <a:extLst>
              <a:ext uri="{FF2B5EF4-FFF2-40B4-BE49-F238E27FC236}">
                <a16:creationId xmlns:a16="http://schemas.microsoft.com/office/drawing/2014/main" id="{30552992-9FD1-33D9-5840-7DF2C9FF82BB}"/>
              </a:ext>
            </a:extLst>
          </p:cNvPr>
          <p:cNvSpPr/>
          <p:nvPr/>
        </p:nvSpPr>
        <p:spPr>
          <a:xfrm>
            <a:off x="6127820"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9" name="矩形 48">
            <a:extLst>
              <a:ext uri="{FF2B5EF4-FFF2-40B4-BE49-F238E27FC236}">
                <a16:creationId xmlns:a16="http://schemas.microsoft.com/office/drawing/2014/main" id="{D92F5F62-B25C-FCFD-D3FE-11BC1840ED1D}"/>
              </a:ext>
            </a:extLst>
          </p:cNvPr>
          <p:cNvSpPr/>
          <p:nvPr/>
        </p:nvSpPr>
        <p:spPr>
          <a:xfrm>
            <a:off x="7083243"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br>
              <a:rPr lang="en-US" altLang="zh-CN" dirty="0"/>
            </a:br>
            <a:r>
              <a:rPr lang="en-US" altLang="zh-CN" dirty="0"/>
              <a:t>(</a:t>
            </a:r>
            <a:r>
              <a:rPr lang="en-US" altLang="zh-CN" dirty="0" err="1"/>
              <a:t>a,b</a:t>
            </a:r>
            <a:r>
              <a:rPr lang="en-US" altLang="zh-CN" dirty="0"/>
              <a:t>)</a:t>
            </a:r>
            <a:endParaRPr lang="zh-CN" altLang="en-US" dirty="0"/>
          </a:p>
        </p:txBody>
      </p:sp>
      <p:sp>
        <p:nvSpPr>
          <p:cNvPr id="50" name="矩形 49">
            <a:extLst>
              <a:ext uri="{FF2B5EF4-FFF2-40B4-BE49-F238E27FC236}">
                <a16:creationId xmlns:a16="http://schemas.microsoft.com/office/drawing/2014/main" id="{B6A09D87-FBD5-8E2A-7273-F60FB6175AF8}"/>
              </a:ext>
            </a:extLst>
          </p:cNvPr>
          <p:cNvSpPr/>
          <p:nvPr/>
        </p:nvSpPr>
        <p:spPr>
          <a:xfrm>
            <a:off x="8038666"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432D1F69-A61D-238A-BD1D-CAB37B78FEF3}"/>
              </a:ext>
            </a:extLst>
          </p:cNvPr>
          <p:cNvSpPr/>
          <p:nvPr/>
        </p:nvSpPr>
        <p:spPr>
          <a:xfrm>
            <a:off x="8994089"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D7B5E0D3-DC66-E69E-B8AE-4A8133F1998E}"/>
              </a:ext>
            </a:extLst>
          </p:cNvPr>
          <p:cNvSpPr/>
          <p:nvPr/>
        </p:nvSpPr>
        <p:spPr>
          <a:xfrm>
            <a:off x="9949512"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520BB6B0-C181-C1D5-E9F2-7106B8CEA84F}"/>
              </a:ext>
            </a:extLst>
          </p:cNvPr>
          <p:cNvSpPr/>
          <p:nvPr/>
        </p:nvSpPr>
        <p:spPr>
          <a:xfrm>
            <a:off x="10904935"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395C1081-5874-6D76-A76C-4BF31895485C}"/>
              </a:ext>
            </a:extLst>
          </p:cNvPr>
          <p:cNvSpPr/>
          <p:nvPr/>
        </p:nvSpPr>
        <p:spPr>
          <a:xfrm>
            <a:off x="6127820"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矩形 54">
            <a:extLst>
              <a:ext uri="{FF2B5EF4-FFF2-40B4-BE49-F238E27FC236}">
                <a16:creationId xmlns:a16="http://schemas.microsoft.com/office/drawing/2014/main" id="{7A5617FB-8390-9E5E-28F9-0B8039C16760}"/>
              </a:ext>
            </a:extLst>
          </p:cNvPr>
          <p:cNvSpPr/>
          <p:nvPr/>
        </p:nvSpPr>
        <p:spPr>
          <a:xfrm>
            <a:off x="7083243"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a,c</a:t>
            </a:r>
            <a:r>
              <a:rPr lang="en-US" altLang="zh-CN" dirty="0"/>
              <a:t>)</a:t>
            </a:r>
            <a:endParaRPr lang="zh-CN" altLang="en-US" dirty="0"/>
          </a:p>
        </p:txBody>
      </p:sp>
      <p:sp>
        <p:nvSpPr>
          <p:cNvPr id="56" name="矩形 55">
            <a:extLst>
              <a:ext uri="{FF2B5EF4-FFF2-40B4-BE49-F238E27FC236}">
                <a16:creationId xmlns:a16="http://schemas.microsoft.com/office/drawing/2014/main" id="{896B762D-5444-DCB2-5044-5FA24890DECD}"/>
              </a:ext>
            </a:extLst>
          </p:cNvPr>
          <p:cNvSpPr/>
          <p:nvPr/>
        </p:nvSpPr>
        <p:spPr>
          <a:xfrm>
            <a:off x="8038666"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br>
              <a:rPr lang="en-US" altLang="zh-CN" dirty="0"/>
            </a:br>
            <a:r>
              <a:rPr lang="en-US" altLang="zh-CN" dirty="0"/>
              <a:t>(</a:t>
            </a:r>
            <a:r>
              <a:rPr lang="en-US" altLang="zh-CN" dirty="0" err="1"/>
              <a:t>a,b,c</a:t>
            </a:r>
            <a:r>
              <a:rPr lang="en-US" altLang="zh-CN" dirty="0"/>
              <a:t>)</a:t>
            </a:r>
            <a:endParaRPr lang="zh-CN" altLang="en-US" dirty="0"/>
          </a:p>
        </p:txBody>
      </p:sp>
      <p:sp>
        <p:nvSpPr>
          <p:cNvPr id="57" name="矩形 56">
            <a:extLst>
              <a:ext uri="{FF2B5EF4-FFF2-40B4-BE49-F238E27FC236}">
                <a16:creationId xmlns:a16="http://schemas.microsoft.com/office/drawing/2014/main" id="{2F5160CE-8D6E-54A7-5124-F7D001F30BB1}"/>
              </a:ext>
            </a:extLst>
          </p:cNvPr>
          <p:cNvSpPr/>
          <p:nvPr/>
        </p:nvSpPr>
        <p:spPr>
          <a:xfrm>
            <a:off x="8994089"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977DB06D-47F3-88C0-A079-1D36F39415C3}"/>
              </a:ext>
            </a:extLst>
          </p:cNvPr>
          <p:cNvSpPr/>
          <p:nvPr/>
        </p:nvSpPr>
        <p:spPr>
          <a:xfrm>
            <a:off x="9949512"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7E44CE76-01DF-7E33-D755-F5335D8687A0}"/>
              </a:ext>
            </a:extLst>
          </p:cNvPr>
          <p:cNvSpPr/>
          <p:nvPr/>
        </p:nvSpPr>
        <p:spPr>
          <a:xfrm>
            <a:off x="10904935"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D536A9FB-1925-E354-A30B-83C06E0A4BBD}"/>
              </a:ext>
            </a:extLst>
          </p:cNvPr>
          <p:cNvSpPr/>
          <p:nvPr/>
        </p:nvSpPr>
        <p:spPr>
          <a:xfrm>
            <a:off x="6127820"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1" name="矩形 60">
            <a:extLst>
              <a:ext uri="{FF2B5EF4-FFF2-40B4-BE49-F238E27FC236}">
                <a16:creationId xmlns:a16="http://schemas.microsoft.com/office/drawing/2014/main" id="{A56FD045-FBC3-3061-2948-FAFDA305885B}"/>
              </a:ext>
            </a:extLst>
          </p:cNvPr>
          <p:cNvSpPr/>
          <p:nvPr/>
        </p:nvSpPr>
        <p:spPr>
          <a:xfrm>
            <a:off x="7083243"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2" name="矩形 61">
            <a:extLst>
              <a:ext uri="{FF2B5EF4-FFF2-40B4-BE49-F238E27FC236}">
                <a16:creationId xmlns:a16="http://schemas.microsoft.com/office/drawing/2014/main" id="{8E85FE01-4E3E-334A-D3B8-7DC2D6874B69}"/>
              </a:ext>
            </a:extLst>
          </p:cNvPr>
          <p:cNvSpPr/>
          <p:nvPr/>
        </p:nvSpPr>
        <p:spPr>
          <a:xfrm>
            <a:off x="8038666"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3" name="矩形 62">
            <a:extLst>
              <a:ext uri="{FF2B5EF4-FFF2-40B4-BE49-F238E27FC236}">
                <a16:creationId xmlns:a16="http://schemas.microsoft.com/office/drawing/2014/main" id="{F76B15AB-DE71-C2C9-1A5E-C5A2A1311817}"/>
              </a:ext>
            </a:extLst>
          </p:cNvPr>
          <p:cNvSpPr/>
          <p:nvPr/>
        </p:nvSpPr>
        <p:spPr>
          <a:xfrm>
            <a:off x="8994089"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4" name="矩形 63">
            <a:extLst>
              <a:ext uri="{FF2B5EF4-FFF2-40B4-BE49-F238E27FC236}">
                <a16:creationId xmlns:a16="http://schemas.microsoft.com/office/drawing/2014/main" id="{11AD2D9F-2BBB-C0FF-FB13-03DE4B1C43E4}"/>
              </a:ext>
            </a:extLst>
          </p:cNvPr>
          <p:cNvSpPr/>
          <p:nvPr/>
        </p:nvSpPr>
        <p:spPr>
          <a:xfrm>
            <a:off x="9949512"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5" name="矩形 64">
            <a:extLst>
              <a:ext uri="{FF2B5EF4-FFF2-40B4-BE49-F238E27FC236}">
                <a16:creationId xmlns:a16="http://schemas.microsoft.com/office/drawing/2014/main" id="{229AA99E-3925-AA33-7263-405E02A6E9A6}"/>
              </a:ext>
            </a:extLst>
          </p:cNvPr>
          <p:cNvSpPr/>
          <p:nvPr/>
        </p:nvSpPr>
        <p:spPr>
          <a:xfrm>
            <a:off x="10904935" y="354655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1D567884-8E01-E71E-2CCC-24A00D36737A}"/>
              </a:ext>
            </a:extLst>
          </p:cNvPr>
          <p:cNvSpPr/>
          <p:nvPr/>
        </p:nvSpPr>
        <p:spPr>
          <a:xfrm>
            <a:off x="6127820"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67" name="矩形 66">
            <a:extLst>
              <a:ext uri="{FF2B5EF4-FFF2-40B4-BE49-F238E27FC236}">
                <a16:creationId xmlns:a16="http://schemas.microsoft.com/office/drawing/2014/main" id="{050F0AFE-7B5F-5C99-C9DA-20C701A3904D}"/>
              </a:ext>
            </a:extLst>
          </p:cNvPr>
          <p:cNvSpPr/>
          <p:nvPr/>
        </p:nvSpPr>
        <p:spPr>
          <a:xfrm>
            <a:off x="7083243"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8" name="矩形 67">
            <a:extLst>
              <a:ext uri="{FF2B5EF4-FFF2-40B4-BE49-F238E27FC236}">
                <a16:creationId xmlns:a16="http://schemas.microsoft.com/office/drawing/2014/main" id="{9920DFF8-530B-1265-C228-55F2B1BC9BD8}"/>
              </a:ext>
            </a:extLst>
          </p:cNvPr>
          <p:cNvSpPr/>
          <p:nvPr/>
        </p:nvSpPr>
        <p:spPr>
          <a:xfrm>
            <a:off x="8038666"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9" name="矩形 68">
            <a:extLst>
              <a:ext uri="{FF2B5EF4-FFF2-40B4-BE49-F238E27FC236}">
                <a16:creationId xmlns:a16="http://schemas.microsoft.com/office/drawing/2014/main" id="{4B46C389-641A-55CA-29F8-E4E2B2A04F54}"/>
              </a:ext>
            </a:extLst>
          </p:cNvPr>
          <p:cNvSpPr/>
          <p:nvPr/>
        </p:nvSpPr>
        <p:spPr>
          <a:xfrm>
            <a:off x="8994089"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br>
              <a:rPr lang="en-US" altLang="zh-CN" dirty="0"/>
            </a:br>
            <a:r>
              <a:rPr lang="en-US" altLang="zh-CN" dirty="0"/>
              <a:t>(</a:t>
            </a:r>
            <a:r>
              <a:rPr lang="en-US" altLang="zh-CN" dirty="0" err="1"/>
              <a:t>a,b,c,e</a:t>
            </a:r>
            <a:r>
              <a:rPr lang="en-US" altLang="zh-CN" dirty="0"/>
              <a:t>)</a:t>
            </a:r>
            <a:endParaRPr lang="zh-CN" altLang="en-US" dirty="0"/>
          </a:p>
        </p:txBody>
      </p:sp>
      <p:sp>
        <p:nvSpPr>
          <p:cNvPr id="70" name="矩形 69">
            <a:extLst>
              <a:ext uri="{FF2B5EF4-FFF2-40B4-BE49-F238E27FC236}">
                <a16:creationId xmlns:a16="http://schemas.microsoft.com/office/drawing/2014/main" id="{699ED2F5-97B1-5264-0DEB-DE02E71AEFD4}"/>
              </a:ext>
            </a:extLst>
          </p:cNvPr>
          <p:cNvSpPr/>
          <p:nvPr/>
        </p:nvSpPr>
        <p:spPr>
          <a:xfrm>
            <a:off x="9949512"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br>
              <a:rPr lang="en-US" altLang="zh-CN" dirty="0"/>
            </a:br>
            <a:r>
              <a:rPr lang="en-US" altLang="zh-CN" dirty="0"/>
              <a:t>(</a:t>
            </a:r>
            <a:r>
              <a:rPr lang="en-US" altLang="zh-CN" dirty="0" err="1"/>
              <a:t>a,b,c,e</a:t>
            </a:r>
            <a:r>
              <a:rPr lang="en-US" altLang="zh-CN" dirty="0"/>
              <a:t>)</a:t>
            </a:r>
            <a:endParaRPr lang="zh-CN" altLang="en-US" dirty="0"/>
          </a:p>
        </p:txBody>
      </p:sp>
      <p:sp>
        <p:nvSpPr>
          <p:cNvPr id="71" name="矩形 70">
            <a:extLst>
              <a:ext uri="{FF2B5EF4-FFF2-40B4-BE49-F238E27FC236}">
                <a16:creationId xmlns:a16="http://schemas.microsoft.com/office/drawing/2014/main" id="{67F174BF-BF91-2D29-2297-A74378DD1F54}"/>
              </a:ext>
            </a:extLst>
          </p:cNvPr>
          <p:cNvSpPr/>
          <p:nvPr/>
        </p:nvSpPr>
        <p:spPr>
          <a:xfrm>
            <a:off x="10904935"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br>
              <a:rPr lang="en-US" altLang="zh-CN" dirty="0"/>
            </a:br>
            <a:r>
              <a:rPr lang="en-US" altLang="zh-CN" dirty="0"/>
              <a:t>(</a:t>
            </a:r>
            <a:r>
              <a:rPr lang="en-US" altLang="zh-CN" dirty="0" err="1"/>
              <a:t>a,b,d,e</a:t>
            </a:r>
            <a:r>
              <a:rPr lang="en-US" altLang="zh-CN" dirty="0"/>
              <a:t>)</a:t>
            </a:r>
            <a:endParaRPr lang="zh-CN" altLang="en-US" dirty="0"/>
          </a:p>
        </p:txBody>
      </p:sp>
      <p:sp>
        <p:nvSpPr>
          <p:cNvPr id="72" name="矩形 71">
            <a:extLst>
              <a:ext uri="{FF2B5EF4-FFF2-40B4-BE49-F238E27FC236}">
                <a16:creationId xmlns:a16="http://schemas.microsoft.com/office/drawing/2014/main" id="{3140EB0F-0488-F9AD-7D2D-82AE3BDF7BD1}"/>
              </a:ext>
            </a:extLst>
          </p:cNvPr>
          <p:cNvSpPr/>
          <p:nvPr/>
        </p:nvSpPr>
        <p:spPr>
          <a:xfrm>
            <a:off x="6127820"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73" name="矩形 72">
            <a:extLst>
              <a:ext uri="{FF2B5EF4-FFF2-40B4-BE49-F238E27FC236}">
                <a16:creationId xmlns:a16="http://schemas.microsoft.com/office/drawing/2014/main" id="{1F4463F4-D393-F458-D11B-EB855BC36153}"/>
              </a:ext>
            </a:extLst>
          </p:cNvPr>
          <p:cNvSpPr/>
          <p:nvPr/>
        </p:nvSpPr>
        <p:spPr>
          <a:xfrm>
            <a:off x="7083243"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4" name="矩形 73">
            <a:extLst>
              <a:ext uri="{FF2B5EF4-FFF2-40B4-BE49-F238E27FC236}">
                <a16:creationId xmlns:a16="http://schemas.microsoft.com/office/drawing/2014/main" id="{AAD70827-9278-EB86-3687-F6B57A59FCE4}"/>
              </a:ext>
            </a:extLst>
          </p:cNvPr>
          <p:cNvSpPr/>
          <p:nvPr/>
        </p:nvSpPr>
        <p:spPr>
          <a:xfrm>
            <a:off x="8038666"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5" name="矩形 74">
            <a:extLst>
              <a:ext uri="{FF2B5EF4-FFF2-40B4-BE49-F238E27FC236}">
                <a16:creationId xmlns:a16="http://schemas.microsoft.com/office/drawing/2014/main" id="{96B589CD-B4A2-9369-43BE-06C8A1157FB5}"/>
              </a:ext>
            </a:extLst>
          </p:cNvPr>
          <p:cNvSpPr/>
          <p:nvPr/>
        </p:nvSpPr>
        <p:spPr>
          <a:xfrm>
            <a:off x="8994089"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br>
              <a:rPr lang="en-US" altLang="zh-CN" dirty="0"/>
            </a:br>
            <a:r>
              <a:rPr lang="en-US" altLang="zh-CN" dirty="0"/>
              <a:t>(</a:t>
            </a:r>
            <a:r>
              <a:rPr lang="en-US" altLang="zh-CN" dirty="0" err="1"/>
              <a:t>a,b,c,f</a:t>
            </a:r>
            <a:r>
              <a:rPr lang="en-US" altLang="zh-CN" dirty="0"/>
              <a:t>)</a:t>
            </a:r>
            <a:endParaRPr lang="zh-CN" altLang="en-US" dirty="0"/>
          </a:p>
        </p:txBody>
      </p:sp>
      <p:sp>
        <p:nvSpPr>
          <p:cNvPr id="76" name="矩形 75">
            <a:extLst>
              <a:ext uri="{FF2B5EF4-FFF2-40B4-BE49-F238E27FC236}">
                <a16:creationId xmlns:a16="http://schemas.microsoft.com/office/drawing/2014/main" id="{979B0133-1484-425C-A3B7-3445F70E29E3}"/>
              </a:ext>
            </a:extLst>
          </p:cNvPr>
          <p:cNvSpPr/>
          <p:nvPr/>
        </p:nvSpPr>
        <p:spPr>
          <a:xfrm>
            <a:off x="9949512" y="4577952"/>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8A254923-AA8B-855E-E1EF-25F57748A052}"/>
              </a:ext>
            </a:extLst>
          </p:cNvPr>
          <p:cNvSpPr/>
          <p:nvPr/>
        </p:nvSpPr>
        <p:spPr>
          <a:xfrm>
            <a:off x="10904935" y="4577952"/>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235BF83D-A0B8-1D10-67CB-17162EFFD254}"/>
              </a:ext>
            </a:extLst>
          </p:cNvPr>
          <p:cNvSpPr/>
          <p:nvPr/>
        </p:nvSpPr>
        <p:spPr>
          <a:xfrm>
            <a:off x="6127820"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终点集</a:t>
            </a:r>
          </a:p>
        </p:txBody>
      </p:sp>
      <p:sp>
        <p:nvSpPr>
          <p:cNvPr id="85" name="矩形 84">
            <a:extLst>
              <a:ext uri="{FF2B5EF4-FFF2-40B4-BE49-F238E27FC236}">
                <a16:creationId xmlns:a16="http://schemas.microsoft.com/office/drawing/2014/main" id="{02DE0F86-1E4F-1F04-9154-C4765DB516E0}"/>
              </a:ext>
            </a:extLst>
          </p:cNvPr>
          <p:cNvSpPr/>
          <p:nvPr/>
        </p:nvSpPr>
        <p:spPr>
          <a:xfrm>
            <a:off x="7083243"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a:t>
            </a:r>
            <a:r>
              <a:rPr lang="en-US" altLang="zh-CN" dirty="0"/>
              <a:t>}</a:t>
            </a:r>
            <a:endParaRPr lang="zh-CN" altLang="en-US" dirty="0"/>
          </a:p>
        </p:txBody>
      </p:sp>
      <p:sp>
        <p:nvSpPr>
          <p:cNvPr id="86" name="矩形 85">
            <a:extLst>
              <a:ext uri="{FF2B5EF4-FFF2-40B4-BE49-F238E27FC236}">
                <a16:creationId xmlns:a16="http://schemas.microsoft.com/office/drawing/2014/main" id="{12CDB15A-5042-7465-C467-A6085B04453F}"/>
              </a:ext>
            </a:extLst>
          </p:cNvPr>
          <p:cNvSpPr/>
          <p:nvPr/>
        </p:nvSpPr>
        <p:spPr>
          <a:xfrm>
            <a:off x="8038666"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a:t>
            </a:r>
            <a:r>
              <a:rPr lang="en-US" altLang="zh-CN" dirty="0"/>
              <a:t>}</a:t>
            </a:r>
            <a:endParaRPr lang="zh-CN" altLang="en-US" dirty="0"/>
          </a:p>
        </p:txBody>
      </p:sp>
      <p:sp>
        <p:nvSpPr>
          <p:cNvPr id="87" name="矩形 86">
            <a:extLst>
              <a:ext uri="{FF2B5EF4-FFF2-40B4-BE49-F238E27FC236}">
                <a16:creationId xmlns:a16="http://schemas.microsoft.com/office/drawing/2014/main" id="{3593A99C-0498-A383-E795-0BE3124F27DD}"/>
              </a:ext>
            </a:extLst>
          </p:cNvPr>
          <p:cNvSpPr/>
          <p:nvPr/>
        </p:nvSpPr>
        <p:spPr>
          <a:xfrm>
            <a:off x="8994089"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a,b,c,f</a:t>
            </a:r>
            <a:r>
              <a:rPr lang="en-US" altLang="zh-CN" dirty="0"/>
              <a:t>}</a:t>
            </a:r>
            <a:endParaRPr lang="zh-CN" altLang="en-US" dirty="0"/>
          </a:p>
        </p:txBody>
      </p:sp>
      <p:sp>
        <p:nvSpPr>
          <p:cNvPr id="88" name="矩形 87">
            <a:extLst>
              <a:ext uri="{FF2B5EF4-FFF2-40B4-BE49-F238E27FC236}">
                <a16:creationId xmlns:a16="http://schemas.microsoft.com/office/drawing/2014/main" id="{F82BE70E-B466-D4B0-1EE3-F6185213FAF2}"/>
              </a:ext>
            </a:extLst>
          </p:cNvPr>
          <p:cNvSpPr/>
          <p:nvPr/>
        </p:nvSpPr>
        <p:spPr>
          <a:xfrm>
            <a:off x="9949512"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a,b,c,f,d</a:t>
            </a:r>
            <a:r>
              <a:rPr lang="en-US" altLang="zh-CN" dirty="0"/>
              <a:t>}</a:t>
            </a:r>
            <a:endParaRPr lang="zh-CN" altLang="en-US" dirty="0"/>
          </a:p>
        </p:txBody>
      </p:sp>
      <p:sp>
        <p:nvSpPr>
          <p:cNvPr id="89" name="矩形 88">
            <a:extLst>
              <a:ext uri="{FF2B5EF4-FFF2-40B4-BE49-F238E27FC236}">
                <a16:creationId xmlns:a16="http://schemas.microsoft.com/office/drawing/2014/main" id="{161874D0-BE3C-6270-2E9B-E9C5905B3509}"/>
              </a:ext>
            </a:extLst>
          </p:cNvPr>
          <p:cNvSpPr/>
          <p:nvPr/>
        </p:nvSpPr>
        <p:spPr>
          <a:xfrm>
            <a:off x="10904935"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a,b,c,f,d,e</a:t>
            </a:r>
            <a:r>
              <a:rPr lang="en-US" altLang="zh-CN" dirty="0"/>
              <a:t>}</a:t>
            </a:r>
            <a:endParaRPr lang="zh-CN" altLang="en-US" dirty="0"/>
          </a:p>
        </p:txBody>
      </p:sp>
      <p:sp>
        <p:nvSpPr>
          <p:cNvPr id="3" name="文本框 2">
            <a:extLst>
              <a:ext uri="{FF2B5EF4-FFF2-40B4-BE49-F238E27FC236}">
                <a16:creationId xmlns:a16="http://schemas.microsoft.com/office/drawing/2014/main" id="{7A4ADD6C-852A-EAE5-4FBE-289CB284F0CE}"/>
              </a:ext>
            </a:extLst>
          </p:cNvPr>
          <p:cNvSpPr txBox="1"/>
          <p:nvPr/>
        </p:nvSpPr>
        <p:spPr>
          <a:xfrm>
            <a:off x="46494" y="53050"/>
            <a:ext cx="1214550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到了第五次，我们又又又多了一个跳板</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，所以我们可以看看有没有新的路径</a:t>
            </a:r>
          </a:p>
        </p:txBody>
      </p:sp>
      <p:sp>
        <p:nvSpPr>
          <p:cNvPr id="5" name="文本框 4">
            <a:extLst>
              <a:ext uri="{FF2B5EF4-FFF2-40B4-BE49-F238E27FC236}">
                <a16:creationId xmlns:a16="http://schemas.microsoft.com/office/drawing/2014/main" id="{16C0870F-C4A8-BF49-DB30-69B2700A094A}"/>
              </a:ext>
            </a:extLst>
          </p:cNvPr>
          <p:cNvSpPr txBox="1"/>
          <p:nvPr/>
        </p:nvSpPr>
        <p:spPr>
          <a:xfrm>
            <a:off x="0" y="576270"/>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现在我们还真发现了一条更短的路径</a:t>
            </a:r>
            <a:r>
              <a:rPr lang="en-US" altLang="zh-CN" sz="2800" dirty="0">
                <a:latin typeface="宋体" panose="02010600030101010101" pitchFamily="2" charset="-122"/>
                <a:ea typeface="宋体" panose="02010600030101010101" pitchFamily="2" charset="-122"/>
              </a:rPr>
              <a:t>(</a:t>
            </a:r>
            <a:r>
              <a:rPr lang="en-US" altLang="zh-CN" sz="2800" dirty="0" err="1">
                <a:latin typeface="宋体" panose="02010600030101010101" pitchFamily="2" charset="-122"/>
                <a:ea typeface="宋体" panose="02010600030101010101" pitchFamily="2" charset="-122"/>
              </a:rPr>
              <a:t>a,b,d,e</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，把它更新进表格信息中</a:t>
            </a:r>
          </a:p>
        </p:txBody>
      </p:sp>
      <p:sp>
        <p:nvSpPr>
          <p:cNvPr id="2" name="文本框 1">
            <a:extLst>
              <a:ext uri="{FF2B5EF4-FFF2-40B4-BE49-F238E27FC236}">
                <a16:creationId xmlns:a16="http://schemas.microsoft.com/office/drawing/2014/main" id="{576C6953-2696-F21A-9390-D9E7039574C1}"/>
              </a:ext>
            </a:extLst>
          </p:cNvPr>
          <p:cNvSpPr txBox="1"/>
          <p:nvPr/>
        </p:nvSpPr>
        <p:spPr>
          <a:xfrm>
            <a:off x="189369" y="6046465"/>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这个时候我们发现所有节点都已经在终点集里了</a:t>
            </a:r>
          </a:p>
        </p:txBody>
      </p:sp>
    </p:spTree>
    <p:extLst>
      <p:ext uri="{BB962C8B-B14F-4D97-AF65-F5344CB8AC3E}">
        <p14:creationId xmlns:p14="http://schemas.microsoft.com/office/powerpoint/2010/main" val="587734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16"/>
                                        </p:tgtEl>
                                        <p:attrNameLst>
                                          <p:attrName>stroke.color</p:attrName>
                                        </p:attrNameLst>
                                      </p:cBhvr>
                                      <p:to>
                                        <a:schemeClr val="accent2"/>
                                      </p:to>
                                    </p:animClr>
                                    <p:set>
                                      <p:cBhvr>
                                        <p:cTn id="12" dur="500" fill="hold"/>
                                        <p:tgtEl>
                                          <p:spTgt spid="16"/>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19"/>
                                        </p:tgtEl>
                                        <p:attrNameLst>
                                          <p:attrName>stroke.color</p:attrName>
                                        </p:attrNameLst>
                                      </p:cBhvr>
                                      <p:to>
                                        <a:schemeClr val="accent2"/>
                                      </p:to>
                                    </p:animClr>
                                    <p:set>
                                      <p:cBhvr>
                                        <p:cTn id="15" dur="500" fill="hold"/>
                                        <p:tgtEl>
                                          <p:spTgt spid="19"/>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7" presetClass="emph" presetSubtype="2" fill="hold" nodeType="clickEffect">
                                  <p:stCondLst>
                                    <p:cond delay="0"/>
                                  </p:stCondLst>
                                  <p:childTnLst>
                                    <p:animClr clrSpc="rgb" dir="cw">
                                      <p:cBhvr>
                                        <p:cTn id="19" dur="500" fill="hold"/>
                                        <p:tgtEl>
                                          <p:spTgt spid="17"/>
                                        </p:tgtEl>
                                        <p:attrNameLst>
                                          <p:attrName>stroke.color</p:attrName>
                                        </p:attrNameLst>
                                      </p:cBhvr>
                                      <p:to>
                                        <a:schemeClr val="hlink"/>
                                      </p:to>
                                    </p:animClr>
                                    <p:set>
                                      <p:cBhvr>
                                        <p:cTn id="20" dur="500" fill="hold"/>
                                        <p:tgtEl>
                                          <p:spTgt spid="17"/>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22"/>
                                        </p:tgtEl>
                                        <p:attrNameLst>
                                          <p:attrName>stroke.color</p:attrName>
                                        </p:attrNameLst>
                                      </p:cBhvr>
                                      <p:to>
                                        <a:schemeClr val="hlink"/>
                                      </p:to>
                                    </p:animClr>
                                    <p:set>
                                      <p:cBhvr>
                                        <p:cTn id="23" dur="500" fill="hold"/>
                                        <p:tgtEl>
                                          <p:spTgt spid="22"/>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500" fill="hold"/>
                                        <p:tgtEl>
                                          <p:spTgt spid="24"/>
                                        </p:tgtEl>
                                        <p:attrNameLst>
                                          <p:attrName>stroke.color</p:attrName>
                                        </p:attrNameLst>
                                      </p:cBhvr>
                                      <p:to>
                                        <a:schemeClr val="folHlink"/>
                                      </p:to>
                                    </p:animClr>
                                    <p:set>
                                      <p:cBhvr>
                                        <p:cTn id="28" dur="500" fill="hold"/>
                                        <p:tgtEl>
                                          <p:spTgt spid="24"/>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25"/>
                                        </p:tgtEl>
                                        <p:attrNameLst>
                                          <p:attrName>stroke.color</p:attrName>
                                        </p:attrNameLst>
                                      </p:cBhvr>
                                      <p:to>
                                        <a:schemeClr val="folHlink"/>
                                      </p:to>
                                    </p:animClr>
                                    <p:set>
                                      <p:cBhvr>
                                        <p:cTn id="31" dur="500" fill="hold"/>
                                        <p:tgtEl>
                                          <p:spTgt spid="25"/>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18"/>
                                        </p:tgtEl>
                                        <p:attrNameLst>
                                          <p:attrName>stroke.color</p:attrName>
                                        </p:attrNameLst>
                                      </p:cBhvr>
                                      <p:to>
                                        <a:schemeClr val="folHlink"/>
                                      </p:to>
                                    </p:animClr>
                                    <p:set>
                                      <p:cBhvr>
                                        <p:cTn id="34" dur="500" fill="hold"/>
                                        <p:tgtEl>
                                          <p:spTgt spid="18"/>
                                        </p:tgtEl>
                                        <p:attrNameLst>
                                          <p:attrName>stroke.on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7" presetClass="emph" presetSubtype="2" fill="hold" nodeType="clickEffect">
                                  <p:stCondLst>
                                    <p:cond delay="0"/>
                                  </p:stCondLst>
                                  <p:childTnLst>
                                    <p:animClr clrSpc="rgb" dir="cw">
                                      <p:cBhvr>
                                        <p:cTn id="38" dur="1000" fill="hold"/>
                                        <p:tgtEl>
                                          <p:spTgt spid="23"/>
                                        </p:tgtEl>
                                        <p:attrNameLst>
                                          <p:attrName>stroke.color</p:attrName>
                                        </p:attrNameLst>
                                      </p:cBhvr>
                                      <p:to>
                                        <a:srgbClr val="851320"/>
                                      </p:to>
                                    </p:animClr>
                                    <p:set>
                                      <p:cBhvr>
                                        <p:cTn id="39" dur="1000" fill="hold"/>
                                        <p:tgtEl>
                                          <p:spTgt spid="23"/>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xEl>
                                              <p:pRg st="0" end="0"/>
                                            </p:txEl>
                                          </p:spTgt>
                                        </p:tgtEl>
                                        <p:attrNameLst>
                                          <p:attrName>style.visibility</p:attrName>
                                        </p:attrNameLst>
                                      </p:cBhvr>
                                      <p:to>
                                        <p:strVal val="visible"/>
                                      </p:to>
                                    </p:set>
                                    <p:animEffect transition="in" filter="fade">
                                      <p:cBhvr>
                                        <p:cTn id="49" dur="500"/>
                                        <p:tgtEl>
                                          <p:spTgt spid="71">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9">
                                            <p:txEl>
                                              <p:pRg st="0" end="0"/>
                                            </p:txEl>
                                          </p:spTgt>
                                        </p:tgtEl>
                                        <p:attrNameLst>
                                          <p:attrName>style.visibility</p:attrName>
                                        </p:attrNameLst>
                                      </p:cBhvr>
                                      <p:to>
                                        <p:strVal val="visible"/>
                                      </p:to>
                                    </p:set>
                                    <p:animEffect transition="in" filter="fade">
                                      <p:cBhvr>
                                        <p:cTn id="54" dur="500"/>
                                        <p:tgtEl>
                                          <p:spTgt spid="89">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D5540-2696-D797-08D9-205D3B1B0DBA}"/>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7E278556-A4B6-776E-9649-7BD5CAAD0D45}"/>
              </a:ext>
            </a:extLst>
          </p:cNvPr>
          <p:cNvSpPr/>
          <p:nvPr/>
        </p:nvSpPr>
        <p:spPr>
          <a:xfrm>
            <a:off x="368878"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7564901D-98FB-41CE-BB09-9BFB2CB3691E}"/>
              </a:ext>
            </a:extLst>
          </p:cNvPr>
          <p:cNvSpPr/>
          <p:nvPr/>
        </p:nvSpPr>
        <p:spPr>
          <a:xfrm>
            <a:off x="1774301"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7" name="椭圆 6">
            <a:extLst>
              <a:ext uri="{FF2B5EF4-FFF2-40B4-BE49-F238E27FC236}">
                <a16:creationId xmlns:a16="http://schemas.microsoft.com/office/drawing/2014/main" id="{DE6D529C-A703-DC99-A7D0-AF9737D72402}"/>
              </a:ext>
            </a:extLst>
          </p:cNvPr>
          <p:cNvSpPr/>
          <p:nvPr/>
        </p:nvSpPr>
        <p:spPr>
          <a:xfrm>
            <a:off x="1774301"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2" name="椭圆 11">
            <a:extLst>
              <a:ext uri="{FF2B5EF4-FFF2-40B4-BE49-F238E27FC236}">
                <a16:creationId xmlns:a16="http://schemas.microsoft.com/office/drawing/2014/main" id="{C39CEC90-43A1-5DE8-47C4-5630242BE26E}"/>
              </a:ext>
            </a:extLst>
          </p:cNvPr>
          <p:cNvSpPr/>
          <p:nvPr/>
        </p:nvSpPr>
        <p:spPr>
          <a:xfrm>
            <a:off x="3472556" y="229598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4" name="椭圆 13">
            <a:extLst>
              <a:ext uri="{FF2B5EF4-FFF2-40B4-BE49-F238E27FC236}">
                <a16:creationId xmlns:a16="http://schemas.microsoft.com/office/drawing/2014/main" id="{9D5EFBA9-623F-6E0C-F0B2-8D253A56DFEF}"/>
              </a:ext>
            </a:extLst>
          </p:cNvPr>
          <p:cNvSpPr/>
          <p:nvPr/>
        </p:nvSpPr>
        <p:spPr>
          <a:xfrm>
            <a:off x="4882239" y="317432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5" name="椭圆 14">
            <a:extLst>
              <a:ext uri="{FF2B5EF4-FFF2-40B4-BE49-F238E27FC236}">
                <a16:creationId xmlns:a16="http://schemas.microsoft.com/office/drawing/2014/main" id="{726FE286-5AAF-AD8C-3073-CC6D55431316}"/>
              </a:ext>
            </a:extLst>
          </p:cNvPr>
          <p:cNvSpPr/>
          <p:nvPr/>
        </p:nvSpPr>
        <p:spPr>
          <a:xfrm>
            <a:off x="3472556" y="404642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cxnSp>
        <p:nvCxnSpPr>
          <p:cNvPr id="16" name="直接箭头连接符 15">
            <a:extLst>
              <a:ext uri="{FF2B5EF4-FFF2-40B4-BE49-F238E27FC236}">
                <a16:creationId xmlns:a16="http://schemas.microsoft.com/office/drawing/2014/main" id="{D1601737-922F-B8C4-9861-50C3B84D33D5}"/>
              </a:ext>
            </a:extLst>
          </p:cNvPr>
          <p:cNvCxnSpPr>
            <a:cxnSpLocks/>
          </p:cNvCxnSpPr>
          <p:nvPr/>
        </p:nvCxnSpPr>
        <p:spPr>
          <a:xfrm flipV="1">
            <a:off x="818878" y="2638439"/>
            <a:ext cx="955423" cy="590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AB33F5B-D820-D9B0-A2E8-25F2D40B8DAA}"/>
              </a:ext>
            </a:extLst>
          </p:cNvPr>
          <p:cNvCxnSpPr>
            <a:cxnSpLocks/>
          </p:cNvCxnSpPr>
          <p:nvPr/>
        </p:nvCxnSpPr>
        <p:spPr>
          <a:xfrm>
            <a:off x="2310032" y="2520987"/>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5DFA031-D03B-F926-B5E8-A8FADAC37F9F}"/>
              </a:ext>
            </a:extLst>
          </p:cNvPr>
          <p:cNvCxnSpPr>
            <a:cxnSpLocks/>
          </p:cNvCxnSpPr>
          <p:nvPr/>
        </p:nvCxnSpPr>
        <p:spPr>
          <a:xfrm>
            <a:off x="2310032" y="4279003"/>
            <a:ext cx="10958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95FD85E-D0F3-CDCB-D83A-2930BBFB5D47}"/>
              </a:ext>
            </a:extLst>
          </p:cNvPr>
          <p:cNvCxnSpPr>
            <a:cxnSpLocks/>
          </p:cNvCxnSpPr>
          <p:nvPr/>
        </p:nvCxnSpPr>
        <p:spPr>
          <a:xfrm>
            <a:off x="809353" y="3614798"/>
            <a:ext cx="955423" cy="555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11239EC-8938-58A4-905F-560845FFD827}"/>
              </a:ext>
            </a:extLst>
          </p:cNvPr>
          <p:cNvCxnSpPr>
            <a:cxnSpLocks/>
          </p:cNvCxnSpPr>
          <p:nvPr/>
        </p:nvCxnSpPr>
        <p:spPr>
          <a:xfrm>
            <a:off x="3989244" y="2638439"/>
            <a:ext cx="892995" cy="555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166FA3C-FA79-F999-D093-C7D2873AA04B}"/>
              </a:ext>
            </a:extLst>
          </p:cNvPr>
          <p:cNvCxnSpPr>
            <a:cxnSpLocks/>
          </p:cNvCxnSpPr>
          <p:nvPr/>
        </p:nvCxnSpPr>
        <p:spPr>
          <a:xfrm flipV="1">
            <a:off x="3989244" y="3614798"/>
            <a:ext cx="892995" cy="656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38F37FA-405A-7D39-40CD-9840497213C4}"/>
              </a:ext>
            </a:extLst>
          </p:cNvPr>
          <p:cNvCxnSpPr>
            <a:cxnSpLocks/>
          </p:cNvCxnSpPr>
          <p:nvPr/>
        </p:nvCxnSpPr>
        <p:spPr>
          <a:xfrm>
            <a:off x="1988777" y="2841581"/>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886CBE-859B-1EB6-B41D-0BF99559376B}"/>
              </a:ext>
            </a:extLst>
          </p:cNvPr>
          <p:cNvCxnSpPr>
            <a:cxnSpLocks/>
          </p:cNvCxnSpPr>
          <p:nvPr/>
        </p:nvCxnSpPr>
        <p:spPr>
          <a:xfrm>
            <a:off x="3697556" y="2804956"/>
            <a:ext cx="10524" cy="1166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21DA3EB-96F7-4396-F10C-95116583427C}"/>
              </a:ext>
            </a:extLst>
          </p:cNvPr>
          <p:cNvCxnSpPr>
            <a:cxnSpLocks/>
          </p:cNvCxnSpPr>
          <p:nvPr/>
        </p:nvCxnSpPr>
        <p:spPr>
          <a:xfrm flipV="1">
            <a:off x="2199989" y="2654371"/>
            <a:ext cx="1272567" cy="1392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B1D8128-B2BC-2A3A-6D51-2860152593FA}"/>
              </a:ext>
            </a:extLst>
          </p:cNvPr>
          <p:cNvCxnSpPr>
            <a:cxnSpLocks/>
          </p:cNvCxnSpPr>
          <p:nvPr/>
        </p:nvCxnSpPr>
        <p:spPr>
          <a:xfrm flipV="1">
            <a:off x="2280465" y="3439892"/>
            <a:ext cx="2535086" cy="681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8B2BF44-AC92-1909-EEC1-A0EFA4CF21CC}"/>
              </a:ext>
            </a:extLst>
          </p:cNvPr>
          <p:cNvSpPr txBox="1"/>
          <p:nvPr/>
        </p:nvSpPr>
        <p:spPr>
          <a:xfrm>
            <a:off x="953828" y="245287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7FE72D0F-9A30-D176-D634-992EEAA2B75E}"/>
              </a:ext>
            </a:extLst>
          </p:cNvPr>
          <p:cNvSpPr txBox="1"/>
          <p:nvPr/>
        </p:nvSpPr>
        <p:spPr>
          <a:xfrm>
            <a:off x="2632950" y="1930400"/>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46CEAA60-5AAB-D897-2848-2E72E98C4CAD}"/>
              </a:ext>
            </a:extLst>
          </p:cNvPr>
          <p:cNvSpPr txBox="1"/>
          <p:nvPr/>
        </p:nvSpPr>
        <p:spPr>
          <a:xfrm>
            <a:off x="4365551" y="2367961"/>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88ED148E-7CD9-A6E1-6FCD-BDE1570C6A7E}"/>
              </a:ext>
            </a:extLst>
          </p:cNvPr>
          <p:cNvSpPr txBox="1"/>
          <p:nvPr/>
        </p:nvSpPr>
        <p:spPr>
          <a:xfrm>
            <a:off x="4398895" y="389777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1B8BB229-6DE2-1C5F-814A-2DEA48216A82}"/>
              </a:ext>
            </a:extLst>
          </p:cNvPr>
          <p:cNvSpPr txBox="1"/>
          <p:nvPr/>
        </p:nvSpPr>
        <p:spPr>
          <a:xfrm>
            <a:off x="4121497" y="3020495"/>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B14D24D5-036E-6574-43EE-D9903C7C9EE8}"/>
              </a:ext>
            </a:extLst>
          </p:cNvPr>
          <p:cNvSpPr txBox="1"/>
          <p:nvPr/>
        </p:nvSpPr>
        <p:spPr>
          <a:xfrm>
            <a:off x="3379809" y="3031594"/>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9ADAED76-C295-0AC0-2755-6545F44A3920}"/>
              </a:ext>
            </a:extLst>
          </p:cNvPr>
          <p:cNvSpPr txBox="1"/>
          <p:nvPr/>
        </p:nvSpPr>
        <p:spPr>
          <a:xfrm>
            <a:off x="2623428" y="4193112"/>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4</a:t>
            </a:r>
            <a:endParaRPr lang="zh-CN" altLang="en-US" sz="2800" dirty="0">
              <a:latin typeface="宋体" panose="02010600030101010101" pitchFamily="2" charset="-122"/>
              <a:ea typeface="宋体" panose="02010600030101010101" pitchFamily="2" charset="-122"/>
            </a:endParaRPr>
          </a:p>
        </p:txBody>
      </p:sp>
      <p:sp>
        <p:nvSpPr>
          <p:cNvPr id="33" name="文本框 32">
            <a:extLst>
              <a:ext uri="{FF2B5EF4-FFF2-40B4-BE49-F238E27FC236}">
                <a16:creationId xmlns:a16="http://schemas.microsoft.com/office/drawing/2014/main" id="{EB77DE6A-20A4-0EC6-74A1-39472DEC1EB1}"/>
              </a:ext>
            </a:extLst>
          </p:cNvPr>
          <p:cNvSpPr txBox="1"/>
          <p:nvPr/>
        </p:nvSpPr>
        <p:spPr>
          <a:xfrm>
            <a:off x="881306" y="3724933"/>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51715793-872B-B127-8E82-1AA6539E061C}"/>
              </a:ext>
            </a:extLst>
          </p:cNvPr>
          <p:cNvSpPr txBox="1"/>
          <p:nvPr/>
        </p:nvSpPr>
        <p:spPr>
          <a:xfrm>
            <a:off x="1684538" y="3062019"/>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endParaRPr lang="zh-CN" altLang="en-US" sz="28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1015E8C2-4A7C-5C23-FFC5-E75714C08B4F}"/>
              </a:ext>
            </a:extLst>
          </p:cNvPr>
          <p:cNvSpPr txBox="1"/>
          <p:nvPr/>
        </p:nvSpPr>
        <p:spPr>
          <a:xfrm>
            <a:off x="2531322" y="2844776"/>
            <a:ext cx="4500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endParaRPr lang="zh-CN" altLang="en-US" sz="2800" dirty="0">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06CE4B9F-5E72-8843-5020-83BE1D3BC273}"/>
              </a:ext>
            </a:extLst>
          </p:cNvPr>
          <p:cNvSpPr/>
          <p:nvPr/>
        </p:nvSpPr>
        <p:spPr>
          <a:xfrm>
            <a:off x="6127820"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1E7E36A-6216-8E78-6F78-67DFC344CF54}"/>
              </a:ext>
            </a:extLst>
          </p:cNvPr>
          <p:cNvSpPr/>
          <p:nvPr/>
        </p:nvSpPr>
        <p:spPr>
          <a:xfrm>
            <a:off x="7083243"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1</a:t>
            </a:r>
            <a:r>
              <a:rPr lang="zh-CN" altLang="en-US" dirty="0"/>
              <a:t>次</a:t>
            </a:r>
          </a:p>
        </p:txBody>
      </p:sp>
      <p:sp>
        <p:nvSpPr>
          <p:cNvPr id="43" name="矩形 42">
            <a:extLst>
              <a:ext uri="{FF2B5EF4-FFF2-40B4-BE49-F238E27FC236}">
                <a16:creationId xmlns:a16="http://schemas.microsoft.com/office/drawing/2014/main" id="{28A946F3-37A7-FF90-A149-52F3D51BD8B1}"/>
              </a:ext>
            </a:extLst>
          </p:cNvPr>
          <p:cNvSpPr/>
          <p:nvPr/>
        </p:nvSpPr>
        <p:spPr>
          <a:xfrm>
            <a:off x="8038666"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2</a:t>
            </a:r>
            <a:r>
              <a:rPr lang="zh-CN" altLang="en-US" dirty="0"/>
              <a:t>次</a:t>
            </a:r>
          </a:p>
        </p:txBody>
      </p:sp>
      <p:sp>
        <p:nvSpPr>
          <p:cNvPr id="44" name="矩形 43">
            <a:extLst>
              <a:ext uri="{FF2B5EF4-FFF2-40B4-BE49-F238E27FC236}">
                <a16:creationId xmlns:a16="http://schemas.microsoft.com/office/drawing/2014/main" id="{80401F4C-6099-B7FB-BAB8-51B0FF8D3A7E}"/>
              </a:ext>
            </a:extLst>
          </p:cNvPr>
          <p:cNvSpPr/>
          <p:nvPr/>
        </p:nvSpPr>
        <p:spPr>
          <a:xfrm>
            <a:off x="8994089"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3</a:t>
            </a:r>
            <a:r>
              <a:rPr lang="zh-CN" altLang="en-US" dirty="0"/>
              <a:t>次</a:t>
            </a:r>
          </a:p>
        </p:txBody>
      </p:sp>
      <p:sp>
        <p:nvSpPr>
          <p:cNvPr id="45" name="矩形 44">
            <a:extLst>
              <a:ext uri="{FF2B5EF4-FFF2-40B4-BE49-F238E27FC236}">
                <a16:creationId xmlns:a16="http://schemas.microsoft.com/office/drawing/2014/main" id="{A3D2CF22-1DB3-388D-E8B3-954E799DC759}"/>
              </a:ext>
            </a:extLst>
          </p:cNvPr>
          <p:cNvSpPr/>
          <p:nvPr/>
        </p:nvSpPr>
        <p:spPr>
          <a:xfrm>
            <a:off x="9949512"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4</a:t>
            </a:r>
            <a:r>
              <a:rPr lang="zh-CN" altLang="en-US" dirty="0"/>
              <a:t>次</a:t>
            </a:r>
          </a:p>
        </p:txBody>
      </p:sp>
      <p:sp>
        <p:nvSpPr>
          <p:cNvPr id="46" name="矩形 45">
            <a:extLst>
              <a:ext uri="{FF2B5EF4-FFF2-40B4-BE49-F238E27FC236}">
                <a16:creationId xmlns:a16="http://schemas.microsoft.com/office/drawing/2014/main" id="{E793E6ED-752A-4915-AF64-48159145D861}"/>
              </a:ext>
            </a:extLst>
          </p:cNvPr>
          <p:cNvSpPr/>
          <p:nvPr/>
        </p:nvSpPr>
        <p:spPr>
          <a:xfrm>
            <a:off x="10904935" y="197689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第</a:t>
            </a:r>
            <a:r>
              <a:rPr lang="en-US" altLang="zh-CN" dirty="0"/>
              <a:t>5</a:t>
            </a:r>
            <a:r>
              <a:rPr lang="zh-CN" altLang="en-US" dirty="0"/>
              <a:t>次</a:t>
            </a:r>
          </a:p>
        </p:txBody>
      </p:sp>
      <p:sp>
        <p:nvSpPr>
          <p:cNvPr id="48" name="矩形 47">
            <a:extLst>
              <a:ext uri="{FF2B5EF4-FFF2-40B4-BE49-F238E27FC236}">
                <a16:creationId xmlns:a16="http://schemas.microsoft.com/office/drawing/2014/main" id="{4085ECFE-5BCE-F439-57AC-78BD33E004A3}"/>
              </a:ext>
            </a:extLst>
          </p:cNvPr>
          <p:cNvSpPr/>
          <p:nvPr/>
        </p:nvSpPr>
        <p:spPr>
          <a:xfrm>
            <a:off x="6127820"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9" name="矩形 48">
            <a:extLst>
              <a:ext uri="{FF2B5EF4-FFF2-40B4-BE49-F238E27FC236}">
                <a16:creationId xmlns:a16="http://schemas.microsoft.com/office/drawing/2014/main" id="{5F5007A7-75B6-0A6B-2C8F-85AA33AC9E6D}"/>
              </a:ext>
            </a:extLst>
          </p:cNvPr>
          <p:cNvSpPr/>
          <p:nvPr/>
        </p:nvSpPr>
        <p:spPr>
          <a:xfrm>
            <a:off x="7083243" y="250011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br>
              <a:rPr lang="en-US" altLang="zh-CN" dirty="0"/>
            </a:br>
            <a:r>
              <a:rPr lang="en-US" altLang="zh-CN" dirty="0"/>
              <a:t>(</a:t>
            </a:r>
            <a:r>
              <a:rPr lang="en-US" altLang="zh-CN" dirty="0" err="1"/>
              <a:t>a,b</a:t>
            </a:r>
            <a:r>
              <a:rPr lang="en-US" altLang="zh-CN" dirty="0"/>
              <a:t>)</a:t>
            </a:r>
            <a:endParaRPr lang="zh-CN" altLang="en-US" dirty="0"/>
          </a:p>
        </p:txBody>
      </p:sp>
      <p:sp>
        <p:nvSpPr>
          <p:cNvPr id="50" name="矩形 49">
            <a:extLst>
              <a:ext uri="{FF2B5EF4-FFF2-40B4-BE49-F238E27FC236}">
                <a16:creationId xmlns:a16="http://schemas.microsoft.com/office/drawing/2014/main" id="{9ED4082B-95DE-FDF4-D6F5-F62822EAF916}"/>
              </a:ext>
            </a:extLst>
          </p:cNvPr>
          <p:cNvSpPr/>
          <p:nvPr/>
        </p:nvSpPr>
        <p:spPr>
          <a:xfrm>
            <a:off x="8038666"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69E2F68A-9CCD-8875-B085-6D54839BE697}"/>
              </a:ext>
            </a:extLst>
          </p:cNvPr>
          <p:cNvSpPr/>
          <p:nvPr/>
        </p:nvSpPr>
        <p:spPr>
          <a:xfrm>
            <a:off x="8994089"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7EA7867-2732-54AF-639B-651E3A577BD6}"/>
              </a:ext>
            </a:extLst>
          </p:cNvPr>
          <p:cNvSpPr/>
          <p:nvPr/>
        </p:nvSpPr>
        <p:spPr>
          <a:xfrm>
            <a:off x="9949512"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99BFD1BB-589C-3515-1AA1-3DEA2B7219B0}"/>
              </a:ext>
            </a:extLst>
          </p:cNvPr>
          <p:cNvSpPr/>
          <p:nvPr/>
        </p:nvSpPr>
        <p:spPr>
          <a:xfrm>
            <a:off x="10904935" y="250011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9F05864A-4229-EECB-63D6-58392EFA7B68}"/>
              </a:ext>
            </a:extLst>
          </p:cNvPr>
          <p:cNvSpPr/>
          <p:nvPr/>
        </p:nvSpPr>
        <p:spPr>
          <a:xfrm>
            <a:off x="6127820"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5" name="矩形 54">
            <a:extLst>
              <a:ext uri="{FF2B5EF4-FFF2-40B4-BE49-F238E27FC236}">
                <a16:creationId xmlns:a16="http://schemas.microsoft.com/office/drawing/2014/main" id="{79F53A06-925B-D3E9-66C1-D8368B88C361}"/>
              </a:ext>
            </a:extLst>
          </p:cNvPr>
          <p:cNvSpPr/>
          <p:nvPr/>
        </p:nvSpPr>
        <p:spPr>
          <a:xfrm>
            <a:off x="7083243"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a,c</a:t>
            </a:r>
            <a:r>
              <a:rPr lang="en-US" altLang="zh-CN" dirty="0"/>
              <a:t>)</a:t>
            </a:r>
            <a:endParaRPr lang="zh-CN" altLang="en-US" dirty="0"/>
          </a:p>
        </p:txBody>
      </p:sp>
      <p:sp>
        <p:nvSpPr>
          <p:cNvPr id="56" name="矩形 55">
            <a:extLst>
              <a:ext uri="{FF2B5EF4-FFF2-40B4-BE49-F238E27FC236}">
                <a16:creationId xmlns:a16="http://schemas.microsoft.com/office/drawing/2014/main" id="{361728ED-0E98-3C88-D4AE-19D710EBCA03}"/>
              </a:ext>
            </a:extLst>
          </p:cNvPr>
          <p:cNvSpPr/>
          <p:nvPr/>
        </p:nvSpPr>
        <p:spPr>
          <a:xfrm>
            <a:off x="8038666" y="302333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br>
              <a:rPr lang="en-US" altLang="zh-CN" dirty="0"/>
            </a:br>
            <a:r>
              <a:rPr lang="en-US" altLang="zh-CN" dirty="0"/>
              <a:t>(</a:t>
            </a:r>
            <a:r>
              <a:rPr lang="en-US" altLang="zh-CN" dirty="0" err="1"/>
              <a:t>a,b,c</a:t>
            </a:r>
            <a:r>
              <a:rPr lang="en-US" altLang="zh-CN" dirty="0"/>
              <a:t>)</a:t>
            </a:r>
            <a:endParaRPr lang="zh-CN" altLang="en-US" dirty="0"/>
          </a:p>
        </p:txBody>
      </p:sp>
      <p:sp>
        <p:nvSpPr>
          <p:cNvPr id="57" name="矩形 56">
            <a:extLst>
              <a:ext uri="{FF2B5EF4-FFF2-40B4-BE49-F238E27FC236}">
                <a16:creationId xmlns:a16="http://schemas.microsoft.com/office/drawing/2014/main" id="{76BAB7FF-B803-B8DD-4E67-0D7F78203B7D}"/>
              </a:ext>
            </a:extLst>
          </p:cNvPr>
          <p:cNvSpPr/>
          <p:nvPr/>
        </p:nvSpPr>
        <p:spPr>
          <a:xfrm>
            <a:off x="8994089"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1745F714-7FAA-B3DD-3B15-7E11554AB6E3}"/>
              </a:ext>
            </a:extLst>
          </p:cNvPr>
          <p:cNvSpPr/>
          <p:nvPr/>
        </p:nvSpPr>
        <p:spPr>
          <a:xfrm>
            <a:off x="9949512"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CC62AD04-AF40-8C57-F2D4-F0D16F065C32}"/>
              </a:ext>
            </a:extLst>
          </p:cNvPr>
          <p:cNvSpPr/>
          <p:nvPr/>
        </p:nvSpPr>
        <p:spPr>
          <a:xfrm>
            <a:off x="10904935" y="302333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DEFEF59C-67CC-1AD0-69F0-F7E912908BA4}"/>
              </a:ext>
            </a:extLst>
          </p:cNvPr>
          <p:cNvSpPr/>
          <p:nvPr/>
        </p:nvSpPr>
        <p:spPr>
          <a:xfrm>
            <a:off x="6127820"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1" name="矩形 60">
            <a:extLst>
              <a:ext uri="{FF2B5EF4-FFF2-40B4-BE49-F238E27FC236}">
                <a16:creationId xmlns:a16="http://schemas.microsoft.com/office/drawing/2014/main" id="{CE3F5C3C-E9FE-317A-E099-53BB2AAD8236}"/>
              </a:ext>
            </a:extLst>
          </p:cNvPr>
          <p:cNvSpPr/>
          <p:nvPr/>
        </p:nvSpPr>
        <p:spPr>
          <a:xfrm>
            <a:off x="7083243"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2" name="矩形 61">
            <a:extLst>
              <a:ext uri="{FF2B5EF4-FFF2-40B4-BE49-F238E27FC236}">
                <a16:creationId xmlns:a16="http://schemas.microsoft.com/office/drawing/2014/main" id="{3BD4E19E-A562-E03B-970A-69127F20A99A}"/>
              </a:ext>
            </a:extLst>
          </p:cNvPr>
          <p:cNvSpPr/>
          <p:nvPr/>
        </p:nvSpPr>
        <p:spPr>
          <a:xfrm>
            <a:off x="8038666"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3" name="矩形 62">
            <a:extLst>
              <a:ext uri="{FF2B5EF4-FFF2-40B4-BE49-F238E27FC236}">
                <a16:creationId xmlns:a16="http://schemas.microsoft.com/office/drawing/2014/main" id="{69D65D25-F996-2A74-56D3-762D04BF9476}"/>
              </a:ext>
            </a:extLst>
          </p:cNvPr>
          <p:cNvSpPr/>
          <p:nvPr/>
        </p:nvSpPr>
        <p:spPr>
          <a:xfrm>
            <a:off x="8994089"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4" name="矩形 63">
            <a:extLst>
              <a:ext uri="{FF2B5EF4-FFF2-40B4-BE49-F238E27FC236}">
                <a16:creationId xmlns:a16="http://schemas.microsoft.com/office/drawing/2014/main" id="{244222DC-96E6-DF67-D662-4671FC090345}"/>
              </a:ext>
            </a:extLst>
          </p:cNvPr>
          <p:cNvSpPr/>
          <p:nvPr/>
        </p:nvSpPr>
        <p:spPr>
          <a:xfrm>
            <a:off x="9949512" y="3546558"/>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br>
              <a:rPr lang="en-US" altLang="zh-CN" dirty="0"/>
            </a:br>
            <a:r>
              <a:rPr lang="en-US" altLang="zh-CN" dirty="0"/>
              <a:t>(</a:t>
            </a:r>
            <a:r>
              <a:rPr lang="en-US" altLang="zh-CN" dirty="0" err="1"/>
              <a:t>a,b,d</a:t>
            </a:r>
            <a:r>
              <a:rPr lang="en-US" altLang="zh-CN" dirty="0"/>
              <a:t>)</a:t>
            </a:r>
            <a:endParaRPr lang="zh-CN" altLang="en-US" dirty="0"/>
          </a:p>
        </p:txBody>
      </p:sp>
      <p:sp>
        <p:nvSpPr>
          <p:cNvPr id="65" name="矩形 64">
            <a:extLst>
              <a:ext uri="{FF2B5EF4-FFF2-40B4-BE49-F238E27FC236}">
                <a16:creationId xmlns:a16="http://schemas.microsoft.com/office/drawing/2014/main" id="{032A213B-99BD-68BE-7BC3-775F82B3F4FD}"/>
              </a:ext>
            </a:extLst>
          </p:cNvPr>
          <p:cNvSpPr/>
          <p:nvPr/>
        </p:nvSpPr>
        <p:spPr>
          <a:xfrm>
            <a:off x="10904935" y="3546558"/>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A6FBF49F-297A-E537-A9E1-8F90B2B8A72A}"/>
              </a:ext>
            </a:extLst>
          </p:cNvPr>
          <p:cNvSpPr/>
          <p:nvPr/>
        </p:nvSpPr>
        <p:spPr>
          <a:xfrm>
            <a:off x="6127820"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67" name="矩形 66">
            <a:extLst>
              <a:ext uri="{FF2B5EF4-FFF2-40B4-BE49-F238E27FC236}">
                <a16:creationId xmlns:a16="http://schemas.microsoft.com/office/drawing/2014/main" id="{5909D3EB-4E05-B282-9A82-8B1A9EE6741F}"/>
              </a:ext>
            </a:extLst>
          </p:cNvPr>
          <p:cNvSpPr/>
          <p:nvPr/>
        </p:nvSpPr>
        <p:spPr>
          <a:xfrm>
            <a:off x="7083243"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8" name="矩形 67">
            <a:extLst>
              <a:ext uri="{FF2B5EF4-FFF2-40B4-BE49-F238E27FC236}">
                <a16:creationId xmlns:a16="http://schemas.microsoft.com/office/drawing/2014/main" id="{89C02729-C01A-97CE-EE8E-55CAF31D774C}"/>
              </a:ext>
            </a:extLst>
          </p:cNvPr>
          <p:cNvSpPr/>
          <p:nvPr/>
        </p:nvSpPr>
        <p:spPr>
          <a:xfrm>
            <a:off x="8038666"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69" name="矩形 68">
            <a:extLst>
              <a:ext uri="{FF2B5EF4-FFF2-40B4-BE49-F238E27FC236}">
                <a16:creationId xmlns:a16="http://schemas.microsoft.com/office/drawing/2014/main" id="{D840F74A-EE6E-D3A5-54A6-E34C91008626}"/>
              </a:ext>
            </a:extLst>
          </p:cNvPr>
          <p:cNvSpPr/>
          <p:nvPr/>
        </p:nvSpPr>
        <p:spPr>
          <a:xfrm>
            <a:off x="8994089"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br>
              <a:rPr lang="en-US" altLang="zh-CN" dirty="0"/>
            </a:br>
            <a:r>
              <a:rPr lang="en-US" altLang="zh-CN" dirty="0"/>
              <a:t>(</a:t>
            </a:r>
            <a:r>
              <a:rPr lang="en-US" altLang="zh-CN" dirty="0" err="1"/>
              <a:t>a,b,c,e</a:t>
            </a:r>
            <a:r>
              <a:rPr lang="en-US" altLang="zh-CN" dirty="0"/>
              <a:t>)</a:t>
            </a:r>
            <a:endParaRPr lang="zh-CN" altLang="en-US" dirty="0"/>
          </a:p>
        </p:txBody>
      </p:sp>
      <p:sp>
        <p:nvSpPr>
          <p:cNvPr id="70" name="矩形 69">
            <a:extLst>
              <a:ext uri="{FF2B5EF4-FFF2-40B4-BE49-F238E27FC236}">
                <a16:creationId xmlns:a16="http://schemas.microsoft.com/office/drawing/2014/main" id="{DEB8F6C5-3CE4-702A-45DE-410602C0975A}"/>
              </a:ext>
            </a:extLst>
          </p:cNvPr>
          <p:cNvSpPr/>
          <p:nvPr/>
        </p:nvSpPr>
        <p:spPr>
          <a:xfrm>
            <a:off x="9949512"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7</a:t>
            </a:r>
            <a:br>
              <a:rPr lang="en-US" altLang="zh-CN" dirty="0"/>
            </a:br>
            <a:r>
              <a:rPr lang="en-US" altLang="zh-CN" dirty="0"/>
              <a:t>(</a:t>
            </a:r>
            <a:r>
              <a:rPr lang="en-US" altLang="zh-CN" dirty="0" err="1"/>
              <a:t>a,b,c,e</a:t>
            </a:r>
            <a:r>
              <a:rPr lang="en-US" altLang="zh-CN" dirty="0"/>
              <a:t>)</a:t>
            </a:r>
            <a:endParaRPr lang="zh-CN" altLang="en-US" dirty="0"/>
          </a:p>
        </p:txBody>
      </p:sp>
      <p:sp>
        <p:nvSpPr>
          <p:cNvPr id="71" name="矩形 70">
            <a:extLst>
              <a:ext uri="{FF2B5EF4-FFF2-40B4-BE49-F238E27FC236}">
                <a16:creationId xmlns:a16="http://schemas.microsoft.com/office/drawing/2014/main" id="{B58ED9DA-42C2-C0D5-3DD8-F3EFB8FA61C8}"/>
              </a:ext>
            </a:extLst>
          </p:cNvPr>
          <p:cNvSpPr/>
          <p:nvPr/>
        </p:nvSpPr>
        <p:spPr>
          <a:xfrm>
            <a:off x="10904935" y="405473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br>
              <a:rPr lang="en-US" altLang="zh-CN" dirty="0"/>
            </a:br>
            <a:r>
              <a:rPr lang="en-US" altLang="zh-CN" dirty="0"/>
              <a:t>(</a:t>
            </a:r>
            <a:r>
              <a:rPr lang="en-US" altLang="zh-CN" dirty="0" err="1"/>
              <a:t>a,b,d,e</a:t>
            </a:r>
            <a:r>
              <a:rPr lang="en-US" altLang="zh-CN" dirty="0"/>
              <a:t>)</a:t>
            </a:r>
            <a:endParaRPr lang="zh-CN" altLang="en-US" dirty="0"/>
          </a:p>
        </p:txBody>
      </p:sp>
      <p:sp>
        <p:nvSpPr>
          <p:cNvPr id="72" name="矩形 71">
            <a:extLst>
              <a:ext uri="{FF2B5EF4-FFF2-40B4-BE49-F238E27FC236}">
                <a16:creationId xmlns:a16="http://schemas.microsoft.com/office/drawing/2014/main" id="{4BEA2DB4-2AD9-25F5-0FE5-9F5193874FDB}"/>
              </a:ext>
            </a:extLst>
          </p:cNvPr>
          <p:cNvSpPr/>
          <p:nvPr/>
        </p:nvSpPr>
        <p:spPr>
          <a:xfrm>
            <a:off x="6127820"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73" name="矩形 72">
            <a:extLst>
              <a:ext uri="{FF2B5EF4-FFF2-40B4-BE49-F238E27FC236}">
                <a16:creationId xmlns:a16="http://schemas.microsoft.com/office/drawing/2014/main" id="{276DF054-58CC-D4A5-EB52-C5B1EB4CAFEB}"/>
              </a:ext>
            </a:extLst>
          </p:cNvPr>
          <p:cNvSpPr/>
          <p:nvPr/>
        </p:nvSpPr>
        <p:spPr>
          <a:xfrm>
            <a:off x="7083243"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4" name="矩形 73">
            <a:extLst>
              <a:ext uri="{FF2B5EF4-FFF2-40B4-BE49-F238E27FC236}">
                <a16:creationId xmlns:a16="http://schemas.microsoft.com/office/drawing/2014/main" id="{B85A8D8C-0952-AA5D-660E-2C9105E59B56}"/>
              </a:ext>
            </a:extLst>
          </p:cNvPr>
          <p:cNvSpPr/>
          <p:nvPr/>
        </p:nvSpPr>
        <p:spPr>
          <a:xfrm>
            <a:off x="8038666"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5" name="矩形 74">
            <a:extLst>
              <a:ext uri="{FF2B5EF4-FFF2-40B4-BE49-F238E27FC236}">
                <a16:creationId xmlns:a16="http://schemas.microsoft.com/office/drawing/2014/main" id="{E87C7B7C-FF9E-79D9-8E0A-AEED1632803B}"/>
              </a:ext>
            </a:extLst>
          </p:cNvPr>
          <p:cNvSpPr/>
          <p:nvPr/>
        </p:nvSpPr>
        <p:spPr>
          <a:xfrm>
            <a:off x="8994089" y="4577952"/>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br>
              <a:rPr lang="en-US" altLang="zh-CN" dirty="0"/>
            </a:br>
            <a:r>
              <a:rPr lang="en-US" altLang="zh-CN" dirty="0"/>
              <a:t>(</a:t>
            </a:r>
            <a:r>
              <a:rPr lang="en-US" altLang="zh-CN" dirty="0" err="1"/>
              <a:t>a,b,c,f</a:t>
            </a:r>
            <a:r>
              <a:rPr lang="en-US" altLang="zh-CN" dirty="0"/>
              <a:t>)</a:t>
            </a:r>
            <a:endParaRPr lang="zh-CN" altLang="en-US" dirty="0"/>
          </a:p>
        </p:txBody>
      </p:sp>
      <p:sp>
        <p:nvSpPr>
          <p:cNvPr id="76" name="矩形 75">
            <a:extLst>
              <a:ext uri="{FF2B5EF4-FFF2-40B4-BE49-F238E27FC236}">
                <a16:creationId xmlns:a16="http://schemas.microsoft.com/office/drawing/2014/main" id="{E439B29E-CF03-EA09-20F9-4A861DAF1409}"/>
              </a:ext>
            </a:extLst>
          </p:cNvPr>
          <p:cNvSpPr/>
          <p:nvPr/>
        </p:nvSpPr>
        <p:spPr>
          <a:xfrm>
            <a:off x="9949512" y="4577952"/>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D5E9954F-7FB9-1960-27DE-D19F94E9319E}"/>
              </a:ext>
            </a:extLst>
          </p:cNvPr>
          <p:cNvSpPr/>
          <p:nvPr/>
        </p:nvSpPr>
        <p:spPr>
          <a:xfrm>
            <a:off x="10904935" y="4577952"/>
            <a:ext cx="955423" cy="52322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37823DE3-F180-4D7F-A227-1DCE19F6AA95}"/>
              </a:ext>
            </a:extLst>
          </p:cNvPr>
          <p:cNvSpPr/>
          <p:nvPr/>
        </p:nvSpPr>
        <p:spPr>
          <a:xfrm>
            <a:off x="6127820"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终点集</a:t>
            </a:r>
          </a:p>
        </p:txBody>
      </p:sp>
      <p:sp>
        <p:nvSpPr>
          <p:cNvPr id="85" name="矩形 84">
            <a:extLst>
              <a:ext uri="{FF2B5EF4-FFF2-40B4-BE49-F238E27FC236}">
                <a16:creationId xmlns:a16="http://schemas.microsoft.com/office/drawing/2014/main" id="{C11051E2-0D50-AE39-CB37-8F7C2FE3519C}"/>
              </a:ext>
            </a:extLst>
          </p:cNvPr>
          <p:cNvSpPr/>
          <p:nvPr/>
        </p:nvSpPr>
        <p:spPr>
          <a:xfrm>
            <a:off x="7083243"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a:t>
            </a:r>
            <a:r>
              <a:rPr lang="en-US" altLang="zh-CN" dirty="0"/>
              <a:t>}</a:t>
            </a:r>
            <a:endParaRPr lang="zh-CN" altLang="en-US" dirty="0"/>
          </a:p>
        </p:txBody>
      </p:sp>
      <p:sp>
        <p:nvSpPr>
          <p:cNvPr id="86" name="矩形 85">
            <a:extLst>
              <a:ext uri="{FF2B5EF4-FFF2-40B4-BE49-F238E27FC236}">
                <a16:creationId xmlns:a16="http://schemas.microsoft.com/office/drawing/2014/main" id="{71A37EE7-2E8B-3D37-27F7-3A28945F3626}"/>
              </a:ext>
            </a:extLst>
          </p:cNvPr>
          <p:cNvSpPr/>
          <p:nvPr/>
        </p:nvSpPr>
        <p:spPr>
          <a:xfrm>
            <a:off x="8038666"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a:t>
            </a:r>
            <a:r>
              <a:rPr lang="en-US" altLang="zh-CN" dirty="0"/>
              <a:t>}</a:t>
            </a:r>
            <a:endParaRPr lang="zh-CN" altLang="en-US" dirty="0"/>
          </a:p>
        </p:txBody>
      </p:sp>
      <p:sp>
        <p:nvSpPr>
          <p:cNvPr id="87" name="矩形 86">
            <a:extLst>
              <a:ext uri="{FF2B5EF4-FFF2-40B4-BE49-F238E27FC236}">
                <a16:creationId xmlns:a16="http://schemas.microsoft.com/office/drawing/2014/main" id="{D3A4F4F0-83F5-EC85-50A8-36C3A9DC8B01}"/>
              </a:ext>
            </a:extLst>
          </p:cNvPr>
          <p:cNvSpPr/>
          <p:nvPr/>
        </p:nvSpPr>
        <p:spPr>
          <a:xfrm>
            <a:off x="8994089"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a,b,c,f</a:t>
            </a:r>
            <a:r>
              <a:rPr lang="en-US" altLang="zh-CN" dirty="0"/>
              <a:t>}</a:t>
            </a:r>
            <a:endParaRPr lang="zh-CN" altLang="en-US" dirty="0"/>
          </a:p>
        </p:txBody>
      </p:sp>
      <p:sp>
        <p:nvSpPr>
          <p:cNvPr id="88" name="矩形 87">
            <a:extLst>
              <a:ext uri="{FF2B5EF4-FFF2-40B4-BE49-F238E27FC236}">
                <a16:creationId xmlns:a16="http://schemas.microsoft.com/office/drawing/2014/main" id="{AF6C6838-2BE3-95F2-08FC-61BDFE92C3E4}"/>
              </a:ext>
            </a:extLst>
          </p:cNvPr>
          <p:cNvSpPr/>
          <p:nvPr/>
        </p:nvSpPr>
        <p:spPr>
          <a:xfrm>
            <a:off x="9949512"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a,b,c,f,d</a:t>
            </a:r>
            <a:r>
              <a:rPr lang="en-US" altLang="zh-CN" dirty="0"/>
              <a:t>}</a:t>
            </a:r>
            <a:endParaRPr lang="zh-CN" altLang="en-US" dirty="0"/>
          </a:p>
        </p:txBody>
      </p:sp>
      <p:sp>
        <p:nvSpPr>
          <p:cNvPr id="89" name="矩形 88">
            <a:extLst>
              <a:ext uri="{FF2B5EF4-FFF2-40B4-BE49-F238E27FC236}">
                <a16:creationId xmlns:a16="http://schemas.microsoft.com/office/drawing/2014/main" id="{BB4C5A51-D460-3CEB-82A3-7042043FBAFF}"/>
              </a:ext>
            </a:extLst>
          </p:cNvPr>
          <p:cNvSpPr/>
          <p:nvPr/>
        </p:nvSpPr>
        <p:spPr>
          <a:xfrm>
            <a:off x="10904935" y="5086126"/>
            <a:ext cx="955423" cy="523220"/>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a,b,c,f,d,e</a:t>
            </a:r>
            <a:r>
              <a:rPr lang="en-US" altLang="zh-CN" dirty="0"/>
              <a:t>}</a:t>
            </a:r>
            <a:endParaRPr lang="zh-CN" altLang="en-US" dirty="0"/>
          </a:p>
        </p:txBody>
      </p:sp>
      <p:sp>
        <p:nvSpPr>
          <p:cNvPr id="2" name="文本框 1">
            <a:extLst>
              <a:ext uri="{FF2B5EF4-FFF2-40B4-BE49-F238E27FC236}">
                <a16:creationId xmlns:a16="http://schemas.microsoft.com/office/drawing/2014/main" id="{F945A567-0E32-F060-54F7-ED640CDDC0C1}"/>
              </a:ext>
            </a:extLst>
          </p:cNvPr>
          <p:cNvSpPr txBox="1"/>
          <p:nvPr/>
        </p:nvSpPr>
        <p:spPr>
          <a:xfrm>
            <a:off x="0" y="0"/>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这个时候我们发现所有节点都已经在终点集里了</a:t>
            </a:r>
          </a:p>
        </p:txBody>
      </p:sp>
      <p:sp>
        <p:nvSpPr>
          <p:cNvPr id="8" name="文本框 7">
            <a:extLst>
              <a:ext uri="{FF2B5EF4-FFF2-40B4-BE49-F238E27FC236}">
                <a16:creationId xmlns:a16="http://schemas.microsoft.com/office/drawing/2014/main" id="{364E391B-EA24-763A-A10A-EC36DD44514F}"/>
              </a:ext>
            </a:extLst>
          </p:cNvPr>
          <p:cNvSpPr txBox="1"/>
          <p:nvPr/>
        </p:nvSpPr>
        <p:spPr>
          <a:xfrm>
            <a:off x="0" y="488849"/>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那迪杰斯特拉算法求出来什么了？</a:t>
            </a:r>
          </a:p>
        </p:txBody>
      </p:sp>
      <p:sp>
        <p:nvSpPr>
          <p:cNvPr id="9" name="文本框 8">
            <a:extLst>
              <a:ext uri="{FF2B5EF4-FFF2-40B4-BE49-F238E27FC236}">
                <a16:creationId xmlns:a16="http://schemas.microsoft.com/office/drawing/2014/main" id="{FDDC89EE-70CC-50C3-B863-C16FE2946F2D}"/>
              </a:ext>
            </a:extLst>
          </p:cNvPr>
          <p:cNvSpPr txBox="1"/>
          <p:nvPr/>
        </p:nvSpPr>
        <p:spPr>
          <a:xfrm>
            <a:off x="169696" y="6052146"/>
            <a:ext cx="8803602"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每行的最后一个权值就是从</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到其他节点的最短路径</a:t>
            </a:r>
          </a:p>
        </p:txBody>
      </p:sp>
    </p:spTree>
    <p:extLst>
      <p:ext uri="{BB962C8B-B14F-4D97-AF65-F5344CB8AC3E}">
        <p14:creationId xmlns:p14="http://schemas.microsoft.com/office/powerpoint/2010/main" val="969349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2000" fill="hold"/>
                                        <p:tgtEl>
                                          <p:spTgt spid="49"/>
                                        </p:tgtEl>
                                        <p:attrNameLst>
                                          <p:attrName>fillcolor</p:attrName>
                                        </p:attrNameLst>
                                      </p:cBhvr>
                                      <p:to>
                                        <a:srgbClr val="B58B01"/>
                                      </p:to>
                                    </p:animClr>
                                    <p:set>
                                      <p:cBhvr>
                                        <p:cTn id="12" dur="2000" fill="hold"/>
                                        <p:tgtEl>
                                          <p:spTgt spid="49"/>
                                        </p:tgtEl>
                                        <p:attrNameLst>
                                          <p:attrName>fill.type</p:attrName>
                                        </p:attrNameLst>
                                      </p:cBhvr>
                                      <p:to>
                                        <p:strVal val="solid"/>
                                      </p:to>
                                    </p:set>
                                    <p:set>
                                      <p:cBhvr>
                                        <p:cTn id="13" dur="2000" fill="hold"/>
                                        <p:tgtEl>
                                          <p:spTgt spid="49"/>
                                        </p:tgtEl>
                                        <p:attrNameLst>
                                          <p:attrName>fill.on</p:attrName>
                                        </p:attrNameLst>
                                      </p:cBhvr>
                                      <p:to>
                                        <p:strVal val="true"/>
                                      </p:to>
                                    </p:set>
                                  </p:childTnLst>
                                </p:cTn>
                              </p:par>
                              <p:par>
                                <p:cTn id="14" presetID="1" presetClass="emph" presetSubtype="2" fill="hold" nodeType="withEffect">
                                  <p:stCondLst>
                                    <p:cond delay="0"/>
                                  </p:stCondLst>
                                  <p:childTnLst>
                                    <p:animClr clrSpc="rgb" dir="cw">
                                      <p:cBhvr>
                                        <p:cTn id="15" dur="2000" fill="hold"/>
                                        <p:tgtEl>
                                          <p:spTgt spid="56"/>
                                        </p:tgtEl>
                                        <p:attrNameLst>
                                          <p:attrName>fillcolor</p:attrName>
                                        </p:attrNameLst>
                                      </p:cBhvr>
                                      <p:to>
                                        <a:srgbClr val="B58B01"/>
                                      </p:to>
                                    </p:animClr>
                                    <p:set>
                                      <p:cBhvr>
                                        <p:cTn id="16" dur="2000" fill="hold"/>
                                        <p:tgtEl>
                                          <p:spTgt spid="56"/>
                                        </p:tgtEl>
                                        <p:attrNameLst>
                                          <p:attrName>fill.type</p:attrName>
                                        </p:attrNameLst>
                                      </p:cBhvr>
                                      <p:to>
                                        <p:strVal val="solid"/>
                                      </p:to>
                                    </p:set>
                                    <p:set>
                                      <p:cBhvr>
                                        <p:cTn id="17" dur="2000" fill="hold"/>
                                        <p:tgtEl>
                                          <p:spTgt spid="56"/>
                                        </p:tgtEl>
                                        <p:attrNameLst>
                                          <p:attrName>fill.on</p:attrName>
                                        </p:attrNameLst>
                                      </p:cBhvr>
                                      <p:to>
                                        <p:strVal val="true"/>
                                      </p:to>
                                    </p:set>
                                  </p:childTnLst>
                                </p:cTn>
                              </p:par>
                              <p:par>
                                <p:cTn id="18" presetID="1" presetClass="emph" presetSubtype="2" fill="hold" nodeType="withEffect">
                                  <p:stCondLst>
                                    <p:cond delay="0"/>
                                  </p:stCondLst>
                                  <p:childTnLst>
                                    <p:animClr clrSpc="rgb" dir="cw">
                                      <p:cBhvr>
                                        <p:cTn id="19" dur="2000" fill="hold"/>
                                        <p:tgtEl>
                                          <p:spTgt spid="64"/>
                                        </p:tgtEl>
                                        <p:attrNameLst>
                                          <p:attrName>fillcolor</p:attrName>
                                        </p:attrNameLst>
                                      </p:cBhvr>
                                      <p:to>
                                        <a:srgbClr val="B58B01"/>
                                      </p:to>
                                    </p:animClr>
                                    <p:set>
                                      <p:cBhvr>
                                        <p:cTn id="20" dur="2000" fill="hold"/>
                                        <p:tgtEl>
                                          <p:spTgt spid="64"/>
                                        </p:tgtEl>
                                        <p:attrNameLst>
                                          <p:attrName>fill.type</p:attrName>
                                        </p:attrNameLst>
                                      </p:cBhvr>
                                      <p:to>
                                        <p:strVal val="solid"/>
                                      </p:to>
                                    </p:set>
                                    <p:set>
                                      <p:cBhvr>
                                        <p:cTn id="21" dur="2000" fill="hold"/>
                                        <p:tgtEl>
                                          <p:spTgt spid="64"/>
                                        </p:tgtEl>
                                        <p:attrNameLst>
                                          <p:attrName>fill.on</p:attrName>
                                        </p:attrNameLst>
                                      </p:cBhvr>
                                      <p:to>
                                        <p:strVal val="true"/>
                                      </p:to>
                                    </p:set>
                                  </p:childTnLst>
                                </p:cTn>
                              </p:par>
                              <p:par>
                                <p:cTn id="22" presetID="1" presetClass="emph" presetSubtype="2" fill="hold" nodeType="withEffect">
                                  <p:stCondLst>
                                    <p:cond delay="0"/>
                                  </p:stCondLst>
                                  <p:childTnLst>
                                    <p:animClr clrSpc="rgb" dir="cw">
                                      <p:cBhvr>
                                        <p:cTn id="23" dur="2000" fill="hold"/>
                                        <p:tgtEl>
                                          <p:spTgt spid="71"/>
                                        </p:tgtEl>
                                        <p:attrNameLst>
                                          <p:attrName>fillcolor</p:attrName>
                                        </p:attrNameLst>
                                      </p:cBhvr>
                                      <p:to>
                                        <a:srgbClr val="B58B01"/>
                                      </p:to>
                                    </p:animClr>
                                    <p:set>
                                      <p:cBhvr>
                                        <p:cTn id="24" dur="2000" fill="hold"/>
                                        <p:tgtEl>
                                          <p:spTgt spid="71"/>
                                        </p:tgtEl>
                                        <p:attrNameLst>
                                          <p:attrName>fill.type</p:attrName>
                                        </p:attrNameLst>
                                      </p:cBhvr>
                                      <p:to>
                                        <p:strVal val="solid"/>
                                      </p:to>
                                    </p:set>
                                    <p:set>
                                      <p:cBhvr>
                                        <p:cTn id="25" dur="2000" fill="hold"/>
                                        <p:tgtEl>
                                          <p:spTgt spid="71"/>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2000" fill="hold"/>
                                        <p:tgtEl>
                                          <p:spTgt spid="75"/>
                                        </p:tgtEl>
                                        <p:attrNameLst>
                                          <p:attrName>fillcolor</p:attrName>
                                        </p:attrNameLst>
                                      </p:cBhvr>
                                      <p:to>
                                        <a:srgbClr val="B58B01"/>
                                      </p:to>
                                    </p:animClr>
                                    <p:set>
                                      <p:cBhvr>
                                        <p:cTn id="28" dur="2000" fill="hold"/>
                                        <p:tgtEl>
                                          <p:spTgt spid="75"/>
                                        </p:tgtEl>
                                        <p:attrNameLst>
                                          <p:attrName>fill.type</p:attrName>
                                        </p:attrNameLst>
                                      </p:cBhvr>
                                      <p:to>
                                        <p:strVal val="solid"/>
                                      </p:to>
                                    </p:set>
                                    <p:set>
                                      <p:cBhvr>
                                        <p:cTn id="29" dur="2000" fill="hold"/>
                                        <p:tgtEl>
                                          <p:spTgt spid="75"/>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19BB6-A5A5-B69E-0F9C-0B9B554804D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7A7773D-F673-B310-4EEB-49A2C899DE97}"/>
              </a:ext>
            </a:extLst>
          </p:cNvPr>
          <p:cNvSpPr txBox="1"/>
          <p:nvPr/>
        </p:nvSpPr>
        <p:spPr>
          <a:xfrm>
            <a:off x="0" y="0"/>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刚才这个例子就是迪杰斯特拉算法求从某点到其他点的最短路径过程</a:t>
            </a:r>
          </a:p>
        </p:txBody>
      </p:sp>
      <p:sp>
        <p:nvSpPr>
          <p:cNvPr id="8" name="文本框 7">
            <a:extLst>
              <a:ext uri="{FF2B5EF4-FFF2-40B4-BE49-F238E27FC236}">
                <a16:creationId xmlns:a16="http://schemas.microsoft.com/office/drawing/2014/main" id="{BC914845-4E09-0E7F-0781-310DEDF1A66E}"/>
              </a:ext>
            </a:extLst>
          </p:cNvPr>
          <p:cNvSpPr txBox="1"/>
          <p:nvPr/>
        </p:nvSpPr>
        <p:spPr>
          <a:xfrm>
            <a:off x="0" y="488849"/>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我相信你已经学会了</a:t>
            </a:r>
          </a:p>
        </p:txBody>
      </p:sp>
      <p:sp>
        <p:nvSpPr>
          <p:cNvPr id="3" name="文本框 2">
            <a:extLst>
              <a:ext uri="{FF2B5EF4-FFF2-40B4-BE49-F238E27FC236}">
                <a16:creationId xmlns:a16="http://schemas.microsoft.com/office/drawing/2014/main" id="{39CDE79E-828B-6D3D-8320-91B29BCD900B}"/>
              </a:ext>
            </a:extLst>
          </p:cNvPr>
          <p:cNvSpPr txBox="1"/>
          <p:nvPr/>
        </p:nvSpPr>
        <p:spPr>
          <a:xfrm>
            <a:off x="-1" y="1012069"/>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那么！我们！将！迎来！</a:t>
            </a:r>
          </a:p>
        </p:txBody>
      </p:sp>
      <p:sp>
        <p:nvSpPr>
          <p:cNvPr id="5" name="文本框 4">
            <a:extLst>
              <a:ext uri="{FF2B5EF4-FFF2-40B4-BE49-F238E27FC236}">
                <a16:creationId xmlns:a16="http://schemas.microsoft.com/office/drawing/2014/main" id="{4D1E57AE-F356-2316-5D23-C2C6E1407097}"/>
              </a:ext>
            </a:extLst>
          </p:cNvPr>
          <p:cNvSpPr txBox="1"/>
          <p:nvPr/>
        </p:nvSpPr>
        <p:spPr>
          <a:xfrm>
            <a:off x="-2" y="1500918"/>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此课程的最后一节！</a:t>
            </a:r>
          </a:p>
        </p:txBody>
      </p:sp>
      <p:sp>
        <p:nvSpPr>
          <p:cNvPr id="10" name="文本框 9">
            <a:extLst>
              <a:ext uri="{FF2B5EF4-FFF2-40B4-BE49-F238E27FC236}">
                <a16:creationId xmlns:a16="http://schemas.microsoft.com/office/drawing/2014/main" id="{260B7F0B-CA22-68A9-E6FE-56DFE141F226}"/>
              </a:ext>
            </a:extLst>
          </p:cNvPr>
          <p:cNvSpPr txBox="1"/>
          <p:nvPr/>
        </p:nvSpPr>
        <p:spPr>
          <a:xfrm>
            <a:off x="-3" y="2058509"/>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求任意两点之间的最短路径算法！</a:t>
            </a:r>
          </a:p>
        </p:txBody>
      </p:sp>
      <p:sp>
        <p:nvSpPr>
          <p:cNvPr id="11" name="文本框 10">
            <a:extLst>
              <a:ext uri="{FF2B5EF4-FFF2-40B4-BE49-F238E27FC236}">
                <a16:creationId xmlns:a16="http://schemas.microsoft.com/office/drawing/2014/main" id="{77AB9329-25D6-2BCC-279B-727EE9DD335E}"/>
              </a:ext>
            </a:extLst>
          </p:cNvPr>
          <p:cNvSpPr txBox="1"/>
          <p:nvPr/>
        </p:nvSpPr>
        <p:spPr>
          <a:xfrm>
            <a:off x="-4" y="2616100"/>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弗洛伊德算法</a:t>
            </a:r>
          </a:p>
        </p:txBody>
      </p:sp>
    </p:spTree>
    <p:extLst>
      <p:ext uri="{BB962C8B-B14F-4D97-AF65-F5344CB8AC3E}">
        <p14:creationId xmlns:p14="http://schemas.microsoft.com/office/powerpoint/2010/main" val="234638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P spid="5" grpId="0"/>
      <p:bldP spid="10" grpId="0"/>
      <p:bldP spid="11" grpId="0"/>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A7C7D-2A06-386E-D8A4-A9B92DF7A73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8CE6D343-909B-1FD6-4D2C-AA01C8DDB5F3}"/>
              </a:ext>
            </a:extLst>
          </p:cNvPr>
          <p:cNvSpPr txBox="1"/>
          <p:nvPr/>
        </p:nvSpPr>
        <p:spPr>
          <a:xfrm>
            <a:off x="0" y="0"/>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弗洛伊德算法</a:t>
            </a:r>
          </a:p>
        </p:txBody>
      </p:sp>
      <p:sp>
        <p:nvSpPr>
          <p:cNvPr id="13" name="文本框 12">
            <a:extLst>
              <a:ext uri="{FF2B5EF4-FFF2-40B4-BE49-F238E27FC236}">
                <a16:creationId xmlns:a16="http://schemas.microsoft.com/office/drawing/2014/main" id="{5F1EE8E1-05A3-2F3C-AAA2-A68D14E64817}"/>
              </a:ext>
            </a:extLst>
          </p:cNvPr>
          <p:cNvSpPr txBox="1"/>
          <p:nvPr/>
        </p:nvSpPr>
        <p:spPr>
          <a:xfrm>
            <a:off x="0" y="523220"/>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还是先看概念</a:t>
            </a:r>
          </a:p>
        </p:txBody>
      </p:sp>
      <p:sp>
        <p:nvSpPr>
          <p:cNvPr id="37" name="文本框 36">
            <a:extLst>
              <a:ext uri="{FF2B5EF4-FFF2-40B4-BE49-F238E27FC236}">
                <a16:creationId xmlns:a16="http://schemas.microsoft.com/office/drawing/2014/main" id="{68EABF3C-AAF4-1651-17F1-BFC0EBF6C9CC}"/>
              </a:ext>
            </a:extLst>
          </p:cNvPr>
          <p:cNvSpPr txBox="1"/>
          <p:nvPr/>
        </p:nvSpPr>
        <p:spPr>
          <a:xfrm>
            <a:off x="0" y="1046440"/>
            <a:ext cx="1200263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弗洛伊德算法是解决任意两点间最短路径的算法，适用于任意有向图，包括负权边。它的时间复杂度为</a:t>
            </a:r>
            <a:r>
              <a:rPr lang="en-US" altLang="zh-CN" sz="2800" dirty="0">
                <a:latin typeface="宋体" panose="02010600030101010101" pitchFamily="2" charset="-122"/>
                <a:ea typeface="宋体" panose="02010600030101010101" pitchFamily="2" charset="-122"/>
              </a:rPr>
              <a:t>O(N^3)</a:t>
            </a:r>
            <a:r>
              <a:rPr lang="zh-CN" altLang="en-US" sz="2800" dirty="0">
                <a:latin typeface="宋体" panose="02010600030101010101" pitchFamily="2" charset="-122"/>
                <a:ea typeface="宋体" panose="02010600030101010101" pitchFamily="2" charset="-122"/>
              </a:rPr>
              <a:t>，空间复杂度为</a:t>
            </a:r>
            <a:r>
              <a:rPr lang="en-US" altLang="zh-CN" sz="2800" dirty="0">
                <a:latin typeface="宋体" panose="02010600030101010101" pitchFamily="2" charset="-122"/>
                <a:ea typeface="宋体" panose="02010600030101010101" pitchFamily="2" charset="-122"/>
              </a:rPr>
              <a:t>O(N^2)</a:t>
            </a:r>
            <a:r>
              <a:rPr lang="zh-CN" altLang="en-US" sz="2800" dirty="0">
                <a:latin typeface="宋体" panose="02010600030101010101" pitchFamily="2" charset="-122"/>
                <a:ea typeface="宋体" panose="02010600030101010101" pitchFamily="2" charset="-122"/>
              </a:rPr>
              <a:t>。</a:t>
            </a:r>
          </a:p>
        </p:txBody>
      </p:sp>
      <p:sp>
        <p:nvSpPr>
          <p:cNvPr id="38" name="文本框 37">
            <a:extLst>
              <a:ext uri="{FF2B5EF4-FFF2-40B4-BE49-F238E27FC236}">
                <a16:creationId xmlns:a16="http://schemas.microsoft.com/office/drawing/2014/main" id="{860B82BD-693E-675A-D6BF-8DECA7976CE4}"/>
              </a:ext>
            </a:extLst>
          </p:cNvPr>
          <p:cNvSpPr txBox="1"/>
          <p:nvPr/>
        </p:nvSpPr>
        <p:spPr>
          <a:xfrm>
            <a:off x="-1" y="2046713"/>
            <a:ext cx="12002631"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算法的核心思想是动态规划。它考虑通过中间顶点</a:t>
            </a:r>
            <a:r>
              <a:rPr lang="en-US" altLang="zh-CN" sz="2800" dirty="0">
                <a:latin typeface="宋体" panose="02010600030101010101" pitchFamily="2" charset="-122"/>
                <a:ea typeface="宋体" panose="02010600030101010101" pitchFamily="2" charset="-122"/>
              </a:rPr>
              <a:t>k</a:t>
            </a:r>
            <a:r>
              <a:rPr lang="zh-CN" altLang="en-US" sz="2800" dirty="0">
                <a:latin typeface="宋体" panose="02010600030101010101" pitchFamily="2" charset="-122"/>
                <a:ea typeface="宋体" panose="02010600030101010101" pitchFamily="2" charset="-122"/>
              </a:rPr>
              <a:t>，检查是否存在一条从顶点</a:t>
            </a:r>
            <a:r>
              <a:rPr lang="en-US" altLang="zh-CN" sz="2800" dirty="0" err="1">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到顶点</a:t>
            </a:r>
            <a:r>
              <a:rPr lang="en-US" altLang="zh-CN" sz="2800" dirty="0">
                <a:latin typeface="宋体" panose="02010600030101010101" pitchFamily="2" charset="-122"/>
                <a:ea typeface="宋体" panose="02010600030101010101" pitchFamily="2" charset="-122"/>
              </a:rPr>
              <a:t>j</a:t>
            </a:r>
            <a:r>
              <a:rPr lang="zh-CN" altLang="en-US" sz="2800" dirty="0">
                <a:latin typeface="宋体" panose="02010600030101010101" pitchFamily="2" charset="-122"/>
                <a:ea typeface="宋体" panose="02010600030101010101" pitchFamily="2" charset="-122"/>
              </a:rPr>
              <a:t>的路径，使得经过</a:t>
            </a:r>
            <a:r>
              <a:rPr lang="en-US" altLang="zh-CN" sz="2800" dirty="0">
                <a:latin typeface="宋体" panose="02010600030101010101" pitchFamily="2" charset="-122"/>
                <a:ea typeface="宋体" panose="02010600030101010101" pitchFamily="2" charset="-122"/>
              </a:rPr>
              <a:t>k</a:t>
            </a:r>
            <a:r>
              <a:rPr lang="zh-CN" altLang="en-US" sz="2800" dirty="0">
                <a:latin typeface="宋体" panose="02010600030101010101" pitchFamily="2" charset="-122"/>
                <a:ea typeface="宋体" panose="02010600030101010101" pitchFamily="2" charset="-122"/>
              </a:rPr>
              <a:t>的路径长度小于直接从</a:t>
            </a:r>
            <a:r>
              <a:rPr lang="en-US" altLang="zh-CN" sz="2800" dirty="0" err="1">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j</a:t>
            </a:r>
            <a:r>
              <a:rPr lang="zh-CN" altLang="en-US" sz="2800" dirty="0">
                <a:latin typeface="宋体" panose="02010600030101010101" pitchFamily="2" charset="-122"/>
                <a:ea typeface="宋体" panose="02010600030101010101" pitchFamily="2" charset="-122"/>
              </a:rPr>
              <a:t>的路径长度。如果存在这样的路径，则更新</a:t>
            </a:r>
            <a:r>
              <a:rPr lang="en-US" altLang="zh-CN" sz="2800" dirty="0" err="1">
                <a:latin typeface="宋体" panose="02010600030101010101" pitchFamily="2" charset="-122"/>
                <a:ea typeface="宋体" panose="02010600030101010101" pitchFamily="2" charset="-122"/>
              </a:rPr>
              <a:t>i</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j</a:t>
            </a:r>
            <a:r>
              <a:rPr lang="zh-CN" altLang="en-US" sz="2800" dirty="0">
                <a:latin typeface="宋体" panose="02010600030101010101" pitchFamily="2" charset="-122"/>
                <a:ea typeface="宋体" panose="02010600030101010101" pitchFamily="2" charset="-122"/>
              </a:rPr>
              <a:t>的最短路径长度。</a:t>
            </a:r>
          </a:p>
        </p:txBody>
      </p:sp>
      <p:sp>
        <p:nvSpPr>
          <p:cNvPr id="39" name="文本框 38">
            <a:extLst>
              <a:ext uri="{FF2B5EF4-FFF2-40B4-BE49-F238E27FC236}">
                <a16:creationId xmlns:a16="http://schemas.microsoft.com/office/drawing/2014/main" id="{C5BCDB62-729E-ABFA-F904-57D764A1A921}"/>
              </a:ext>
            </a:extLst>
          </p:cNvPr>
          <p:cNvSpPr txBox="1"/>
          <p:nvPr/>
        </p:nvSpPr>
        <p:spPr>
          <a:xfrm>
            <a:off x="-2" y="3429000"/>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然后是算法步骤</a:t>
            </a:r>
          </a:p>
        </p:txBody>
      </p:sp>
      <p:sp>
        <p:nvSpPr>
          <p:cNvPr id="40" name="文本框 39">
            <a:extLst>
              <a:ext uri="{FF2B5EF4-FFF2-40B4-BE49-F238E27FC236}">
                <a16:creationId xmlns:a16="http://schemas.microsoft.com/office/drawing/2014/main" id="{AB69A4B9-53FC-A62C-FDF1-01028798B8FE}"/>
              </a:ext>
            </a:extLst>
          </p:cNvPr>
          <p:cNvSpPr txBox="1"/>
          <p:nvPr/>
        </p:nvSpPr>
        <p:spPr>
          <a:xfrm>
            <a:off x="-3" y="3952220"/>
            <a:ext cx="12002631" cy="954107"/>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初始化距离矩阵，将所有两点间的距离设为边的权重，若两点间没有直接相连，则权重设为无穷大。</a:t>
            </a:r>
          </a:p>
        </p:txBody>
      </p:sp>
      <p:sp>
        <p:nvSpPr>
          <p:cNvPr id="41" name="文本框 40">
            <a:extLst>
              <a:ext uri="{FF2B5EF4-FFF2-40B4-BE49-F238E27FC236}">
                <a16:creationId xmlns:a16="http://schemas.microsoft.com/office/drawing/2014/main" id="{1F493985-8B95-0EA6-30BB-516E9DD6008F}"/>
              </a:ext>
            </a:extLst>
          </p:cNvPr>
          <p:cNvSpPr txBox="1"/>
          <p:nvPr/>
        </p:nvSpPr>
        <p:spPr>
          <a:xfrm>
            <a:off x="-4" y="4857453"/>
            <a:ext cx="1200263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逐个考虑所有顶点作为中间点。</a:t>
            </a:r>
          </a:p>
        </p:txBody>
      </p:sp>
      <p:sp>
        <p:nvSpPr>
          <p:cNvPr id="47" name="文本框 46">
            <a:extLst>
              <a:ext uri="{FF2B5EF4-FFF2-40B4-BE49-F238E27FC236}">
                <a16:creationId xmlns:a16="http://schemas.microsoft.com/office/drawing/2014/main" id="{0FE14CB1-9B68-4A36-4689-68DBC5C1F5D4}"/>
              </a:ext>
            </a:extLst>
          </p:cNvPr>
          <p:cNvSpPr txBox="1"/>
          <p:nvPr/>
        </p:nvSpPr>
        <p:spPr>
          <a:xfrm>
            <a:off x="-5" y="5347525"/>
            <a:ext cx="12002631"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更新所有顶点对的最短路径长度。</a:t>
            </a:r>
          </a:p>
        </p:txBody>
      </p:sp>
    </p:spTree>
    <p:extLst>
      <p:ext uri="{BB962C8B-B14F-4D97-AF65-F5344CB8AC3E}">
        <p14:creationId xmlns:p14="http://schemas.microsoft.com/office/powerpoint/2010/main" val="2337256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7" grpId="0"/>
      <p:bldP spid="38" grpId="0"/>
      <p:bldP spid="39" grpId="0"/>
      <p:bldP spid="40" grpId="0"/>
      <p:bldP spid="41" grpId="0"/>
      <p:bldP spid="47"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A9C71-3157-AF16-BAEF-8BFA4704039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884335-01C6-1C09-109E-6A8C410D6915}"/>
              </a:ext>
            </a:extLst>
          </p:cNvPr>
          <p:cNvSpPr txBox="1"/>
          <p:nvPr/>
        </p:nvSpPr>
        <p:spPr>
          <a:xfrm>
            <a:off x="94684" y="180320"/>
            <a:ext cx="1200263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首先我们要创建两个表，一个表代表两个节点之间的目前能找到的最短距离，另一个表存放的是目前两个点最短距离是通过哪个点绕行过来的</a:t>
            </a:r>
          </a:p>
        </p:txBody>
      </p:sp>
      <p:sp>
        <p:nvSpPr>
          <p:cNvPr id="3" name="文本框 2">
            <a:extLst>
              <a:ext uri="{FF2B5EF4-FFF2-40B4-BE49-F238E27FC236}">
                <a16:creationId xmlns:a16="http://schemas.microsoft.com/office/drawing/2014/main" id="{39F1A60C-5B33-4717-324A-B1E1AF5CC370}"/>
              </a:ext>
            </a:extLst>
          </p:cNvPr>
          <p:cNvSpPr txBox="1"/>
          <p:nvPr/>
        </p:nvSpPr>
        <p:spPr>
          <a:xfrm>
            <a:off x="94684" y="1134427"/>
            <a:ext cx="1200263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用</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个顶点就代表要迭代</a:t>
            </a:r>
            <a:r>
              <a:rPr lang="en-US" altLang="zh-CN" sz="2800" dirty="0">
                <a:latin typeface="宋体" panose="02010600030101010101" pitchFamily="2" charset="-122"/>
                <a:ea typeface="宋体" panose="02010600030101010101" pitchFamily="2" charset="-122"/>
              </a:rPr>
              <a:t>n</a:t>
            </a:r>
            <a:r>
              <a:rPr lang="zh-CN" altLang="en-US" sz="2800" dirty="0">
                <a:latin typeface="宋体" panose="02010600030101010101" pitchFamily="2" charset="-122"/>
                <a:ea typeface="宋体" panose="02010600030101010101" pitchFamily="2" charset="-122"/>
              </a:rPr>
              <a:t>次</a:t>
            </a:r>
          </a:p>
        </p:txBody>
      </p:sp>
      <p:sp>
        <p:nvSpPr>
          <p:cNvPr id="4" name="椭圆 3">
            <a:extLst>
              <a:ext uri="{FF2B5EF4-FFF2-40B4-BE49-F238E27FC236}">
                <a16:creationId xmlns:a16="http://schemas.microsoft.com/office/drawing/2014/main" id="{921A672C-004B-F8AF-0F6C-815EA55D0588}"/>
              </a:ext>
            </a:extLst>
          </p:cNvPr>
          <p:cNvSpPr/>
          <p:nvPr/>
        </p:nvSpPr>
        <p:spPr>
          <a:xfrm>
            <a:off x="4643335" y="320264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357E92CE-4291-B424-1D2B-5793AEE09A2E}"/>
              </a:ext>
            </a:extLst>
          </p:cNvPr>
          <p:cNvSpPr/>
          <p:nvPr/>
        </p:nvSpPr>
        <p:spPr>
          <a:xfrm>
            <a:off x="5883046" y="226168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BCB441DC-E5E3-8B0D-7B45-7AF53B14B496}"/>
              </a:ext>
            </a:extLst>
          </p:cNvPr>
          <p:cNvSpPr/>
          <p:nvPr/>
        </p:nvSpPr>
        <p:spPr>
          <a:xfrm>
            <a:off x="5321836" y="442783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111E3B71-C001-9698-4DBD-F2261CD560F1}"/>
              </a:ext>
            </a:extLst>
          </p:cNvPr>
          <p:cNvSpPr/>
          <p:nvPr/>
        </p:nvSpPr>
        <p:spPr>
          <a:xfrm>
            <a:off x="7081156" y="320400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7DAC4654-045D-FF19-E10B-3F394E07EBCB}"/>
              </a:ext>
            </a:extLst>
          </p:cNvPr>
          <p:cNvSpPr/>
          <p:nvPr/>
        </p:nvSpPr>
        <p:spPr>
          <a:xfrm>
            <a:off x="6360758" y="442783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0" name="直接箭头连接符 9">
            <a:extLst>
              <a:ext uri="{FF2B5EF4-FFF2-40B4-BE49-F238E27FC236}">
                <a16:creationId xmlns:a16="http://schemas.microsoft.com/office/drawing/2014/main" id="{CB6CB438-6E76-B5EA-7060-AF7D62C70EAB}"/>
              </a:ext>
            </a:extLst>
          </p:cNvPr>
          <p:cNvCxnSpPr>
            <a:cxnSpLocks/>
          </p:cNvCxnSpPr>
          <p:nvPr/>
        </p:nvCxnSpPr>
        <p:spPr>
          <a:xfrm flipH="1">
            <a:off x="5093335" y="2673899"/>
            <a:ext cx="678501"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8E55C3A-ADD8-82B2-5E9B-3598CC41FCDD}"/>
              </a:ext>
            </a:extLst>
          </p:cNvPr>
          <p:cNvCxnSpPr>
            <a:cxnSpLocks/>
          </p:cNvCxnSpPr>
          <p:nvPr/>
        </p:nvCxnSpPr>
        <p:spPr>
          <a:xfrm>
            <a:off x="6360758" y="2673899"/>
            <a:ext cx="720398"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58F5CB4D-49A5-3C8B-95D2-1384ADD38F20}"/>
              </a:ext>
            </a:extLst>
          </p:cNvPr>
          <p:cNvCxnSpPr>
            <a:cxnSpLocks/>
          </p:cNvCxnSpPr>
          <p:nvPr/>
        </p:nvCxnSpPr>
        <p:spPr>
          <a:xfrm flipV="1">
            <a:off x="6781659" y="3652645"/>
            <a:ext cx="388398"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6741B23-2F5C-728E-D0F8-DB1AD4F8B587}"/>
              </a:ext>
            </a:extLst>
          </p:cNvPr>
          <p:cNvCxnSpPr>
            <a:cxnSpLocks/>
          </p:cNvCxnSpPr>
          <p:nvPr/>
        </p:nvCxnSpPr>
        <p:spPr>
          <a:xfrm flipH="1">
            <a:off x="5817507" y="4652838"/>
            <a:ext cx="481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B7F094D-1643-F971-C140-68028AFE80B0}"/>
              </a:ext>
            </a:extLst>
          </p:cNvPr>
          <p:cNvCxnSpPr>
            <a:cxnSpLocks/>
          </p:cNvCxnSpPr>
          <p:nvPr/>
        </p:nvCxnSpPr>
        <p:spPr>
          <a:xfrm>
            <a:off x="4972776" y="3652645"/>
            <a:ext cx="400231"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5655AAD7-350D-7D2B-7BA7-8121FDCAF0DD}"/>
              </a:ext>
            </a:extLst>
          </p:cNvPr>
          <p:cNvCxnSpPr>
            <a:cxnSpLocks/>
          </p:cNvCxnSpPr>
          <p:nvPr/>
        </p:nvCxnSpPr>
        <p:spPr>
          <a:xfrm>
            <a:off x="6171816" y="2750133"/>
            <a:ext cx="320418" cy="1610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D139DDC-D0EF-49E5-4580-FB1D49D92EE4}"/>
              </a:ext>
            </a:extLst>
          </p:cNvPr>
          <p:cNvCxnSpPr>
            <a:cxnSpLocks/>
          </p:cNvCxnSpPr>
          <p:nvPr/>
        </p:nvCxnSpPr>
        <p:spPr>
          <a:xfrm flipV="1">
            <a:off x="5717146" y="3486873"/>
            <a:ext cx="1306861" cy="9504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FEAE4E44-C948-1257-5711-5B7B84214847}"/>
              </a:ext>
            </a:extLst>
          </p:cNvPr>
          <p:cNvSpPr txBox="1"/>
          <p:nvPr/>
        </p:nvSpPr>
        <p:spPr>
          <a:xfrm>
            <a:off x="5065623" y="2341722"/>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C7E432F2-8CCF-A4F7-FA64-E4F7EDE97C23}"/>
              </a:ext>
            </a:extLst>
          </p:cNvPr>
          <p:cNvSpPr txBox="1"/>
          <p:nvPr/>
        </p:nvSpPr>
        <p:spPr>
          <a:xfrm>
            <a:off x="4572038" y="382457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0ED7CF37-A2DC-2E00-2AD5-99BB48D7A8FC}"/>
              </a:ext>
            </a:extLst>
          </p:cNvPr>
          <p:cNvSpPr txBox="1"/>
          <p:nvPr/>
        </p:nvSpPr>
        <p:spPr>
          <a:xfrm>
            <a:off x="5755633" y="4616228"/>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9A40CD5D-1439-46CB-9D8A-329C3B377A45}"/>
              </a:ext>
            </a:extLst>
          </p:cNvPr>
          <p:cNvSpPr txBox="1"/>
          <p:nvPr/>
        </p:nvSpPr>
        <p:spPr>
          <a:xfrm>
            <a:off x="7050307" y="3962101"/>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60</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7E673FE1-76C9-6780-133D-419B40B8C704}"/>
              </a:ext>
            </a:extLst>
          </p:cNvPr>
          <p:cNvSpPr txBox="1"/>
          <p:nvPr/>
        </p:nvSpPr>
        <p:spPr>
          <a:xfrm>
            <a:off x="5717146" y="2958618"/>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30</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844FEC46-FF08-2D11-7A3C-DA5E3F9D73E6}"/>
              </a:ext>
            </a:extLst>
          </p:cNvPr>
          <p:cNvSpPr txBox="1"/>
          <p:nvPr/>
        </p:nvSpPr>
        <p:spPr>
          <a:xfrm>
            <a:off x="5680126" y="3615499"/>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352D13D3-6E06-B605-A001-C99B65F4364C}"/>
              </a:ext>
            </a:extLst>
          </p:cNvPr>
          <p:cNvSpPr txBox="1"/>
          <p:nvPr/>
        </p:nvSpPr>
        <p:spPr>
          <a:xfrm>
            <a:off x="6605004" y="2397333"/>
            <a:ext cx="720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100</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8256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animBg="1"/>
      <p:bldP spid="9" grpId="0" animBg="1"/>
      <p:bldP spid="54" grpId="0"/>
      <p:bldP spid="55" grpId="0"/>
      <p:bldP spid="56" grpId="0"/>
      <p:bldP spid="57" grpId="0"/>
      <p:bldP spid="58" grpId="0"/>
      <p:bldP spid="59" grpId="0"/>
      <p:bldP spid="60"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46798-667E-4BC3-1F48-B1A8887F3BF5}"/>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8D022225-F7F9-79F0-2448-AFFE4BE8B6F9}"/>
              </a:ext>
            </a:extLst>
          </p:cNvPr>
          <p:cNvSpPr/>
          <p:nvPr/>
        </p:nvSpPr>
        <p:spPr>
          <a:xfrm>
            <a:off x="1595339" y="117066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D2306930-60C2-8566-B1B4-8C0A896E643F}"/>
              </a:ext>
            </a:extLst>
          </p:cNvPr>
          <p:cNvSpPr/>
          <p:nvPr/>
        </p:nvSpPr>
        <p:spPr>
          <a:xfrm>
            <a:off x="2835050" y="229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9F03ED18-2109-0FFC-6FB4-A55C7DD0B23D}"/>
              </a:ext>
            </a:extLst>
          </p:cNvPr>
          <p:cNvSpPr/>
          <p:nvPr/>
        </p:nvSpPr>
        <p:spPr>
          <a:xfrm>
            <a:off x="2273840"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9A4D8D69-BC75-67E7-576C-3F8989B1B88B}"/>
              </a:ext>
            </a:extLst>
          </p:cNvPr>
          <p:cNvSpPr/>
          <p:nvPr/>
        </p:nvSpPr>
        <p:spPr>
          <a:xfrm>
            <a:off x="4033160" y="11720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A4C1CFD3-FFF1-FE09-F49A-7D0ABBDA53DE}"/>
              </a:ext>
            </a:extLst>
          </p:cNvPr>
          <p:cNvSpPr/>
          <p:nvPr/>
        </p:nvSpPr>
        <p:spPr>
          <a:xfrm>
            <a:off x="3312762"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0" name="直接箭头连接符 9">
            <a:extLst>
              <a:ext uri="{FF2B5EF4-FFF2-40B4-BE49-F238E27FC236}">
                <a16:creationId xmlns:a16="http://schemas.microsoft.com/office/drawing/2014/main" id="{E332700D-D6FF-DFB2-B5B6-1317A4F52440}"/>
              </a:ext>
            </a:extLst>
          </p:cNvPr>
          <p:cNvCxnSpPr>
            <a:cxnSpLocks/>
          </p:cNvCxnSpPr>
          <p:nvPr/>
        </p:nvCxnSpPr>
        <p:spPr>
          <a:xfrm flipH="1">
            <a:off x="2045339" y="641916"/>
            <a:ext cx="678501"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7F81F9F-850B-6E80-61CF-EB9A00ABF2AE}"/>
              </a:ext>
            </a:extLst>
          </p:cNvPr>
          <p:cNvCxnSpPr>
            <a:cxnSpLocks/>
          </p:cNvCxnSpPr>
          <p:nvPr/>
        </p:nvCxnSpPr>
        <p:spPr>
          <a:xfrm>
            <a:off x="3312762" y="641916"/>
            <a:ext cx="720398"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809FA53-9468-67F8-99E0-BB5BA9762045}"/>
              </a:ext>
            </a:extLst>
          </p:cNvPr>
          <p:cNvCxnSpPr>
            <a:cxnSpLocks/>
          </p:cNvCxnSpPr>
          <p:nvPr/>
        </p:nvCxnSpPr>
        <p:spPr>
          <a:xfrm flipV="1">
            <a:off x="3733663" y="1620662"/>
            <a:ext cx="388398"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DB5A5A4-1649-1464-9B4F-EA9B528261A2}"/>
              </a:ext>
            </a:extLst>
          </p:cNvPr>
          <p:cNvCxnSpPr>
            <a:cxnSpLocks/>
          </p:cNvCxnSpPr>
          <p:nvPr/>
        </p:nvCxnSpPr>
        <p:spPr>
          <a:xfrm flipH="1">
            <a:off x="2769511" y="2620855"/>
            <a:ext cx="481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C91E6487-FBE4-C8FC-C357-4AAE82F0BFCA}"/>
              </a:ext>
            </a:extLst>
          </p:cNvPr>
          <p:cNvCxnSpPr>
            <a:cxnSpLocks/>
          </p:cNvCxnSpPr>
          <p:nvPr/>
        </p:nvCxnSpPr>
        <p:spPr>
          <a:xfrm>
            <a:off x="1924780" y="1620662"/>
            <a:ext cx="400231"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5C1FD366-D1AC-398F-EB4D-104DDEB0DD1E}"/>
              </a:ext>
            </a:extLst>
          </p:cNvPr>
          <p:cNvCxnSpPr>
            <a:cxnSpLocks/>
          </p:cNvCxnSpPr>
          <p:nvPr/>
        </p:nvCxnSpPr>
        <p:spPr>
          <a:xfrm>
            <a:off x="3123820" y="718150"/>
            <a:ext cx="320418" cy="1610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F29B43E-A551-E38B-4C7A-A0ACF4DB851E}"/>
              </a:ext>
            </a:extLst>
          </p:cNvPr>
          <p:cNvCxnSpPr>
            <a:cxnSpLocks/>
          </p:cNvCxnSpPr>
          <p:nvPr/>
        </p:nvCxnSpPr>
        <p:spPr>
          <a:xfrm flipV="1">
            <a:off x="2669150" y="1454890"/>
            <a:ext cx="1306861" cy="9504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A7B2306-1C3A-38CF-2D20-88F083A34EBA}"/>
              </a:ext>
            </a:extLst>
          </p:cNvPr>
          <p:cNvSpPr txBox="1"/>
          <p:nvPr/>
        </p:nvSpPr>
        <p:spPr>
          <a:xfrm>
            <a:off x="2017627" y="309739"/>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A2B87083-B2C6-457A-1590-26807A4374EB}"/>
              </a:ext>
            </a:extLst>
          </p:cNvPr>
          <p:cNvSpPr txBox="1"/>
          <p:nvPr/>
        </p:nvSpPr>
        <p:spPr>
          <a:xfrm>
            <a:off x="1524042" y="1792592"/>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8A810228-95AB-D699-9DC8-664CE2A3288B}"/>
              </a:ext>
            </a:extLst>
          </p:cNvPr>
          <p:cNvSpPr txBox="1"/>
          <p:nvPr/>
        </p:nvSpPr>
        <p:spPr>
          <a:xfrm>
            <a:off x="2707637" y="258424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2B482A02-8FE8-C827-0108-9701418CEE90}"/>
              </a:ext>
            </a:extLst>
          </p:cNvPr>
          <p:cNvSpPr txBox="1"/>
          <p:nvPr/>
        </p:nvSpPr>
        <p:spPr>
          <a:xfrm>
            <a:off x="4002311" y="1930118"/>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60</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D94F47C4-613E-5C27-75AB-ECEB9536B435}"/>
              </a:ext>
            </a:extLst>
          </p:cNvPr>
          <p:cNvSpPr txBox="1"/>
          <p:nvPr/>
        </p:nvSpPr>
        <p:spPr>
          <a:xfrm>
            <a:off x="2669150" y="92663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30</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91AE60E6-A906-B957-C03E-902BFAF9413F}"/>
              </a:ext>
            </a:extLst>
          </p:cNvPr>
          <p:cNvSpPr txBox="1"/>
          <p:nvPr/>
        </p:nvSpPr>
        <p:spPr>
          <a:xfrm>
            <a:off x="2632130" y="1583516"/>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A93A3F83-3B19-0AAC-784A-01868DDF237D}"/>
              </a:ext>
            </a:extLst>
          </p:cNvPr>
          <p:cNvSpPr txBox="1"/>
          <p:nvPr/>
        </p:nvSpPr>
        <p:spPr>
          <a:xfrm>
            <a:off x="3557008" y="365350"/>
            <a:ext cx="720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100</a:t>
            </a:r>
            <a:endParaRPr lang="zh-CN" altLang="en-US" sz="2800" dirty="0">
              <a:latin typeface="宋体" panose="02010600030101010101" pitchFamily="2" charset="-122"/>
              <a:ea typeface="宋体" panose="02010600030101010101" pitchFamily="2" charset="-122"/>
            </a:endParaRPr>
          </a:p>
        </p:txBody>
      </p:sp>
      <p:sp>
        <p:nvSpPr>
          <p:cNvPr id="8" name="矩形 7">
            <a:extLst>
              <a:ext uri="{FF2B5EF4-FFF2-40B4-BE49-F238E27FC236}">
                <a16:creationId xmlns:a16="http://schemas.microsoft.com/office/drawing/2014/main" id="{8652E68F-DD9F-A56B-5BD4-BAFC961C22AD}"/>
              </a:ext>
            </a:extLst>
          </p:cNvPr>
          <p:cNvSpPr/>
          <p:nvPr/>
        </p:nvSpPr>
        <p:spPr>
          <a:xfrm>
            <a:off x="3521524" y="403352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 name="矩形 10">
            <a:extLst>
              <a:ext uri="{FF2B5EF4-FFF2-40B4-BE49-F238E27FC236}">
                <a16:creationId xmlns:a16="http://schemas.microsoft.com/office/drawing/2014/main" id="{0479FE70-C2B4-E888-56CE-AA61BBA805CC}"/>
              </a:ext>
            </a:extLst>
          </p:cNvPr>
          <p:cNvSpPr/>
          <p:nvPr/>
        </p:nvSpPr>
        <p:spPr>
          <a:xfrm>
            <a:off x="3959716" y="40335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3" name="矩形 12">
            <a:extLst>
              <a:ext uri="{FF2B5EF4-FFF2-40B4-BE49-F238E27FC236}">
                <a16:creationId xmlns:a16="http://schemas.microsoft.com/office/drawing/2014/main" id="{56F5D10A-0BF5-DEE3-E419-E8F0DFE40392}"/>
              </a:ext>
            </a:extLst>
          </p:cNvPr>
          <p:cNvSpPr/>
          <p:nvPr/>
        </p:nvSpPr>
        <p:spPr>
          <a:xfrm>
            <a:off x="4397908" y="403352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4" name="矩形 13">
            <a:extLst>
              <a:ext uri="{FF2B5EF4-FFF2-40B4-BE49-F238E27FC236}">
                <a16:creationId xmlns:a16="http://schemas.microsoft.com/office/drawing/2014/main" id="{E829F87A-1038-5DE9-FEDE-A81DBB256FE8}"/>
              </a:ext>
            </a:extLst>
          </p:cNvPr>
          <p:cNvSpPr/>
          <p:nvPr/>
        </p:nvSpPr>
        <p:spPr>
          <a:xfrm>
            <a:off x="4836100" y="40335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5" name="矩形 14">
            <a:extLst>
              <a:ext uri="{FF2B5EF4-FFF2-40B4-BE49-F238E27FC236}">
                <a16:creationId xmlns:a16="http://schemas.microsoft.com/office/drawing/2014/main" id="{4FB6C383-0BF0-F245-0F3B-7C6E14236EC1}"/>
              </a:ext>
            </a:extLst>
          </p:cNvPr>
          <p:cNvSpPr/>
          <p:nvPr/>
        </p:nvSpPr>
        <p:spPr>
          <a:xfrm>
            <a:off x="5267958" y="40335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100</a:t>
            </a:r>
            <a:endParaRPr lang="zh-CN" altLang="en-US" sz="1200" dirty="0">
              <a:solidFill>
                <a:schemeClr val="tx1"/>
              </a:solidFill>
            </a:endParaRPr>
          </a:p>
        </p:txBody>
      </p:sp>
      <p:sp>
        <p:nvSpPr>
          <p:cNvPr id="16" name="矩形 15">
            <a:extLst>
              <a:ext uri="{FF2B5EF4-FFF2-40B4-BE49-F238E27FC236}">
                <a16:creationId xmlns:a16="http://schemas.microsoft.com/office/drawing/2014/main" id="{EC82C389-FE1D-5A7C-B81A-F071DD02158C}"/>
              </a:ext>
            </a:extLst>
          </p:cNvPr>
          <p:cNvSpPr/>
          <p:nvPr/>
        </p:nvSpPr>
        <p:spPr>
          <a:xfrm>
            <a:off x="3521524" y="446215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 name="矩形 16">
            <a:extLst>
              <a:ext uri="{FF2B5EF4-FFF2-40B4-BE49-F238E27FC236}">
                <a16:creationId xmlns:a16="http://schemas.microsoft.com/office/drawing/2014/main" id="{01C2907F-7294-62F7-BF53-B3C98C93B2D0}"/>
              </a:ext>
            </a:extLst>
          </p:cNvPr>
          <p:cNvSpPr/>
          <p:nvPr/>
        </p:nvSpPr>
        <p:spPr>
          <a:xfrm>
            <a:off x="3959716" y="446214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 name="矩形 17">
            <a:extLst>
              <a:ext uri="{FF2B5EF4-FFF2-40B4-BE49-F238E27FC236}">
                <a16:creationId xmlns:a16="http://schemas.microsoft.com/office/drawing/2014/main" id="{5D8C2DDD-9B4B-3780-1A9C-227D1A45D071}"/>
              </a:ext>
            </a:extLst>
          </p:cNvPr>
          <p:cNvSpPr/>
          <p:nvPr/>
        </p:nvSpPr>
        <p:spPr>
          <a:xfrm>
            <a:off x="4397908" y="446215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9" name="矩形 18">
            <a:extLst>
              <a:ext uri="{FF2B5EF4-FFF2-40B4-BE49-F238E27FC236}">
                <a16:creationId xmlns:a16="http://schemas.microsoft.com/office/drawing/2014/main" id="{754E89D8-6F9F-12AB-B07F-9F8518288809}"/>
              </a:ext>
            </a:extLst>
          </p:cNvPr>
          <p:cNvSpPr/>
          <p:nvPr/>
        </p:nvSpPr>
        <p:spPr>
          <a:xfrm>
            <a:off x="4836100" y="446214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0" name="矩形 19">
            <a:extLst>
              <a:ext uri="{FF2B5EF4-FFF2-40B4-BE49-F238E27FC236}">
                <a16:creationId xmlns:a16="http://schemas.microsoft.com/office/drawing/2014/main" id="{32D55101-2456-DB0A-6DC6-C11906BAD8D0}"/>
              </a:ext>
            </a:extLst>
          </p:cNvPr>
          <p:cNvSpPr/>
          <p:nvPr/>
        </p:nvSpPr>
        <p:spPr>
          <a:xfrm>
            <a:off x="5267958" y="446214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1" name="矩形 20">
            <a:extLst>
              <a:ext uri="{FF2B5EF4-FFF2-40B4-BE49-F238E27FC236}">
                <a16:creationId xmlns:a16="http://schemas.microsoft.com/office/drawing/2014/main" id="{E68254E9-B5A1-7A2E-8C37-F366740B10A4}"/>
              </a:ext>
            </a:extLst>
          </p:cNvPr>
          <p:cNvSpPr/>
          <p:nvPr/>
        </p:nvSpPr>
        <p:spPr>
          <a:xfrm>
            <a:off x="3521524" y="489077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2" name="矩形 21">
            <a:extLst>
              <a:ext uri="{FF2B5EF4-FFF2-40B4-BE49-F238E27FC236}">
                <a16:creationId xmlns:a16="http://schemas.microsoft.com/office/drawing/2014/main" id="{7EDD8B23-969E-8DF0-1CAF-B52E49339CA0}"/>
              </a:ext>
            </a:extLst>
          </p:cNvPr>
          <p:cNvSpPr/>
          <p:nvPr/>
        </p:nvSpPr>
        <p:spPr>
          <a:xfrm>
            <a:off x="3959716" y="489077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3" name="矩形 22">
            <a:extLst>
              <a:ext uri="{FF2B5EF4-FFF2-40B4-BE49-F238E27FC236}">
                <a16:creationId xmlns:a16="http://schemas.microsoft.com/office/drawing/2014/main" id="{EE6A2233-0CF0-E2A8-4ED4-37DE0D3C7A64}"/>
              </a:ext>
            </a:extLst>
          </p:cNvPr>
          <p:cNvSpPr/>
          <p:nvPr/>
        </p:nvSpPr>
        <p:spPr>
          <a:xfrm>
            <a:off x="4397908" y="489077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4" name="矩形 23">
            <a:extLst>
              <a:ext uri="{FF2B5EF4-FFF2-40B4-BE49-F238E27FC236}">
                <a16:creationId xmlns:a16="http://schemas.microsoft.com/office/drawing/2014/main" id="{C363378D-9CD8-60E1-153E-D8DAD77307E1}"/>
              </a:ext>
            </a:extLst>
          </p:cNvPr>
          <p:cNvSpPr/>
          <p:nvPr/>
        </p:nvSpPr>
        <p:spPr>
          <a:xfrm>
            <a:off x="4836100" y="489077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 name="矩形 24">
            <a:extLst>
              <a:ext uri="{FF2B5EF4-FFF2-40B4-BE49-F238E27FC236}">
                <a16:creationId xmlns:a16="http://schemas.microsoft.com/office/drawing/2014/main" id="{6C758263-13B8-A6F1-E8CA-25DCCBBA6AC7}"/>
              </a:ext>
            </a:extLst>
          </p:cNvPr>
          <p:cNvSpPr/>
          <p:nvPr/>
        </p:nvSpPr>
        <p:spPr>
          <a:xfrm>
            <a:off x="5267958" y="489077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26" name="矩形 25">
            <a:extLst>
              <a:ext uri="{FF2B5EF4-FFF2-40B4-BE49-F238E27FC236}">
                <a16:creationId xmlns:a16="http://schemas.microsoft.com/office/drawing/2014/main" id="{00D8A1BA-6BF0-BD1B-EE72-F9A3965E115F}"/>
              </a:ext>
            </a:extLst>
          </p:cNvPr>
          <p:cNvSpPr/>
          <p:nvPr/>
        </p:nvSpPr>
        <p:spPr>
          <a:xfrm>
            <a:off x="3521524" y="531939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7" name="矩形 26">
            <a:extLst>
              <a:ext uri="{FF2B5EF4-FFF2-40B4-BE49-F238E27FC236}">
                <a16:creationId xmlns:a16="http://schemas.microsoft.com/office/drawing/2014/main" id="{5E3F9CFA-4170-9838-8F98-D5EB6F3C83CC}"/>
              </a:ext>
            </a:extLst>
          </p:cNvPr>
          <p:cNvSpPr/>
          <p:nvPr/>
        </p:nvSpPr>
        <p:spPr>
          <a:xfrm>
            <a:off x="3959716" y="531939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8" name="矩形 27">
            <a:extLst>
              <a:ext uri="{FF2B5EF4-FFF2-40B4-BE49-F238E27FC236}">
                <a16:creationId xmlns:a16="http://schemas.microsoft.com/office/drawing/2014/main" id="{62ACF764-8980-E090-E6A8-0DCC6DDE006C}"/>
              </a:ext>
            </a:extLst>
          </p:cNvPr>
          <p:cNvSpPr/>
          <p:nvPr/>
        </p:nvSpPr>
        <p:spPr>
          <a:xfrm>
            <a:off x="4397908" y="531939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29" name="矩形 28">
            <a:extLst>
              <a:ext uri="{FF2B5EF4-FFF2-40B4-BE49-F238E27FC236}">
                <a16:creationId xmlns:a16="http://schemas.microsoft.com/office/drawing/2014/main" id="{157B2740-90FC-F666-7A4C-4CEC40D2EC2C}"/>
              </a:ext>
            </a:extLst>
          </p:cNvPr>
          <p:cNvSpPr/>
          <p:nvPr/>
        </p:nvSpPr>
        <p:spPr>
          <a:xfrm>
            <a:off x="4836100" y="531939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 name="矩形 29">
            <a:extLst>
              <a:ext uri="{FF2B5EF4-FFF2-40B4-BE49-F238E27FC236}">
                <a16:creationId xmlns:a16="http://schemas.microsoft.com/office/drawing/2014/main" id="{7448387C-1DD4-C481-D868-EE5C9E894D9C}"/>
              </a:ext>
            </a:extLst>
          </p:cNvPr>
          <p:cNvSpPr/>
          <p:nvPr/>
        </p:nvSpPr>
        <p:spPr>
          <a:xfrm>
            <a:off x="5267958" y="531939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31" name="矩形 30">
            <a:extLst>
              <a:ext uri="{FF2B5EF4-FFF2-40B4-BE49-F238E27FC236}">
                <a16:creationId xmlns:a16="http://schemas.microsoft.com/office/drawing/2014/main" id="{7FFD0851-58FE-FF17-DD77-FC2C9368A6D1}"/>
              </a:ext>
            </a:extLst>
          </p:cNvPr>
          <p:cNvSpPr/>
          <p:nvPr/>
        </p:nvSpPr>
        <p:spPr>
          <a:xfrm>
            <a:off x="3521524" y="57480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2" name="矩形 31">
            <a:extLst>
              <a:ext uri="{FF2B5EF4-FFF2-40B4-BE49-F238E27FC236}">
                <a16:creationId xmlns:a16="http://schemas.microsoft.com/office/drawing/2014/main" id="{2EBAE358-53A3-99AF-92E9-55277E3E1E36}"/>
              </a:ext>
            </a:extLst>
          </p:cNvPr>
          <p:cNvSpPr/>
          <p:nvPr/>
        </p:nvSpPr>
        <p:spPr>
          <a:xfrm>
            <a:off x="3959716" y="574802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3" name="矩形 32">
            <a:extLst>
              <a:ext uri="{FF2B5EF4-FFF2-40B4-BE49-F238E27FC236}">
                <a16:creationId xmlns:a16="http://schemas.microsoft.com/office/drawing/2014/main" id="{C45ACB1F-A5B3-191D-CCF7-82916824D585}"/>
              </a:ext>
            </a:extLst>
          </p:cNvPr>
          <p:cNvSpPr/>
          <p:nvPr/>
        </p:nvSpPr>
        <p:spPr>
          <a:xfrm>
            <a:off x="4397908" y="57480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4" name="矩形 33">
            <a:extLst>
              <a:ext uri="{FF2B5EF4-FFF2-40B4-BE49-F238E27FC236}">
                <a16:creationId xmlns:a16="http://schemas.microsoft.com/office/drawing/2014/main" id="{A4BE98EE-0189-CB9D-2328-5D8FC013095A}"/>
              </a:ext>
            </a:extLst>
          </p:cNvPr>
          <p:cNvSpPr/>
          <p:nvPr/>
        </p:nvSpPr>
        <p:spPr>
          <a:xfrm>
            <a:off x="4836100" y="574802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5" name="矩形 34">
            <a:extLst>
              <a:ext uri="{FF2B5EF4-FFF2-40B4-BE49-F238E27FC236}">
                <a16:creationId xmlns:a16="http://schemas.microsoft.com/office/drawing/2014/main" id="{99693023-F6C2-4BB0-14D1-96FC71716407}"/>
              </a:ext>
            </a:extLst>
          </p:cNvPr>
          <p:cNvSpPr/>
          <p:nvPr/>
        </p:nvSpPr>
        <p:spPr>
          <a:xfrm>
            <a:off x="5267958" y="574802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6" name="文本框 35">
            <a:extLst>
              <a:ext uri="{FF2B5EF4-FFF2-40B4-BE49-F238E27FC236}">
                <a16:creationId xmlns:a16="http://schemas.microsoft.com/office/drawing/2014/main" id="{6BB28D03-C3D0-8548-64D0-80FAFDC4A7A8}"/>
              </a:ext>
            </a:extLst>
          </p:cNvPr>
          <p:cNvSpPr txBox="1"/>
          <p:nvPr/>
        </p:nvSpPr>
        <p:spPr>
          <a:xfrm>
            <a:off x="3566085" y="342900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3AFB144D-DE45-4DDE-EE0B-94CFCF848D57}"/>
              </a:ext>
            </a:extLst>
          </p:cNvPr>
          <p:cNvSpPr txBox="1"/>
          <p:nvPr/>
        </p:nvSpPr>
        <p:spPr>
          <a:xfrm>
            <a:off x="4004277" y="342900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0E815D38-77BB-E637-C9AB-2687DDC59246}"/>
              </a:ext>
            </a:extLst>
          </p:cNvPr>
          <p:cNvSpPr txBox="1"/>
          <p:nvPr/>
        </p:nvSpPr>
        <p:spPr>
          <a:xfrm>
            <a:off x="4422717" y="342900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0B765877-E601-1730-AFFB-AF88DC427777}"/>
              </a:ext>
            </a:extLst>
          </p:cNvPr>
          <p:cNvSpPr txBox="1"/>
          <p:nvPr/>
        </p:nvSpPr>
        <p:spPr>
          <a:xfrm>
            <a:off x="4860909" y="34290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A6CC1367-C0F0-5751-09DE-5D1B29243211}"/>
              </a:ext>
            </a:extLst>
          </p:cNvPr>
          <p:cNvSpPr txBox="1"/>
          <p:nvPr/>
        </p:nvSpPr>
        <p:spPr>
          <a:xfrm>
            <a:off x="5330154" y="34290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85737F14-918D-1371-117E-20A30F86854B}"/>
              </a:ext>
            </a:extLst>
          </p:cNvPr>
          <p:cNvSpPr txBox="1"/>
          <p:nvPr/>
        </p:nvSpPr>
        <p:spPr>
          <a:xfrm>
            <a:off x="3127894" y="400048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F7C5784F-D8DB-0A0A-5D10-D1B89C10CD59}"/>
              </a:ext>
            </a:extLst>
          </p:cNvPr>
          <p:cNvSpPr txBox="1"/>
          <p:nvPr/>
        </p:nvSpPr>
        <p:spPr>
          <a:xfrm>
            <a:off x="3124705" y="442910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B625DA1B-4AEB-E7A1-244E-E9C84E63818B}"/>
              </a:ext>
            </a:extLst>
          </p:cNvPr>
          <p:cNvSpPr txBox="1"/>
          <p:nvPr/>
        </p:nvSpPr>
        <p:spPr>
          <a:xfrm>
            <a:off x="3124704" y="487425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246D0D99-4111-1C84-6031-D4C6E21D9B15}"/>
              </a:ext>
            </a:extLst>
          </p:cNvPr>
          <p:cNvSpPr txBox="1"/>
          <p:nvPr/>
        </p:nvSpPr>
        <p:spPr>
          <a:xfrm>
            <a:off x="3123820" y="530034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5591E70-2F34-4E06-2ED0-0367B21228AE}"/>
              </a:ext>
            </a:extLst>
          </p:cNvPr>
          <p:cNvSpPr txBox="1"/>
          <p:nvPr/>
        </p:nvSpPr>
        <p:spPr>
          <a:xfrm>
            <a:off x="3123820" y="571498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E9323F33-D376-3EB8-3094-F9F1B45FAC08}"/>
              </a:ext>
            </a:extLst>
          </p:cNvPr>
          <p:cNvSpPr txBox="1"/>
          <p:nvPr/>
        </p:nvSpPr>
        <p:spPr>
          <a:xfrm>
            <a:off x="4422716" y="6298238"/>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A1</a:t>
            </a:r>
            <a:endParaRPr lang="zh-CN" altLang="en-US" sz="2400" dirty="0">
              <a:latin typeface="宋体" panose="02010600030101010101" pitchFamily="2" charset="-122"/>
              <a:ea typeface="宋体" panose="02010600030101010101" pitchFamily="2" charset="-122"/>
            </a:endParaRPr>
          </a:p>
        </p:txBody>
      </p:sp>
      <p:sp>
        <p:nvSpPr>
          <p:cNvPr id="62" name="矩形 61">
            <a:extLst>
              <a:ext uri="{FF2B5EF4-FFF2-40B4-BE49-F238E27FC236}">
                <a16:creationId xmlns:a16="http://schemas.microsoft.com/office/drawing/2014/main" id="{E30C7BC7-8910-A5CC-6DB9-70CED51616D8}"/>
              </a:ext>
            </a:extLst>
          </p:cNvPr>
          <p:cNvSpPr/>
          <p:nvPr/>
        </p:nvSpPr>
        <p:spPr>
          <a:xfrm>
            <a:off x="6842325" y="404415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3" name="矩形 62">
            <a:extLst>
              <a:ext uri="{FF2B5EF4-FFF2-40B4-BE49-F238E27FC236}">
                <a16:creationId xmlns:a16="http://schemas.microsoft.com/office/drawing/2014/main" id="{D994D43C-CC79-5A89-7819-7A7C9F7BFC07}"/>
              </a:ext>
            </a:extLst>
          </p:cNvPr>
          <p:cNvSpPr/>
          <p:nvPr/>
        </p:nvSpPr>
        <p:spPr>
          <a:xfrm>
            <a:off x="7280517" y="40441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4" name="矩形 63">
            <a:extLst>
              <a:ext uri="{FF2B5EF4-FFF2-40B4-BE49-F238E27FC236}">
                <a16:creationId xmlns:a16="http://schemas.microsoft.com/office/drawing/2014/main" id="{79F9D341-81B6-9462-0A1B-41AB2DD758DA}"/>
              </a:ext>
            </a:extLst>
          </p:cNvPr>
          <p:cNvSpPr/>
          <p:nvPr/>
        </p:nvSpPr>
        <p:spPr>
          <a:xfrm>
            <a:off x="7718709" y="404415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5" name="矩形 64">
            <a:extLst>
              <a:ext uri="{FF2B5EF4-FFF2-40B4-BE49-F238E27FC236}">
                <a16:creationId xmlns:a16="http://schemas.microsoft.com/office/drawing/2014/main" id="{D656BC28-9EEA-B876-0745-82DB17A897D1}"/>
              </a:ext>
            </a:extLst>
          </p:cNvPr>
          <p:cNvSpPr/>
          <p:nvPr/>
        </p:nvSpPr>
        <p:spPr>
          <a:xfrm>
            <a:off x="8156901" y="40441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6" name="矩形 65">
            <a:extLst>
              <a:ext uri="{FF2B5EF4-FFF2-40B4-BE49-F238E27FC236}">
                <a16:creationId xmlns:a16="http://schemas.microsoft.com/office/drawing/2014/main" id="{627DCDDF-53FC-BF5C-D32F-D315BCCF99A3}"/>
              </a:ext>
            </a:extLst>
          </p:cNvPr>
          <p:cNvSpPr/>
          <p:nvPr/>
        </p:nvSpPr>
        <p:spPr>
          <a:xfrm>
            <a:off x="8588759" y="40441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7" name="矩形 66">
            <a:extLst>
              <a:ext uri="{FF2B5EF4-FFF2-40B4-BE49-F238E27FC236}">
                <a16:creationId xmlns:a16="http://schemas.microsoft.com/office/drawing/2014/main" id="{AE1254C6-BAD1-F456-8AB0-2395614DBE35}"/>
              </a:ext>
            </a:extLst>
          </p:cNvPr>
          <p:cNvSpPr/>
          <p:nvPr/>
        </p:nvSpPr>
        <p:spPr>
          <a:xfrm>
            <a:off x="6842325" y="447278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8" name="矩形 67">
            <a:extLst>
              <a:ext uri="{FF2B5EF4-FFF2-40B4-BE49-F238E27FC236}">
                <a16:creationId xmlns:a16="http://schemas.microsoft.com/office/drawing/2014/main" id="{F40263EF-3129-3C76-204A-31BDED8B3159}"/>
              </a:ext>
            </a:extLst>
          </p:cNvPr>
          <p:cNvSpPr/>
          <p:nvPr/>
        </p:nvSpPr>
        <p:spPr>
          <a:xfrm>
            <a:off x="7280517" y="447278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9" name="矩形 68">
            <a:extLst>
              <a:ext uri="{FF2B5EF4-FFF2-40B4-BE49-F238E27FC236}">
                <a16:creationId xmlns:a16="http://schemas.microsoft.com/office/drawing/2014/main" id="{F8F2C8D2-3435-A6A0-9A65-2B7BFA20406A}"/>
              </a:ext>
            </a:extLst>
          </p:cNvPr>
          <p:cNvSpPr/>
          <p:nvPr/>
        </p:nvSpPr>
        <p:spPr>
          <a:xfrm>
            <a:off x="7718709" y="447278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0" name="矩形 69">
            <a:extLst>
              <a:ext uri="{FF2B5EF4-FFF2-40B4-BE49-F238E27FC236}">
                <a16:creationId xmlns:a16="http://schemas.microsoft.com/office/drawing/2014/main" id="{7AA19BF9-3082-9156-5FE6-CCA9521A6AEF}"/>
              </a:ext>
            </a:extLst>
          </p:cNvPr>
          <p:cNvSpPr/>
          <p:nvPr/>
        </p:nvSpPr>
        <p:spPr>
          <a:xfrm>
            <a:off x="8156901" y="447278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1" name="矩形 70">
            <a:extLst>
              <a:ext uri="{FF2B5EF4-FFF2-40B4-BE49-F238E27FC236}">
                <a16:creationId xmlns:a16="http://schemas.microsoft.com/office/drawing/2014/main" id="{B24E562E-5948-B157-107A-2B3E94C7683B}"/>
              </a:ext>
            </a:extLst>
          </p:cNvPr>
          <p:cNvSpPr/>
          <p:nvPr/>
        </p:nvSpPr>
        <p:spPr>
          <a:xfrm>
            <a:off x="8588759" y="447278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p>
        </p:txBody>
      </p:sp>
      <p:sp>
        <p:nvSpPr>
          <p:cNvPr id="72" name="矩形 71">
            <a:extLst>
              <a:ext uri="{FF2B5EF4-FFF2-40B4-BE49-F238E27FC236}">
                <a16:creationId xmlns:a16="http://schemas.microsoft.com/office/drawing/2014/main" id="{E9A329C7-3369-42F6-479E-6B94D3BB0E32}"/>
              </a:ext>
            </a:extLst>
          </p:cNvPr>
          <p:cNvSpPr/>
          <p:nvPr/>
        </p:nvSpPr>
        <p:spPr>
          <a:xfrm>
            <a:off x="6842325" y="490140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3" name="矩形 72">
            <a:extLst>
              <a:ext uri="{FF2B5EF4-FFF2-40B4-BE49-F238E27FC236}">
                <a16:creationId xmlns:a16="http://schemas.microsoft.com/office/drawing/2014/main" id="{A4613372-3875-1188-3FB6-7B4A891733AB}"/>
              </a:ext>
            </a:extLst>
          </p:cNvPr>
          <p:cNvSpPr/>
          <p:nvPr/>
        </p:nvSpPr>
        <p:spPr>
          <a:xfrm>
            <a:off x="7280517" y="490140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4" name="矩形 73">
            <a:extLst>
              <a:ext uri="{FF2B5EF4-FFF2-40B4-BE49-F238E27FC236}">
                <a16:creationId xmlns:a16="http://schemas.microsoft.com/office/drawing/2014/main" id="{090FDBE2-1740-1C87-0D4D-547FDA1516FE}"/>
              </a:ext>
            </a:extLst>
          </p:cNvPr>
          <p:cNvSpPr/>
          <p:nvPr/>
        </p:nvSpPr>
        <p:spPr>
          <a:xfrm>
            <a:off x="7718709" y="490140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5" name="矩形 74">
            <a:extLst>
              <a:ext uri="{FF2B5EF4-FFF2-40B4-BE49-F238E27FC236}">
                <a16:creationId xmlns:a16="http://schemas.microsoft.com/office/drawing/2014/main" id="{97591BB3-991F-79C0-C121-0577E1CF5DF9}"/>
              </a:ext>
            </a:extLst>
          </p:cNvPr>
          <p:cNvSpPr/>
          <p:nvPr/>
        </p:nvSpPr>
        <p:spPr>
          <a:xfrm>
            <a:off x="8156901" y="490140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6" name="矩形 75">
            <a:extLst>
              <a:ext uri="{FF2B5EF4-FFF2-40B4-BE49-F238E27FC236}">
                <a16:creationId xmlns:a16="http://schemas.microsoft.com/office/drawing/2014/main" id="{0C823894-8E4B-F2F2-715A-BCB868629418}"/>
              </a:ext>
            </a:extLst>
          </p:cNvPr>
          <p:cNvSpPr/>
          <p:nvPr/>
        </p:nvSpPr>
        <p:spPr>
          <a:xfrm>
            <a:off x="8588759" y="490140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7" name="矩形 76">
            <a:extLst>
              <a:ext uri="{FF2B5EF4-FFF2-40B4-BE49-F238E27FC236}">
                <a16:creationId xmlns:a16="http://schemas.microsoft.com/office/drawing/2014/main" id="{BCCD6D50-180A-C25A-FA75-7DCB35F2AA9E}"/>
              </a:ext>
            </a:extLst>
          </p:cNvPr>
          <p:cNvSpPr/>
          <p:nvPr/>
        </p:nvSpPr>
        <p:spPr>
          <a:xfrm>
            <a:off x="6842325" y="533003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8" name="矩形 77">
            <a:extLst>
              <a:ext uri="{FF2B5EF4-FFF2-40B4-BE49-F238E27FC236}">
                <a16:creationId xmlns:a16="http://schemas.microsoft.com/office/drawing/2014/main" id="{160392CC-6492-813B-3CD1-BBF9699D9865}"/>
              </a:ext>
            </a:extLst>
          </p:cNvPr>
          <p:cNvSpPr/>
          <p:nvPr/>
        </p:nvSpPr>
        <p:spPr>
          <a:xfrm>
            <a:off x="7280517" y="533003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9" name="矩形 78">
            <a:extLst>
              <a:ext uri="{FF2B5EF4-FFF2-40B4-BE49-F238E27FC236}">
                <a16:creationId xmlns:a16="http://schemas.microsoft.com/office/drawing/2014/main" id="{3D2E70E0-ED92-E79D-1702-61C9D4B82E0E}"/>
              </a:ext>
            </a:extLst>
          </p:cNvPr>
          <p:cNvSpPr/>
          <p:nvPr/>
        </p:nvSpPr>
        <p:spPr>
          <a:xfrm>
            <a:off x="7718709" y="533003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0" name="矩形 79">
            <a:extLst>
              <a:ext uri="{FF2B5EF4-FFF2-40B4-BE49-F238E27FC236}">
                <a16:creationId xmlns:a16="http://schemas.microsoft.com/office/drawing/2014/main" id="{D12A26F8-67B7-0B48-60B6-7E6942504370}"/>
              </a:ext>
            </a:extLst>
          </p:cNvPr>
          <p:cNvSpPr/>
          <p:nvPr/>
        </p:nvSpPr>
        <p:spPr>
          <a:xfrm>
            <a:off x="8156901" y="533003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1" name="矩形 80">
            <a:extLst>
              <a:ext uri="{FF2B5EF4-FFF2-40B4-BE49-F238E27FC236}">
                <a16:creationId xmlns:a16="http://schemas.microsoft.com/office/drawing/2014/main" id="{27237C42-BD5C-49F9-88AE-FB5F0A87782A}"/>
              </a:ext>
            </a:extLst>
          </p:cNvPr>
          <p:cNvSpPr/>
          <p:nvPr/>
        </p:nvSpPr>
        <p:spPr>
          <a:xfrm>
            <a:off x="8588759" y="533003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2" name="矩形 81">
            <a:extLst>
              <a:ext uri="{FF2B5EF4-FFF2-40B4-BE49-F238E27FC236}">
                <a16:creationId xmlns:a16="http://schemas.microsoft.com/office/drawing/2014/main" id="{532E122F-75AA-988A-6F86-67B1992AAA77}"/>
              </a:ext>
            </a:extLst>
          </p:cNvPr>
          <p:cNvSpPr/>
          <p:nvPr/>
        </p:nvSpPr>
        <p:spPr>
          <a:xfrm>
            <a:off x="6842325" y="57586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3" name="矩形 82">
            <a:extLst>
              <a:ext uri="{FF2B5EF4-FFF2-40B4-BE49-F238E27FC236}">
                <a16:creationId xmlns:a16="http://schemas.microsoft.com/office/drawing/2014/main" id="{82DBBDFA-9337-2C4F-EC7D-F693C4FCC10F}"/>
              </a:ext>
            </a:extLst>
          </p:cNvPr>
          <p:cNvSpPr/>
          <p:nvPr/>
        </p:nvSpPr>
        <p:spPr>
          <a:xfrm>
            <a:off x="7280517" y="575865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4" name="矩形 83">
            <a:extLst>
              <a:ext uri="{FF2B5EF4-FFF2-40B4-BE49-F238E27FC236}">
                <a16:creationId xmlns:a16="http://schemas.microsoft.com/office/drawing/2014/main" id="{E0A81CAD-35A7-2F91-2F3F-746057E66681}"/>
              </a:ext>
            </a:extLst>
          </p:cNvPr>
          <p:cNvSpPr/>
          <p:nvPr/>
        </p:nvSpPr>
        <p:spPr>
          <a:xfrm>
            <a:off x="7718709" y="57586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5" name="矩形 84">
            <a:extLst>
              <a:ext uri="{FF2B5EF4-FFF2-40B4-BE49-F238E27FC236}">
                <a16:creationId xmlns:a16="http://schemas.microsoft.com/office/drawing/2014/main" id="{C3B82276-12F7-5C9E-EE13-CD317F6F6B36}"/>
              </a:ext>
            </a:extLst>
          </p:cNvPr>
          <p:cNvSpPr/>
          <p:nvPr/>
        </p:nvSpPr>
        <p:spPr>
          <a:xfrm>
            <a:off x="8156901" y="575865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6" name="矩形 85">
            <a:extLst>
              <a:ext uri="{FF2B5EF4-FFF2-40B4-BE49-F238E27FC236}">
                <a16:creationId xmlns:a16="http://schemas.microsoft.com/office/drawing/2014/main" id="{868931AC-E2A0-BFCD-7432-C8F4FECD37A7}"/>
              </a:ext>
            </a:extLst>
          </p:cNvPr>
          <p:cNvSpPr/>
          <p:nvPr/>
        </p:nvSpPr>
        <p:spPr>
          <a:xfrm>
            <a:off x="8588759" y="575865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7" name="文本框 86">
            <a:extLst>
              <a:ext uri="{FF2B5EF4-FFF2-40B4-BE49-F238E27FC236}">
                <a16:creationId xmlns:a16="http://schemas.microsoft.com/office/drawing/2014/main" id="{0DDF357F-A9D8-45CA-6932-C4B7B4214865}"/>
              </a:ext>
            </a:extLst>
          </p:cNvPr>
          <p:cNvSpPr txBox="1"/>
          <p:nvPr/>
        </p:nvSpPr>
        <p:spPr>
          <a:xfrm>
            <a:off x="6886886" y="343963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ABF66E73-CEA0-30BB-D659-4E2A9DEA06D1}"/>
              </a:ext>
            </a:extLst>
          </p:cNvPr>
          <p:cNvSpPr txBox="1"/>
          <p:nvPr/>
        </p:nvSpPr>
        <p:spPr>
          <a:xfrm>
            <a:off x="7325078" y="343963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F630B652-26A8-FE8C-DFDC-85E7FED8EE77}"/>
              </a:ext>
            </a:extLst>
          </p:cNvPr>
          <p:cNvSpPr txBox="1"/>
          <p:nvPr/>
        </p:nvSpPr>
        <p:spPr>
          <a:xfrm>
            <a:off x="7743518" y="343963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8D7CA937-5490-F42C-966F-6BCBF7FEF633}"/>
              </a:ext>
            </a:extLst>
          </p:cNvPr>
          <p:cNvSpPr txBox="1"/>
          <p:nvPr/>
        </p:nvSpPr>
        <p:spPr>
          <a:xfrm>
            <a:off x="8181710" y="343963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C4F162DF-8D9C-2530-6679-32B975FD41FA}"/>
              </a:ext>
            </a:extLst>
          </p:cNvPr>
          <p:cNvSpPr txBox="1"/>
          <p:nvPr/>
        </p:nvSpPr>
        <p:spPr>
          <a:xfrm>
            <a:off x="8650955" y="343963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8F2903C7-A44E-C04D-FD96-E30DC9B79C21}"/>
              </a:ext>
            </a:extLst>
          </p:cNvPr>
          <p:cNvSpPr txBox="1"/>
          <p:nvPr/>
        </p:nvSpPr>
        <p:spPr>
          <a:xfrm>
            <a:off x="6448695" y="401111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09F8D5EB-E3ED-76EF-EB71-5D03E73E9087}"/>
              </a:ext>
            </a:extLst>
          </p:cNvPr>
          <p:cNvSpPr txBox="1"/>
          <p:nvPr/>
        </p:nvSpPr>
        <p:spPr>
          <a:xfrm>
            <a:off x="6445506" y="443974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D1D222F0-FE07-E2E1-DCF7-03F700DB5208}"/>
              </a:ext>
            </a:extLst>
          </p:cNvPr>
          <p:cNvSpPr txBox="1"/>
          <p:nvPr/>
        </p:nvSpPr>
        <p:spPr>
          <a:xfrm>
            <a:off x="6445505" y="488488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EB332366-69AC-77F7-556D-D3DAB88898F2}"/>
              </a:ext>
            </a:extLst>
          </p:cNvPr>
          <p:cNvSpPr txBox="1"/>
          <p:nvPr/>
        </p:nvSpPr>
        <p:spPr>
          <a:xfrm>
            <a:off x="6444621" y="53109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4D329FFD-6DE9-9D4E-4DFD-6D36B1CF241A}"/>
              </a:ext>
            </a:extLst>
          </p:cNvPr>
          <p:cNvSpPr txBox="1"/>
          <p:nvPr/>
        </p:nvSpPr>
        <p:spPr>
          <a:xfrm>
            <a:off x="6444621" y="572561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6E1502F7-AF02-37F2-45F6-AD911A0B167D}"/>
              </a:ext>
            </a:extLst>
          </p:cNvPr>
          <p:cNvSpPr txBox="1"/>
          <p:nvPr/>
        </p:nvSpPr>
        <p:spPr>
          <a:xfrm>
            <a:off x="7743517" y="6308871"/>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P1</a:t>
            </a:r>
            <a:endParaRPr lang="zh-CN" altLang="en-US" sz="2400" dirty="0">
              <a:latin typeface="宋体" panose="02010600030101010101" pitchFamily="2" charset="-122"/>
              <a:ea typeface="宋体" panose="02010600030101010101" pitchFamily="2" charset="-122"/>
            </a:endParaRPr>
          </a:p>
        </p:txBody>
      </p:sp>
      <p:sp>
        <p:nvSpPr>
          <p:cNvPr id="98" name="箭头: 右 97">
            <a:extLst>
              <a:ext uri="{FF2B5EF4-FFF2-40B4-BE49-F238E27FC236}">
                <a16:creationId xmlns:a16="http://schemas.microsoft.com/office/drawing/2014/main" id="{E757AD7F-AE3C-5521-8077-7F6E50ACF3FC}"/>
              </a:ext>
            </a:extLst>
          </p:cNvPr>
          <p:cNvSpPr/>
          <p:nvPr/>
        </p:nvSpPr>
        <p:spPr>
          <a:xfrm rot="969607">
            <a:off x="2372394" y="4149036"/>
            <a:ext cx="732949" cy="523220"/>
          </a:xfrm>
          <a:prstGeom prst="rightArrow">
            <a:avLst>
              <a:gd name="adj1" fmla="val 5772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箭头: 右 98">
            <a:extLst>
              <a:ext uri="{FF2B5EF4-FFF2-40B4-BE49-F238E27FC236}">
                <a16:creationId xmlns:a16="http://schemas.microsoft.com/office/drawing/2014/main" id="{3425E277-55E7-1EB4-49EC-BB624270A8ED}"/>
              </a:ext>
            </a:extLst>
          </p:cNvPr>
          <p:cNvSpPr/>
          <p:nvPr/>
        </p:nvSpPr>
        <p:spPr>
          <a:xfrm rot="7360867">
            <a:off x="8798787" y="2793204"/>
            <a:ext cx="996708"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F72FE414-C688-9476-DC90-AB7CFBB229D4}"/>
              </a:ext>
            </a:extLst>
          </p:cNvPr>
          <p:cNvSpPr txBox="1"/>
          <p:nvPr/>
        </p:nvSpPr>
        <p:spPr>
          <a:xfrm>
            <a:off x="125297" y="3157194"/>
            <a:ext cx="2340158"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两个节点之间的目前能找到的最短距离</a:t>
            </a:r>
          </a:p>
        </p:txBody>
      </p:sp>
      <p:sp>
        <p:nvSpPr>
          <p:cNvPr id="101" name="文本框 100">
            <a:extLst>
              <a:ext uri="{FF2B5EF4-FFF2-40B4-BE49-F238E27FC236}">
                <a16:creationId xmlns:a16="http://schemas.microsoft.com/office/drawing/2014/main" id="{22F2EB91-8A65-E0C4-39F9-A50F6FF09189}"/>
              </a:ext>
            </a:extLst>
          </p:cNvPr>
          <p:cNvSpPr txBox="1"/>
          <p:nvPr/>
        </p:nvSpPr>
        <p:spPr>
          <a:xfrm>
            <a:off x="7937805" y="944117"/>
            <a:ext cx="3019099"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目前两个点最短距离是通过哪个点绕行过来的</a:t>
            </a:r>
          </a:p>
        </p:txBody>
      </p:sp>
      <p:sp>
        <p:nvSpPr>
          <p:cNvPr id="2" name="箭头: 右 1">
            <a:extLst>
              <a:ext uri="{FF2B5EF4-FFF2-40B4-BE49-F238E27FC236}">
                <a16:creationId xmlns:a16="http://schemas.microsoft.com/office/drawing/2014/main" id="{05825DA7-ACB5-5DE2-A4D3-B8E77EC01754}"/>
              </a:ext>
            </a:extLst>
          </p:cNvPr>
          <p:cNvSpPr/>
          <p:nvPr/>
        </p:nvSpPr>
        <p:spPr>
          <a:xfrm rot="10020891">
            <a:off x="8920122" y="4482930"/>
            <a:ext cx="512355" cy="2926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5B969D8-0A4C-F463-E9FB-431A0A83A919}"/>
              </a:ext>
            </a:extLst>
          </p:cNvPr>
          <p:cNvSpPr txBox="1"/>
          <p:nvPr/>
        </p:nvSpPr>
        <p:spPr>
          <a:xfrm>
            <a:off x="9712176" y="3715030"/>
            <a:ext cx="1955949" cy="1384995"/>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代表中间没有其他节点</a:t>
            </a:r>
          </a:p>
        </p:txBody>
      </p:sp>
      <p:sp>
        <p:nvSpPr>
          <p:cNvPr id="43" name="箭头: 右 42">
            <a:extLst>
              <a:ext uri="{FF2B5EF4-FFF2-40B4-BE49-F238E27FC236}">
                <a16:creationId xmlns:a16="http://schemas.microsoft.com/office/drawing/2014/main" id="{AE3E048A-3965-D660-DCB8-95FD6102F720}"/>
              </a:ext>
            </a:extLst>
          </p:cNvPr>
          <p:cNvSpPr/>
          <p:nvPr/>
        </p:nvSpPr>
        <p:spPr>
          <a:xfrm rot="10800000">
            <a:off x="8249380" y="6314757"/>
            <a:ext cx="777571" cy="428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E2532F89-7DBA-8E28-B2EF-0BBF44B690E0}"/>
              </a:ext>
            </a:extLst>
          </p:cNvPr>
          <p:cNvSpPr txBox="1"/>
          <p:nvPr/>
        </p:nvSpPr>
        <p:spPr>
          <a:xfrm>
            <a:off x="9075586" y="5903893"/>
            <a:ext cx="311641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这里的数字代表以哪个节点作为中转</a:t>
            </a:r>
          </a:p>
        </p:txBody>
      </p:sp>
    </p:spTree>
    <p:extLst>
      <p:ext uri="{BB962C8B-B14F-4D97-AF65-F5344CB8AC3E}">
        <p14:creationId xmlns:p14="http://schemas.microsoft.com/office/powerpoint/2010/main" val="245723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fade">
                                      <p:cBhvr>
                                        <p:cTn id="109" dur="500"/>
                                        <p:tgtEl>
                                          <p:spTgt spid="5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500"/>
                                        <p:tgtEl>
                                          <p:spTgt spid="6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500"/>
                                        <p:tgtEl>
                                          <p:spTgt spid="6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fade">
                                      <p:cBhvr>
                                        <p:cTn id="123" dur="500"/>
                                        <p:tgtEl>
                                          <p:spTgt spid="6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5"/>
                                        </p:tgtEl>
                                        <p:attrNameLst>
                                          <p:attrName>style.visibility</p:attrName>
                                        </p:attrNameLst>
                                      </p:cBhvr>
                                      <p:to>
                                        <p:strVal val="visible"/>
                                      </p:to>
                                    </p:set>
                                    <p:animEffect transition="in" filter="fade">
                                      <p:cBhvr>
                                        <p:cTn id="126" dur="500"/>
                                        <p:tgtEl>
                                          <p:spTgt spid="6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6"/>
                                        </p:tgtEl>
                                        <p:attrNameLst>
                                          <p:attrName>style.visibility</p:attrName>
                                        </p:attrNameLst>
                                      </p:cBhvr>
                                      <p:to>
                                        <p:strVal val="visible"/>
                                      </p:to>
                                    </p:set>
                                    <p:animEffect transition="in" filter="fade">
                                      <p:cBhvr>
                                        <p:cTn id="129" dur="500"/>
                                        <p:tgtEl>
                                          <p:spTgt spid="6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7"/>
                                        </p:tgtEl>
                                        <p:attrNameLst>
                                          <p:attrName>style.visibility</p:attrName>
                                        </p:attrNameLst>
                                      </p:cBhvr>
                                      <p:to>
                                        <p:strVal val="visible"/>
                                      </p:to>
                                    </p:set>
                                    <p:animEffect transition="in" filter="fade">
                                      <p:cBhvr>
                                        <p:cTn id="132" dur="500"/>
                                        <p:tgtEl>
                                          <p:spTgt spid="6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8"/>
                                        </p:tgtEl>
                                        <p:attrNameLst>
                                          <p:attrName>style.visibility</p:attrName>
                                        </p:attrNameLst>
                                      </p:cBhvr>
                                      <p:to>
                                        <p:strVal val="visible"/>
                                      </p:to>
                                    </p:set>
                                    <p:animEffect transition="in" filter="fade">
                                      <p:cBhvr>
                                        <p:cTn id="135" dur="500"/>
                                        <p:tgtEl>
                                          <p:spTgt spid="68"/>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69"/>
                                        </p:tgtEl>
                                        <p:attrNameLst>
                                          <p:attrName>style.visibility</p:attrName>
                                        </p:attrNameLst>
                                      </p:cBhvr>
                                      <p:to>
                                        <p:strVal val="visible"/>
                                      </p:to>
                                    </p:set>
                                    <p:animEffect transition="in" filter="fade">
                                      <p:cBhvr>
                                        <p:cTn id="138" dur="500"/>
                                        <p:tgtEl>
                                          <p:spTgt spid="6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70"/>
                                        </p:tgtEl>
                                        <p:attrNameLst>
                                          <p:attrName>style.visibility</p:attrName>
                                        </p:attrNameLst>
                                      </p:cBhvr>
                                      <p:to>
                                        <p:strVal val="visible"/>
                                      </p:to>
                                    </p:set>
                                    <p:animEffect transition="in" filter="fade">
                                      <p:cBhvr>
                                        <p:cTn id="141" dur="500"/>
                                        <p:tgtEl>
                                          <p:spTgt spid="7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71"/>
                                        </p:tgtEl>
                                        <p:attrNameLst>
                                          <p:attrName>style.visibility</p:attrName>
                                        </p:attrNameLst>
                                      </p:cBhvr>
                                      <p:to>
                                        <p:strVal val="visible"/>
                                      </p:to>
                                    </p:set>
                                    <p:animEffect transition="in" filter="fade">
                                      <p:cBhvr>
                                        <p:cTn id="144" dur="500"/>
                                        <p:tgtEl>
                                          <p:spTgt spid="7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2"/>
                                        </p:tgtEl>
                                        <p:attrNameLst>
                                          <p:attrName>style.visibility</p:attrName>
                                        </p:attrNameLst>
                                      </p:cBhvr>
                                      <p:to>
                                        <p:strVal val="visible"/>
                                      </p:to>
                                    </p:set>
                                    <p:animEffect transition="in" filter="fade">
                                      <p:cBhvr>
                                        <p:cTn id="147" dur="500"/>
                                        <p:tgtEl>
                                          <p:spTgt spid="72"/>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3"/>
                                        </p:tgtEl>
                                        <p:attrNameLst>
                                          <p:attrName>style.visibility</p:attrName>
                                        </p:attrNameLst>
                                      </p:cBhvr>
                                      <p:to>
                                        <p:strVal val="visible"/>
                                      </p:to>
                                    </p:set>
                                    <p:animEffect transition="in" filter="fade">
                                      <p:cBhvr>
                                        <p:cTn id="150" dur="500"/>
                                        <p:tgtEl>
                                          <p:spTgt spid="7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74"/>
                                        </p:tgtEl>
                                        <p:attrNameLst>
                                          <p:attrName>style.visibility</p:attrName>
                                        </p:attrNameLst>
                                      </p:cBhvr>
                                      <p:to>
                                        <p:strVal val="visible"/>
                                      </p:to>
                                    </p:set>
                                    <p:animEffect transition="in" filter="fade">
                                      <p:cBhvr>
                                        <p:cTn id="153" dur="500"/>
                                        <p:tgtEl>
                                          <p:spTgt spid="74"/>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75"/>
                                        </p:tgtEl>
                                        <p:attrNameLst>
                                          <p:attrName>style.visibility</p:attrName>
                                        </p:attrNameLst>
                                      </p:cBhvr>
                                      <p:to>
                                        <p:strVal val="visible"/>
                                      </p:to>
                                    </p:set>
                                    <p:animEffect transition="in" filter="fade">
                                      <p:cBhvr>
                                        <p:cTn id="156" dur="500"/>
                                        <p:tgtEl>
                                          <p:spTgt spid="75"/>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6"/>
                                        </p:tgtEl>
                                        <p:attrNameLst>
                                          <p:attrName>style.visibility</p:attrName>
                                        </p:attrNameLst>
                                      </p:cBhvr>
                                      <p:to>
                                        <p:strVal val="visible"/>
                                      </p:to>
                                    </p:set>
                                    <p:animEffect transition="in" filter="fade">
                                      <p:cBhvr>
                                        <p:cTn id="159" dur="500"/>
                                        <p:tgtEl>
                                          <p:spTgt spid="76"/>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fade">
                                      <p:cBhvr>
                                        <p:cTn id="162" dur="500"/>
                                        <p:tgtEl>
                                          <p:spTgt spid="7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8"/>
                                        </p:tgtEl>
                                        <p:attrNameLst>
                                          <p:attrName>style.visibility</p:attrName>
                                        </p:attrNameLst>
                                      </p:cBhvr>
                                      <p:to>
                                        <p:strVal val="visible"/>
                                      </p:to>
                                    </p:set>
                                    <p:animEffect transition="in" filter="fade">
                                      <p:cBhvr>
                                        <p:cTn id="165" dur="500"/>
                                        <p:tgtEl>
                                          <p:spTgt spid="7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79"/>
                                        </p:tgtEl>
                                        <p:attrNameLst>
                                          <p:attrName>style.visibility</p:attrName>
                                        </p:attrNameLst>
                                      </p:cBhvr>
                                      <p:to>
                                        <p:strVal val="visible"/>
                                      </p:to>
                                    </p:set>
                                    <p:animEffect transition="in" filter="fade">
                                      <p:cBhvr>
                                        <p:cTn id="168" dur="500"/>
                                        <p:tgtEl>
                                          <p:spTgt spid="7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80"/>
                                        </p:tgtEl>
                                        <p:attrNameLst>
                                          <p:attrName>style.visibility</p:attrName>
                                        </p:attrNameLst>
                                      </p:cBhvr>
                                      <p:to>
                                        <p:strVal val="visible"/>
                                      </p:to>
                                    </p:set>
                                    <p:animEffect transition="in" filter="fade">
                                      <p:cBhvr>
                                        <p:cTn id="171" dur="500"/>
                                        <p:tgtEl>
                                          <p:spTgt spid="80"/>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81"/>
                                        </p:tgtEl>
                                        <p:attrNameLst>
                                          <p:attrName>style.visibility</p:attrName>
                                        </p:attrNameLst>
                                      </p:cBhvr>
                                      <p:to>
                                        <p:strVal val="visible"/>
                                      </p:to>
                                    </p:set>
                                    <p:animEffect transition="in" filter="fade">
                                      <p:cBhvr>
                                        <p:cTn id="174" dur="500"/>
                                        <p:tgtEl>
                                          <p:spTgt spid="8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82"/>
                                        </p:tgtEl>
                                        <p:attrNameLst>
                                          <p:attrName>style.visibility</p:attrName>
                                        </p:attrNameLst>
                                      </p:cBhvr>
                                      <p:to>
                                        <p:strVal val="visible"/>
                                      </p:to>
                                    </p:set>
                                    <p:animEffect transition="in" filter="fade">
                                      <p:cBhvr>
                                        <p:cTn id="177" dur="500"/>
                                        <p:tgtEl>
                                          <p:spTgt spid="8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fade">
                                      <p:cBhvr>
                                        <p:cTn id="186" dur="500"/>
                                        <p:tgtEl>
                                          <p:spTgt spid="85"/>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86"/>
                                        </p:tgtEl>
                                        <p:attrNameLst>
                                          <p:attrName>style.visibility</p:attrName>
                                        </p:attrNameLst>
                                      </p:cBhvr>
                                      <p:to>
                                        <p:strVal val="visible"/>
                                      </p:to>
                                    </p:set>
                                    <p:animEffect transition="in" filter="fade">
                                      <p:cBhvr>
                                        <p:cTn id="189" dur="500"/>
                                        <p:tgtEl>
                                          <p:spTgt spid="86"/>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87"/>
                                        </p:tgtEl>
                                        <p:attrNameLst>
                                          <p:attrName>style.visibility</p:attrName>
                                        </p:attrNameLst>
                                      </p:cBhvr>
                                      <p:to>
                                        <p:strVal val="visible"/>
                                      </p:to>
                                    </p:set>
                                    <p:animEffect transition="in" filter="fade">
                                      <p:cBhvr>
                                        <p:cTn id="192" dur="500"/>
                                        <p:tgtEl>
                                          <p:spTgt spid="8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88"/>
                                        </p:tgtEl>
                                        <p:attrNameLst>
                                          <p:attrName>style.visibility</p:attrName>
                                        </p:attrNameLst>
                                      </p:cBhvr>
                                      <p:to>
                                        <p:strVal val="visible"/>
                                      </p:to>
                                    </p:set>
                                    <p:animEffect transition="in" filter="fade">
                                      <p:cBhvr>
                                        <p:cTn id="195" dur="500"/>
                                        <p:tgtEl>
                                          <p:spTgt spid="88"/>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89"/>
                                        </p:tgtEl>
                                        <p:attrNameLst>
                                          <p:attrName>style.visibility</p:attrName>
                                        </p:attrNameLst>
                                      </p:cBhvr>
                                      <p:to>
                                        <p:strVal val="visible"/>
                                      </p:to>
                                    </p:set>
                                    <p:animEffect transition="in" filter="fade">
                                      <p:cBhvr>
                                        <p:cTn id="198" dur="500"/>
                                        <p:tgtEl>
                                          <p:spTgt spid="8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90"/>
                                        </p:tgtEl>
                                        <p:attrNameLst>
                                          <p:attrName>style.visibility</p:attrName>
                                        </p:attrNameLst>
                                      </p:cBhvr>
                                      <p:to>
                                        <p:strVal val="visible"/>
                                      </p:to>
                                    </p:set>
                                    <p:animEffect transition="in" filter="fade">
                                      <p:cBhvr>
                                        <p:cTn id="201" dur="500"/>
                                        <p:tgtEl>
                                          <p:spTgt spid="90"/>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91"/>
                                        </p:tgtEl>
                                        <p:attrNameLst>
                                          <p:attrName>style.visibility</p:attrName>
                                        </p:attrNameLst>
                                      </p:cBhvr>
                                      <p:to>
                                        <p:strVal val="visible"/>
                                      </p:to>
                                    </p:set>
                                    <p:animEffect transition="in" filter="fade">
                                      <p:cBhvr>
                                        <p:cTn id="204" dur="500"/>
                                        <p:tgtEl>
                                          <p:spTgt spid="9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92"/>
                                        </p:tgtEl>
                                        <p:attrNameLst>
                                          <p:attrName>style.visibility</p:attrName>
                                        </p:attrNameLst>
                                      </p:cBhvr>
                                      <p:to>
                                        <p:strVal val="visible"/>
                                      </p:to>
                                    </p:set>
                                    <p:animEffect transition="in" filter="fade">
                                      <p:cBhvr>
                                        <p:cTn id="207" dur="500"/>
                                        <p:tgtEl>
                                          <p:spTgt spid="92"/>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93"/>
                                        </p:tgtEl>
                                        <p:attrNameLst>
                                          <p:attrName>style.visibility</p:attrName>
                                        </p:attrNameLst>
                                      </p:cBhvr>
                                      <p:to>
                                        <p:strVal val="visible"/>
                                      </p:to>
                                    </p:set>
                                    <p:animEffect transition="in" filter="fade">
                                      <p:cBhvr>
                                        <p:cTn id="210" dur="500"/>
                                        <p:tgtEl>
                                          <p:spTgt spid="93"/>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94"/>
                                        </p:tgtEl>
                                        <p:attrNameLst>
                                          <p:attrName>style.visibility</p:attrName>
                                        </p:attrNameLst>
                                      </p:cBhvr>
                                      <p:to>
                                        <p:strVal val="visible"/>
                                      </p:to>
                                    </p:set>
                                    <p:animEffect transition="in" filter="fade">
                                      <p:cBhvr>
                                        <p:cTn id="213" dur="500"/>
                                        <p:tgtEl>
                                          <p:spTgt spid="94"/>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95"/>
                                        </p:tgtEl>
                                        <p:attrNameLst>
                                          <p:attrName>style.visibility</p:attrName>
                                        </p:attrNameLst>
                                      </p:cBhvr>
                                      <p:to>
                                        <p:strVal val="visible"/>
                                      </p:to>
                                    </p:set>
                                    <p:animEffect transition="in" filter="fade">
                                      <p:cBhvr>
                                        <p:cTn id="216" dur="500"/>
                                        <p:tgtEl>
                                          <p:spTgt spid="95"/>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96"/>
                                        </p:tgtEl>
                                        <p:attrNameLst>
                                          <p:attrName>style.visibility</p:attrName>
                                        </p:attrNameLst>
                                      </p:cBhvr>
                                      <p:to>
                                        <p:strVal val="visible"/>
                                      </p:to>
                                    </p:set>
                                    <p:animEffect transition="in" filter="fade">
                                      <p:cBhvr>
                                        <p:cTn id="219" dur="500"/>
                                        <p:tgtEl>
                                          <p:spTgt spid="96"/>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97"/>
                                        </p:tgtEl>
                                        <p:attrNameLst>
                                          <p:attrName>style.visibility</p:attrName>
                                        </p:attrNameLst>
                                      </p:cBhvr>
                                      <p:to>
                                        <p:strVal val="visible"/>
                                      </p:to>
                                    </p:set>
                                    <p:animEffect transition="in" filter="fade">
                                      <p:cBhvr>
                                        <p:cTn id="222" dur="500"/>
                                        <p:tgtEl>
                                          <p:spTgt spid="9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98"/>
                                        </p:tgtEl>
                                        <p:attrNameLst>
                                          <p:attrName>style.visibility</p:attrName>
                                        </p:attrNameLst>
                                      </p:cBhvr>
                                      <p:to>
                                        <p:strVal val="visible"/>
                                      </p:to>
                                    </p:set>
                                    <p:animEffect transition="in" filter="fade">
                                      <p:cBhvr>
                                        <p:cTn id="227" dur="500"/>
                                        <p:tgtEl>
                                          <p:spTgt spid="98"/>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00"/>
                                        </p:tgtEl>
                                        <p:attrNameLst>
                                          <p:attrName>style.visibility</p:attrName>
                                        </p:attrNameLst>
                                      </p:cBhvr>
                                      <p:to>
                                        <p:strVal val="visible"/>
                                      </p:to>
                                    </p:set>
                                    <p:animEffect transition="in" filter="fade">
                                      <p:cBhvr>
                                        <p:cTn id="232" dur="500"/>
                                        <p:tgtEl>
                                          <p:spTgt spid="100"/>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99"/>
                                        </p:tgtEl>
                                        <p:attrNameLst>
                                          <p:attrName>style.visibility</p:attrName>
                                        </p:attrNameLst>
                                      </p:cBhvr>
                                      <p:to>
                                        <p:strVal val="visible"/>
                                      </p:to>
                                    </p:set>
                                    <p:animEffect transition="in" filter="fade">
                                      <p:cBhvr>
                                        <p:cTn id="237" dur="500"/>
                                        <p:tgtEl>
                                          <p:spTgt spid="99"/>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101"/>
                                        </p:tgtEl>
                                        <p:attrNameLst>
                                          <p:attrName>style.visibility</p:attrName>
                                        </p:attrNameLst>
                                      </p:cBhvr>
                                      <p:to>
                                        <p:strVal val="visible"/>
                                      </p:to>
                                    </p:set>
                                    <p:animEffect transition="in" filter="fade">
                                      <p:cBhvr>
                                        <p:cTn id="242" dur="500"/>
                                        <p:tgtEl>
                                          <p:spTgt spid="101"/>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2"/>
                                        </p:tgtEl>
                                        <p:attrNameLst>
                                          <p:attrName>style.visibility</p:attrName>
                                        </p:attrNameLst>
                                      </p:cBhvr>
                                      <p:to>
                                        <p:strVal val="visible"/>
                                      </p:to>
                                    </p:set>
                                    <p:animEffect transition="in" filter="fade">
                                      <p:cBhvr>
                                        <p:cTn id="247" dur="500"/>
                                        <p:tgtEl>
                                          <p:spTgt spid="2"/>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3"/>
                                        </p:tgtEl>
                                        <p:attrNameLst>
                                          <p:attrName>style.visibility</p:attrName>
                                        </p:attrNameLst>
                                      </p:cBhvr>
                                      <p:to>
                                        <p:strVal val="visible"/>
                                      </p:to>
                                    </p:set>
                                    <p:animEffect transition="in" filter="fade">
                                      <p:cBhvr>
                                        <p:cTn id="252" dur="500"/>
                                        <p:tgtEl>
                                          <p:spTgt spid="3"/>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43"/>
                                        </p:tgtEl>
                                        <p:attrNameLst>
                                          <p:attrName>style.visibility</p:attrName>
                                        </p:attrNameLst>
                                      </p:cBhvr>
                                      <p:to>
                                        <p:strVal val="visible"/>
                                      </p:to>
                                    </p:set>
                                    <p:animEffect transition="in" filter="fade">
                                      <p:cBhvr>
                                        <p:cTn id="257" dur="500"/>
                                        <p:tgtEl>
                                          <p:spTgt spid="43"/>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53"/>
                                        </p:tgtEl>
                                        <p:attrNameLst>
                                          <p:attrName>style.visibility</p:attrName>
                                        </p:attrNameLst>
                                      </p:cBhvr>
                                      <p:to>
                                        <p:strVal val="visible"/>
                                      </p:to>
                                    </p:set>
                                    <p:animEffect transition="in" filter="fade">
                                      <p:cBhvr>
                                        <p:cTn id="26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p:bldP spid="40" grpId="0"/>
      <p:bldP spid="41" grpId="0"/>
      <p:bldP spid="45" grpId="0"/>
      <p:bldP spid="47" grpId="0"/>
      <p:bldP spid="48" grpId="0"/>
      <p:bldP spid="50" grpId="0"/>
      <p:bldP spid="52"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92" grpId="0"/>
      <p:bldP spid="93" grpId="0"/>
      <p:bldP spid="94" grpId="0"/>
      <p:bldP spid="95" grpId="0"/>
      <p:bldP spid="96" grpId="0"/>
      <p:bldP spid="97" grpId="0"/>
      <p:bldP spid="98" grpId="0" animBg="1"/>
      <p:bldP spid="99" grpId="0" animBg="1"/>
      <p:bldP spid="100" grpId="0"/>
      <p:bldP spid="101" grpId="0"/>
      <p:bldP spid="2" grpId="0" animBg="1"/>
      <p:bldP spid="3" grpId="0"/>
      <p:bldP spid="43" grpId="0" animBg="1"/>
      <p:bldP spid="53"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4B1DF-0E60-BA53-3053-0BA0AEB23418}"/>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810AA65E-B743-6482-80BE-31E6A0536E55}"/>
              </a:ext>
            </a:extLst>
          </p:cNvPr>
          <p:cNvSpPr/>
          <p:nvPr/>
        </p:nvSpPr>
        <p:spPr>
          <a:xfrm>
            <a:off x="1595339" y="117066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B06EF7AB-F010-E3E1-2D89-E8866ACC614E}"/>
              </a:ext>
            </a:extLst>
          </p:cNvPr>
          <p:cNvSpPr/>
          <p:nvPr/>
        </p:nvSpPr>
        <p:spPr>
          <a:xfrm>
            <a:off x="2835050" y="229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3FCDEC67-A2B3-D6FA-8F7A-EB1EB8FB7657}"/>
              </a:ext>
            </a:extLst>
          </p:cNvPr>
          <p:cNvSpPr/>
          <p:nvPr/>
        </p:nvSpPr>
        <p:spPr>
          <a:xfrm>
            <a:off x="2273840"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4C4A1A79-4DD5-2F08-AB65-83B4A5002E6E}"/>
              </a:ext>
            </a:extLst>
          </p:cNvPr>
          <p:cNvSpPr/>
          <p:nvPr/>
        </p:nvSpPr>
        <p:spPr>
          <a:xfrm>
            <a:off x="4033160" y="11720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A178D542-5464-29DE-B6DD-AF6051424DB4}"/>
              </a:ext>
            </a:extLst>
          </p:cNvPr>
          <p:cNvSpPr/>
          <p:nvPr/>
        </p:nvSpPr>
        <p:spPr>
          <a:xfrm>
            <a:off x="3312762"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0" name="直接箭头连接符 9">
            <a:extLst>
              <a:ext uri="{FF2B5EF4-FFF2-40B4-BE49-F238E27FC236}">
                <a16:creationId xmlns:a16="http://schemas.microsoft.com/office/drawing/2014/main" id="{6687A89F-32AE-EC51-1B6D-E850E65D4E4B}"/>
              </a:ext>
            </a:extLst>
          </p:cNvPr>
          <p:cNvCxnSpPr>
            <a:cxnSpLocks/>
          </p:cNvCxnSpPr>
          <p:nvPr/>
        </p:nvCxnSpPr>
        <p:spPr>
          <a:xfrm flipH="1">
            <a:off x="2045339" y="641916"/>
            <a:ext cx="678501"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EEABB3C-CC6F-146E-EB93-1BE3A5CA02B3}"/>
              </a:ext>
            </a:extLst>
          </p:cNvPr>
          <p:cNvCxnSpPr>
            <a:cxnSpLocks/>
          </p:cNvCxnSpPr>
          <p:nvPr/>
        </p:nvCxnSpPr>
        <p:spPr>
          <a:xfrm>
            <a:off x="3312762" y="641916"/>
            <a:ext cx="720398"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2B829C2-1356-59D2-B6A7-ECDE2D7D19BA}"/>
              </a:ext>
            </a:extLst>
          </p:cNvPr>
          <p:cNvCxnSpPr>
            <a:cxnSpLocks/>
          </p:cNvCxnSpPr>
          <p:nvPr/>
        </p:nvCxnSpPr>
        <p:spPr>
          <a:xfrm flipV="1">
            <a:off x="3733663" y="1620662"/>
            <a:ext cx="388398"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1EDE80A-6355-A7D1-AFB3-F9B7388A6D21}"/>
              </a:ext>
            </a:extLst>
          </p:cNvPr>
          <p:cNvCxnSpPr>
            <a:cxnSpLocks/>
          </p:cNvCxnSpPr>
          <p:nvPr/>
        </p:nvCxnSpPr>
        <p:spPr>
          <a:xfrm flipH="1">
            <a:off x="2769511" y="2620855"/>
            <a:ext cx="481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F63CA4F-307F-46B6-AA0C-E1DAD98301AF}"/>
              </a:ext>
            </a:extLst>
          </p:cNvPr>
          <p:cNvCxnSpPr>
            <a:cxnSpLocks/>
          </p:cNvCxnSpPr>
          <p:nvPr/>
        </p:nvCxnSpPr>
        <p:spPr>
          <a:xfrm>
            <a:off x="1924780" y="1620662"/>
            <a:ext cx="400231"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20B23CC-95C6-2A55-BCB8-3570FBFB3E55}"/>
              </a:ext>
            </a:extLst>
          </p:cNvPr>
          <p:cNvCxnSpPr>
            <a:cxnSpLocks/>
          </p:cNvCxnSpPr>
          <p:nvPr/>
        </p:nvCxnSpPr>
        <p:spPr>
          <a:xfrm>
            <a:off x="3123820" y="718150"/>
            <a:ext cx="320418" cy="1610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9EBE140-A50F-58B5-1F00-468CDCE9B936}"/>
              </a:ext>
            </a:extLst>
          </p:cNvPr>
          <p:cNvCxnSpPr>
            <a:cxnSpLocks/>
          </p:cNvCxnSpPr>
          <p:nvPr/>
        </p:nvCxnSpPr>
        <p:spPr>
          <a:xfrm flipV="1">
            <a:off x="2669150" y="1454890"/>
            <a:ext cx="1306861" cy="9504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AFCF50A-2F16-A11A-4A8C-C7DF750EAB4F}"/>
              </a:ext>
            </a:extLst>
          </p:cNvPr>
          <p:cNvSpPr txBox="1"/>
          <p:nvPr/>
        </p:nvSpPr>
        <p:spPr>
          <a:xfrm>
            <a:off x="2017627" y="309739"/>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4859DE9A-397F-C846-F236-B0914E2C7D30}"/>
              </a:ext>
            </a:extLst>
          </p:cNvPr>
          <p:cNvSpPr txBox="1"/>
          <p:nvPr/>
        </p:nvSpPr>
        <p:spPr>
          <a:xfrm>
            <a:off x="1524042" y="1792592"/>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5F679897-A3C7-3761-510A-35133C2749BD}"/>
              </a:ext>
            </a:extLst>
          </p:cNvPr>
          <p:cNvSpPr txBox="1"/>
          <p:nvPr/>
        </p:nvSpPr>
        <p:spPr>
          <a:xfrm>
            <a:off x="2707637" y="258424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6C22340F-EA90-2EF4-7E14-26F675EA78DC}"/>
              </a:ext>
            </a:extLst>
          </p:cNvPr>
          <p:cNvSpPr txBox="1"/>
          <p:nvPr/>
        </p:nvSpPr>
        <p:spPr>
          <a:xfrm>
            <a:off x="4002311" y="1930118"/>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60</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5DA8FFE6-68FA-5F27-8D44-05A27C30AC8D}"/>
              </a:ext>
            </a:extLst>
          </p:cNvPr>
          <p:cNvSpPr txBox="1"/>
          <p:nvPr/>
        </p:nvSpPr>
        <p:spPr>
          <a:xfrm>
            <a:off x="2669150" y="92663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30</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214A1C3C-B6AA-A60D-1BE7-F89685A0C870}"/>
              </a:ext>
            </a:extLst>
          </p:cNvPr>
          <p:cNvSpPr txBox="1"/>
          <p:nvPr/>
        </p:nvSpPr>
        <p:spPr>
          <a:xfrm>
            <a:off x="2632130" y="1583516"/>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4670C263-AEE7-A9D4-6E6A-71761F43F2B4}"/>
              </a:ext>
            </a:extLst>
          </p:cNvPr>
          <p:cNvSpPr txBox="1"/>
          <p:nvPr/>
        </p:nvSpPr>
        <p:spPr>
          <a:xfrm>
            <a:off x="3557008" y="365350"/>
            <a:ext cx="720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100</a:t>
            </a:r>
            <a:endParaRPr lang="zh-CN" altLang="en-US" sz="2800" dirty="0">
              <a:latin typeface="宋体" panose="02010600030101010101" pitchFamily="2" charset="-122"/>
              <a:ea typeface="宋体" panose="02010600030101010101" pitchFamily="2" charset="-122"/>
            </a:endParaRPr>
          </a:p>
        </p:txBody>
      </p:sp>
      <p:sp>
        <p:nvSpPr>
          <p:cNvPr id="8" name="矩形 7">
            <a:extLst>
              <a:ext uri="{FF2B5EF4-FFF2-40B4-BE49-F238E27FC236}">
                <a16:creationId xmlns:a16="http://schemas.microsoft.com/office/drawing/2014/main" id="{B07A6562-E416-1DBE-583E-646BD0F9A08F}"/>
              </a:ext>
            </a:extLst>
          </p:cNvPr>
          <p:cNvSpPr/>
          <p:nvPr/>
        </p:nvSpPr>
        <p:spPr>
          <a:xfrm>
            <a:off x="3521524" y="403352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 name="矩形 10">
            <a:extLst>
              <a:ext uri="{FF2B5EF4-FFF2-40B4-BE49-F238E27FC236}">
                <a16:creationId xmlns:a16="http://schemas.microsoft.com/office/drawing/2014/main" id="{C682456C-94AE-2959-A2BA-E3D85480D46E}"/>
              </a:ext>
            </a:extLst>
          </p:cNvPr>
          <p:cNvSpPr/>
          <p:nvPr/>
        </p:nvSpPr>
        <p:spPr>
          <a:xfrm>
            <a:off x="3959716" y="40335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3" name="矩形 12">
            <a:extLst>
              <a:ext uri="{FF2B5EF4-FFF2-40B4-BE49-F238E27FC236}">
                <a16:creationId xmlns:a16="http://schemas.microsoft.com/office/drawing/2014/main" id="{0127B151-BEFF-F27E-DBEE-0628CD6AA1FC}"/>
              </a:ext>
            </a:extLst>
          </p:cNvPr>
          <p:cNvSpPr/>
          <p:nvPr/>
        </p:nvSpPr>
        <p:spPr>
          <a:xfrm>
            <a:off x="4397908" y="403352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4" name="矩形 13">
            <a:extLst>
              <a:ext uri="{FF2B5EF4-FFF2-40B4-BE49-F238E27FC236}">
                <a16:creationId xmlns:a16="http://schemas.microsoft.com/office/drawing/2014/main" id="{423209AB-18DB-AF4E-D7A8-11C80D0BA055}"/>
              </a:ext>
            </a:extLst>
          </p:cNvPr>
          <p:cNvSpPr/>
          <p:nvPr/>
        </p:nvSpPr>
        <p:spPr>
          <a:xfrm>
            <a:off x="4836100" y="40335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5" name="矩形 14">
            <a:extLst>
              <a:ext uri="{FF2B5EF4-FFF2-40B4-BE49-F238E27FC236}">
                <a16:creationId xmlns:a16="http://schemas.microsoft.com/office/drawing/2014/main" id="{27E37429-4B0F-7F7E-83E9-0EABAD0B0BA6}"/>
              </a:ext>
            </a:extLst>
          </p:cNvPr>
          <p:cNvSpPr/>
          <p:nvPr/>
        </p:nvSpPr>
        <p:spPr>
          <a:xfrm>
            <a:off x="5267958" y="40335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100</a:t>
            </a:r>
            <a:endParaRPr lang="zh-CN" altLang="en-US" sz="1200" dirty="0">
              <a:solidFill>
                <a:schemeClr val="tx1"/>
              </a:solidFill>
            </a:endParaRPr>
          </a:p>
        </p:txBody>
      </p:sp>
      <p:sp>
        <p:nvSpPr>
          <p:cNvPr id="16" name="矩形 15">
            <a:extLst>
              <a:ext uri="{FF2B5EF4-FFF2-40B4-BE49-F238E27FC236}">
                <a16:creationId xmlns:a16="http://schemas.microsoft.com/office/drawing/2014/main" id="{942D8A02-B82C-3EE6-D4B6-2F0453564985}"/>
              </a:ext>
            </a:extLst>
          </p:cNvPr>
          <p:cNvSpPr/>
          <p:nvPr/>
        </p:nvSpPr>
        <p:spPr>
          <a:xfrm>
            <a:off x="3521524" y="446215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 name="矩形 16">
            <a:extLst>
              <a:ext uri="{FF2B5EF4-FFF2-40B4-BE49-F238E27FC236}">
                <a16:creationId xmlns:a16="http://schemas.microsoft.com/office/drawing/2014/main" id="{DF2736AC-10CE-CA7B-A5C5-333BA3E8FF92}"/>
              </a:ext>
            </a:extLst>
          </p:cNvPr>
          <p:cNvSpPr/>
          <p:nvPr/>
        </p:nvSpPr>
        <p:spPr>
          <a:xfrm>
            <a:off x="3959716" y="446214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 name="矩形 17">
            <a:extLst>
              <a:ext uri="{FF2B5EF4-FFF2-40B4-BE49-F238E27FC236}">
                <a16:creationId xmlns:a16="http://schemas.microsoft.com/office/drawing/2014/main" id="{A2391312-9DB8-17F4-5578-05038B66A6D0}"/>
              </a:ext>
            </a:extLst>
          </p:cNvPr>
          <p:cNvSpPr/>
          <p:nvPr/>
        </p:nvSpPr>
        <p:spPr>
          <a:xfrm>
            <a:off x="4397908" y="446215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9" name="矩形 18">
            <a:extLst>
              <a:ext uri="{FF2B5EF4-FFF2-40B4-BE49-F238E27FC236}">
                <a16:creationId xmlns:a16="http://schemas.microsoft.com/office/drawing/2014/main" id="{04BF7038-75EC-D666-C88E-03BE6C5FEFA4}"/>
              </a:ext>
            </a:extLst>
          </p:cNvPr>
          <p:cNvSpPr/>
          <p:nvPr/>
        </p:nvSpPr>
        <p:spPr>
          <a:xfrm>
            <a:off x="4836100" y="446214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0" name="矩形 19">
            <a:extLst>
              <a:ext uri="{FF2B5EF4-FFF2-40B4-BE49-F238E27FC236}">
                <a16:creationId xmlns:a16="http://schemas.microsoft.com/office/drawing/2014/main" id="{C9063863-CF08-8187-152B-1D72FF42E712}"/>
              </a:ext>
            </a:extLst>
          </p:cNvPr>
          <p:cNvSpPr/>
          <p:nvPr/>
        </p:nvSpPr>
        <p:spPr>
          <a:xfrm>
            <a:off x="5267958" y="446214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1" name="矩形 20">
            <a:extLst>
              <a:ext uri="{FF2B5EF4-FFF2-40B4-BE49-F238E27FC236}">
                <a16:creationId xmlns:a16="http://schemas.microsoft.com/office/drawing/2014/main" id="{F90EB8EA-638A-85B3-5D4E-752F2005EBDE}"/>
              </a:ext>
            </a:extLst>
          </p:cNvPr>
          <p:cNvSpPr/>
          <p:nvPr/>
        </p:nvSpPr>
        <p:spPr>
          <a:xfrm>
            <a:off x="3521524" y="489077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2" name="矩形 21">
            <a:extLst>
              <a:ext uri="{FF2B5EF4-FFF2-40B4-BE49-F238E27FC236}">
                <a16:creationId xmlns:a16="http://schemas.microsoft.com/office/drawing/2014/main" id="{14BAB12A-1835-1E0F-5A47-56BEC542A82B}"/>
              </a:ext>
            </a:extLst>
          </p:cNvPr>
          <p:cNvSpPr/>
          <p:nvPr/>
        </p:nvSpPr>
        <p:spPr>
          <a:xfrm>
            <a:off x="3959716" y="489077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3" name="矩形 22">
            <a:extLst>
              <a:ext uri="{FF2B5EF4-FFF2-40B4-BE49-F238E27FC236}">
                <a16:creationId xmlns:a16="http://schemas.microsoft.com/office/drawing/2014/main" id="{D5A01DFC-673A-9641-FDB6-BACD8FE528C7}"/>
              </a:ext>
            </a:extLst>
          </p:cNvPr>
          <p:cNvSpPr/>
          <p:nvPr/>
        </p:nvSpPr>
        <p:spPr>
          <a:xfrm>
            <a:off x="4397908" y="489077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4" name="矩形 23">
            <a:extLst>
              <a:ext uri="{FF2B5EF4-FFF2-40B4-BE49-F238E27FC236}">
                <a16:creationId xmlns:a16="http://schemas.microsoft.com/office/drawing/2014/main" id="{512F38F4-BDBB-EA61-60E6-B3F0BCE20C87}"/>
              </a:ext>
            </a:extLst>
          </p:cNvPr>
          <p:cNvSpPr/>
          <p:nvPr/>
        </p:nvSpPr>
        <p:spPr>
          <a:xfrm>
            <a:off x="4836100" y="489077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 name="矩形 24">
            <a:extLst>
              <a:ext uri="{FF2B5EF4-FFF2-40B4-BE49-F238E27FC236}">
                <a16:creationId xmlns:a16="http://schemas.microsoft.com/office/drawing/2014/main" id="{32767F8C-D706-CEB7-4C06-2F57373EBDB0}"/>
              </a:ext>
            </a:extLst>
          </p:cNvPr>
          <p:cNvSpPr/>
          <p:nvPr/>
        </p:nvSpPr>
        <p:spPr>
          <a:xfrm>
            <a:off x="5267958" y="489077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26" name="矩形 25">
            <a:extLst>
              <a:ext uri="{FF2B5EF4-FFF2-40B4-BE49-F238E27FC236}">
                <a16:creationId xmlns:a16="http://schemas.microsoft.com/office/drawing/2014/main" id="{3061B33F-87AB-2414-F60C-5182F076D7B3}"/>
              </a:ext>
            </a:extLst>
          </p:cNvPr>
          <p:cNvSpPr/>
          <p:nvPr/>
        </p:nvSpPr>
        <p:spPr>
          <a:xfrm>
            <a:off x="3521524" y="531939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7" name="矩形 26">
            <a:extLst>
              <a:ext uri="{FF2B5EF4-FFF2-40B4-BE49-F238E27FC236}">
                <a16:creationId xmlns:a16="http://schemas.microsoft.com/office/drawing/2014/main" id="{2937BEA0-C137-D27E-F27C-34861F9DA70E}"/>
              </a:ext>
            </a:extLst>
          </p:cNvPr>
          <p:cNvSpPr/>
          <p:nvPr/>
        </p:nvSpPr>
        <p:spPr>
          <a:xfrm>
            <a:off x="3959716" y="531939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8" name="矩形 27">
            <a:extLst>
              <a:ext uri="{FF2B5EF4-FFF2-40B4-BE49-F238E27FC236}">
                <a16:creationId xmlns:a16="http://schemas.microsoft.com/office/drawing/2014/main" id="{1D891430-1161-D4CB-437D-81E8FA2D9DAB}"/>
              </a:ext>
            </a:extLst>
          </p:cNvPr>
          <p:cNvSpPr/>
          <p:nvPr/>
        </p:nvSpPr>
        <p:spPr>
          <a:xfrm>
            <a:off x="4397908" y="531939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29" name="矩形 28">
            <a:extLst>
              <a:ext uri="{FF2B5EF4-FFF2-40B4-BE49-F238E27FC236}">
                <a16:creationId xmlns:a16="http://schemas.microsoft.com/office/drawing/2014/main" id="{47B96B7B-1DFD-210A-9246-C30D455002E0}"/>
              </a:ext>
            </a:extLst>
          </p:cNvPr>
          <p:cNvSpPr/>
          <p:nvPr/>
        </p:nvSpPr>
        <p:spPr>
          <a:xfrm>
            <a:off x="4836100" y="531939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 name="矩形 29">
            <a:extLst>
              <a:ext uri="{FF2B5EF4-FFF2-40B4-BE49-F238E27FC236}">
                <a16:creationId xmlns:a16="http://schemas.microsoft.com/office/drawing/2014/main" id="{3B26C336-F78D-904F-6219-69EA35C0D82F}"/>
              </a:ext>
            </a:extLst>
          </p:cNvPr>
          <p:cNvSpPr/>
          <p:nvPr/>
        </p:nvSpPr>
        <p:spPr>
          <a:xfrm>
            <a:off x="5267958" y="531939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31" name="矩形 30">
            <a:extLst>
              <a:ext uri="{FF2B5EF4-FFF2-40B4-BE49-F238E27FC236}">
                <a16:creationId xmlns:a16="http://schemas.microsoft.com/office/drawing/2014/main" id="{6E6A714A-CD89-49D6-040E-5AA43DF425E3}"/>
              </a:ext>
            </a:extLst>
          </p:cNvPr>
          <p:cNvSpPr/>
          <p:nvPr/>
        </p:nvSpPr>
        <p:spPr>
          <a:xfrm>
            <a:off x="3521524" y="57480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2" name="矩形 31">
            <a:extLst>
              <a:ext uri="{FF2B5EF4-FFF2-40B4-BE49-F238E27FC236}">
                <a16:creationId xmlns:a16="http://schemas.microsoft.com/office/drawing/2014/main" id="{96F3945E-7998-D8B9-1D9C-7C4A913A85A1}"/>
              </a:ext>
            </a:extLst>
          </p:cNvPr>
          <p:cNvSpPr/>
          <p:nvPr/>
        </p:nvSpPr>
        <p:spPr>
          <a:xfrm>
            <a:off x="3959716" y="574802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3" name="矩形 32">
            <a:extLst>
              <a:ext uri="{FF2B5EF4-FFF2-40B4-BE49-F238E27FC236}">
                <a16:creationId xmlns:a16="http://schemas.microsoft.com/office/drawing/2014/main" id="{F48478BC-2C50-1736-49C2-FB5DFAA64E9A}"/>
              </a:ext>
            </a:extLst>
          </p:cNvPr>
          <p:cNvSpPr/>
          <p:nvPr/>
        </p:nvSpPr>
        <p:spPr>
          <a:xfrm>
            <a:off x="4397908" y="574802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4" name="矩形 33">
            <a:extLst>
              <a:ext uri="{FF2B5EF4-FFF2-40B4-BE49-F238E27FC236}">
                <a16:creationId xmlns:a16="http://schemas.microsoft.com/office/drawing/2014/main" id="{73394057-E427-6511-077C-06C6CF379C58}"/>
              </a:ext>
            </a:extLst>
          </p:cNvPr>
          <p:cNvSpPr/>
          <p:nvPr/>
        </p:nvSpPr>
        <p:spPr>
          <a:xfrm>
            <a:off x="4836100" y="574802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5" name="矩形 34">
            <a:extLst>
              <a:ext uri="{FF2B5EF4-FFF2-40B4-BE49-F238E27FC236}">
                <a16:creationId xmlns:a16="http://schemas.microsoft.com/office/drawing/2014/main" id="{9C86C32C-3A92-AA2E-B989-E7A5F7F2FE36}"/>
              </a:ext>
            </a:extLst>
          </p:cNvPr>
          <p:cNvSpPr/>
          <p:nvPr/>
        </p:nvSpPr>
        <p:spPr>
          <a:xfrm>
            <a:off x="5267958" y="574802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6" name="文本框 35">
            <a:extLst>
              <a:ext uri="{FF2B5EF4-FFF2-40B4-BE49-F238E27FC236}">
                <a16:creationId xmlns:a16="http://schemas.microsoft.com/office/drawing/2014/main" id="{042E2856-ED6F-F08F-C648-74B9CAAC241D}"/>
              </a:ext>
            </a:extLst>
          </p:cNvPr>
          <p:cNvSpPr txBox="1"/>
          <p:nvPr/>
        </p:nvSpPr>
        <p:spPr>
          <a:xfrm>
            <a:off x="3566085" y="342900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E2A5B77E-6F84-B753-DCCD-87208A83BC04}"/>
              </a:ext>
            </a:extLst>
          </p:cNvPr>
          <p:cNvSpPr txBox="1"/>
          <p:nvPr/>
        </p:nvSpPr>
        <p:spPr>
          <a:xfrm>
            <a:off x="4004277" y="342900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B7479B7E-ACC3-29E3-FE93-EA0DAC41C28F}"/>
              </a:ext>
            </a:extLst>
          </p:cNvPr>
          <p:cNvSpPr txBox="1"/>
          <p:nvPr/>
        </p:nvSpPr>
        <p:spPr>
          <a:xfrm>
            <a:off x="4422717" y="342900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3A3D1198-10E3-9025-0A9A-D6A25BC70734}"/>
              </a:ext>
            </a:extLst>
          </p:cNvPr>
          <p:cNvSpPr txBox="1"/>
          <p:nvPr/>
        </p:nvSpPr>
        <p:spPr>
          <a:xfrm>
            <a:off x="4860909" y="34290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ECA54069-3E7A-2019-4185-27999DC21459}"/>
              </a:ext>
            </a:extLst>
          </p:cNvPr>
          <p:cNvSpPr txBox="1"/>
          <p:nvPr/>
        </p:nvSpPr>
        <p:spPr>
          <a:xfrm>
            <a:off x="5330154" y="34290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9E81D969-643C-47FF-2981-61B8A826BE51}"/>
              </a:ext>
            </a:extLst>
          </p:cNvPr>
          <p:cNvSpPr txBox="1"/>
          <p:nvPr/>
        </p:nvSpPr>
        <p:spPr>
          <a:xfrm>
            <a:off x="3127894" y="400048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D43A532C-4BC6-5D39-50A2-A4C7CD9AD801}"/>
              </a:ext>
            </a:extLst>
          </p:cNvPr>
          <p:cNvSpPr txBox="1"/>
          <p:nvPr/>
        </p:nvSpPr>
        <p:spPr>
          <a:xfrm>
            <a:off x="3124705" y="442910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CC73937E-3B97-4372-6793-551BC2DF3D9D}"/>
              </a:ext>
            </a:extLst>
          </p:cNvPr>
          <p:cNvSpPr txBox="1"/>
          <p:nvPr/>
        </p:nvSpPr>
        <p:spPr>
          <a:xfrm>
            <a:off x="3124704" y="487425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0E6241F4-B11B-1114-DB5C-14579755F9AE}"/>
              </a:ext>
            </a:extLst>
          </p:cNvPr>
          <p:cNvSpPr txBox="1"/>
          <p:nvPr/>
        </p:nvSpPr>
        <p:spPr>
          <a:xfrm>
            <a:off x="3123820" y="530034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DC29B940-855B-003A-0610-BF5354867A80}"/>
              </a:ext>
            </a:extLst>
          </p:cNvPr>
          <p:cNvSpPr txBox="1"/>
          <p:nvPr/>
        </p:nvSpPr>
        <p:spPr>
          <a:xfrm>
            <a:off x="3123820" y="571498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81D4F111-41B4-AE10-8123-133F9296C878}"/>
              </a:ext>
            </a:extLst>
          </p:cNvPr>
          <p:cNvSpPr txBox="1"/>
          <p:nvPr/>
        </p:nvSpPr>
        <p:spPr>
          <a:xfrm>
            <a:off x="4422716" y="6298238"/>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A2</a:t>
            </a:r>
            <a:endParaRPr lang="zh-CN" altLang="en-US" sz="2400" dirty="0">
              <a:latin typeface="宋体" panose="02010600030101010101" pitchFamily="2" charset="-122"/>
              <a:ea typeface="宋体" panose="02010600030101010101" pitchFamily="2" charset="-122"/>
            </a:endParaRPr>
          </a:p>
        </p:txBody>
      </p:sp>
      <p:sp>
        <p:nvSpPr>
          <p:cNvPr id="62" name="矩形 61">
            <a:extLst>
              <a:ext uri="{FF2B5EF4-FFF2-40B4-BE49-F238E27FC236}">
                <a16:creationId xmlns:a16="http://schemas.microsoft.com/office/drawing/2014/main" id="{434BE2CD-4471-E053-B202-0FA9A6BFBC05}"/>
              </a:ext>
            </a:extLst>
          </p:cNvPr>
          <p:cNvSpPr/>
          <p:nvPr/>
        </p:nvSpPr>
        <p:spPr>
          <a:xfrm>
            <a:off x="6842325" y="404415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3" name="矩形 62">
            <a:extLst>
              <a:ext uri="{FF2B5EF4-FFF2-40B4-BE49-F238E27FC236}">
                <a16:creationId xmlns:a16="http://schemas.microsoft.com/office/drawing/2014/main" id="{3D0B6E10-2386-02CD-AF5C-9AC908D483BA}"/>
              </a:ext>
            </a:extLst>
          </p:cNvPr>
          <p:cNvSpPr/>
          <p:nvPr/>
        </p:nvSpPr>
        <p:spPr>
          <a:xfrm>
            <a:off x="7280517" y="40441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4" name="矩形 63">
            <a:extLst>
              <a:ext uri="{FF2B5EF4-FFF2-40B4-BE49-F238E27FC236}">
                <a16:creationId xmlns:a16="http://schemas.microsoft.com/office/drawing/2014/main" id="{30B88B22-B0B8-1CB1-56CD-F838771D9880}"/>
              </a:ext>
            </a:extLst>
          </p:cNvPr>
          <p:cNvSpPr/>
          <p:nvPr/>
        </p:nvSpPr>
        <p:spPr>
          <a:xfrm>
            <a:off x="7718709" y="404415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65" name="矩形 64">
            <a:extLst>
              <a:ext uri="{FF2B5EF4-FFF2-40B4-BE49-F238E27FC236}">
                <a16:creationId xmlns:a16="http://schemas.microsoft.com/office/drawing/2014/main" id="{E50EE2F8-66F0-43E3-596E-9DA53A929BA0}"/>
              </a:ext>
            </a:extLst>
          </p:cNvPr>
          <p:cNvSpPr/>
          <p:nvPr/>
        </p:nvSpPr>
        <p:spPr>
          <a:xfrm>
            <a:off x="8156901" y="40441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6" name="矩形 65">
            <a:extLst>
              <a:ext uri="{FF2B5EF4-FFF2-40B4-BE49-F238E27FC236}">
                <a16:creationId xmlns:a16="http://schemas.microsoft.com/office/drawing/2014/main" id="{05529DDB-E713-CD22-45BD-B8C8B520AF1C}"/>
              </a:ext>
            </a:extLst>
          </p:cNvPr>
          <p:cNvSpPr/>
          <p:nvPr/>
        </p:nvSpPr>
        <p:spPr>
          <a:xfrm>
            <a:off x="8588759" y="40441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7" name="矩形 66">
            <a:extLst>
              <a:ext uri="{FF2B5EF4-FFF2-40B4-BE49-F238E27FC236}">
                <a16:creationId xmlns:a16="http://schemas.microsoft.com/office/drawing/2014/main" id="{912C2A6B-B15C-154B-16A1-5E4A085A9B6F}"/>
              </a:ext>
            </a:extLst>
          </p:cNvPr>
          <p:cNvSpPr/>
          <p:nvPr/>
        </p:nvSpPr>
        <p:spPr>
          <a:xfrm>
            <a:off x="6842325" y="447278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8" name="矩形 67">
            <a:extLst>
              <a:ext uri="{FF2B5EF4-FFF2-40B4-BE49-F238E27FC236}">
                <a16:creationId xmlns:a16="http://schemas.microsoft.com/office/drawing/2014/main" id="{0F8875DA-1A0B-41E5-89AC-7F24AA8F2F3A}"/>
              </a:ext>
            </a:extLst>
          </p:cNvPr>
          <p:cNvSpPr/>
          <p:nvPr/>
        </p:nvSpPr>
        <p:spPr>
          <a:xfrm>
            <a:off x="7280517" y="447278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9" name="矩形 68">
            <a:extLst>
              <a:ext uri="{FF2B5EF4-FFF2-40B4-BE49-F238E27FC236}">
                <a16:creationId xmlns:a16="http://schemas.microsoft.com/office/drawing/2014/main" id="{0785FE56-737C-919F-8BA9-5DA62808CB1B}"/>
              </a:ext>
            </a:extLst>
          </p:cNvPr>
          <p:cNvSpPr/>
          <p:nvPr/>
        </p:nvSpPr>
        <p:spPr>
          <a:xfrm>
            <a:off x="7718709" y="447278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0" name="矩形 69">
            <a:extLst>
              <a:ext uri="{FF2B5EF4-FFF2-40B4-BE49-F238E27FC236}">
                <a16:creationId xmlns:a16="http://schemas.microsoft.com/office/drawing/2014/main" id="{6EC9B006-CE81-5DC5-3359-A9BC74C2798B}"/>
              </a:ext>
            </a:extLst>
          </p:cNvPr>
          <p:cNvSpPr/>
          <p:nvPr/>
        </p:nvSpPr>
        <p:spPr>
          <a:xfrm>
            <a:off x="8156901" y="447278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1" name="矩形 70">
            <a:extLst>
              <a:ext uri="{FF2B5EF4-FFF2-40B4-BE49-F238E27FC236}">
                <a16:creationId xmlns:a16="http://schemas.microsoft.com/office/drawing/2014/main" id="{4C3E8CD8-A6B2-8A22-A81A-3AD89A5A702A}"/>
              </a:ext>
            </a:extLst>
          </p:cNvPr>
          <p:cNvSpPr/>
          <p:nvPr/>
        </p:nvSpPr>
        <p:spPr>
          <a:xfrm>
            <a:off x="8588759" y="447278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p>
        </p:txBody>
      </p:sp>
      <p:sp>
        <p:nvSpPr>
          <p:cNvPr id="72" name="矩形 71">
            <a:extLst>
              <a:ext uri="{FF2B5EF4-FFF2-40B4-BE49-F238E27FC236}">
                <a16:creationId xmlns:a16="http://schemas.microsoft.com/office/drawing/2014/main" id="{389B2586-F468-F76D-748C-D2D1BB478956}"/>
              </a:ext>
            </a:extLst>
          </p:cNvPr>
          <p:cNvSpPr/>
          <p:nvPr/>
        </p:nvSpPr>
        <p:spPr>
          <a:xfrm>
            <a:off x="6842325" y="490140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3" name="矩形 72">
            <a:extLst>
              <a:ext uri="{FF2B5EF4-FFF2-40B4-BE49-F238E27FC236}">
                <a16:creationId xmlns:a16="http://schemas.microsoft.com/office/drawing/2014/main" id="{B2E7E26A-EBDE-2D9D-D57C-443F902FFD80}"/>
              </a:ext>
            </a:extLst>
          </p:cNvPr>
          <p:cNvSpPr/>
          <p:nvPr/>
        </p:nvSpPr>
        <p:spPr>
          <a:xfrm>
            <a:off x="7280517" y="490140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4" name="矩形 73">
            <a:extLst>
              <a:ext uri="{FF2B5EF4-FFF2-40B4-BE49-F238E27FC236}">
                <a16:creationId xmlns:a16="http://schemas.microsoft.com/office/drawing/2014/main" id="{B28F155D-E872-4508-FA8F-FA2C501CEF67}"/>
              </a:ext>
            </a:extLst>
          </p:cNvPr>
          <p:cNvSpPr/>
          <p:nvPr/>
        </p:nvSpPr>
        <p:spPr>
          <a:xfrm>
            <a:off x="7718709" y="490140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5" name="矩形 74">
            <a:extLst>
              <a:ext uri="{FF2B5EF4-FFF2-40B4-BE49-F238E27FC236}">
                <a16:creationId xmlns:a16="http://schemas.microsoft.com/office/drawing/2014/main" id="{CEBB3A6B-C6A6-1304-F1F9-40B7757FDF54}"/>
              </a:ext>
            </a:extLst>
          </p:cNvPr>
          <p:cNvSpPr/>
          <p:nvPr/>
        </p:nvSpPr>
        <p:spPr>
          <a:xfrm>
            <a:off x="8156901" y="490140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6" name="矩形 75">
            <a:extLst>
              <a:ext uri="{FF2B5EF4-FFF2-40B4-BE49-F238E27FC236}">
                <a16:creationId xmlns:a16="http://schemas.microsoft.com/office/drawing/2014/main" id="{DFBA98FD-3097-4563-EAB6-7D95221C4F35}"/>
              </a:ext>
            </a:extLst>
          </p:cNvPr>
          <p:cNvSpPr/>
          <p:nvPr/>
        </p:nvSpPr>
        <p:spPr>
          <a:xfrm>
            <a:off x="8588759" y="490140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7" name="矩形 76">
            <a:extLst>
              <a:ext uri="{FF2B5EF4-FFF2-40B4-BE49-F238E27FC236}">
                <a16:creationId xmlns:a16="http://schemas.microsoft.com/office/drawing/2014/main" id="{AAA05206-A4B5-B4F9-78B3-5F5E2A491518}"/>
              </a:ext>
            </a:extLst>
          </p:cNvPr>
          <p:cNvSpPr/>
          <p:nvPr/>
        </p:nvSpPr>
        <p:spPr>
          <a:xfrm>
            <a:off x="6842325" y="533003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8" name="矩形 77">
            <a:extLst>
              <a:ext uri="{FF2B5EF4-FFF2-40B4-BE49-F238E27FC236}">
                <a16:creationId xmlns:a16="http://schemas.microsoft.com/office/drawing/2014/main" id="{3928EE2A-C086-F9F1-EF4E-E6995ECFC348}"/>
              </a:ext>
            </a:extLst>
          </p:cNvPr>
          <p:cNvSpPr/>
          <p:nvPr/>
        </p:nvSpPr>
        <p:spPr>
          <a:xfrm>
            <a:off x="7280517" y="533003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9" name="矩形 78">
            <a:extLst>
              <a:ext uri="{FF2B5EF4-FFF2-40B4-BE49-F238E27FC236}">
                <a16:creationId xmlns:a16="http://schemas.microsoft.com/office/drawing/2014/main" id="{5BFCE86C-C491-E4F2-874E-CECAB0AD2565}"/>
              </a:ext>
            </a:extLst>
          </p:cNvPr>
          <p:cNvSpPr/>
          <p:nvPr/>
        </p:nvSpPr>
        <p:spPr>
          <a:xfrm>
            <a:off x="7718709" y="533003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0" name="矩形 79">
            <a:extLst>
              <a:ext uri="{FF2B5EF4-FFF2-40B4-BE49-F238E27FC236}">
                <a16:creationId xmlns:a16="http://schemas.microsoft.com/office/drawing/2014/main" id="{2F164A48-8C39-B617-83D9-16DF2B2C52EB}"/>
              </a:ext>
            </a:extLst>
          </p:cNvPr>
          <p:cNvSpPr/>
          <p:nvPr/>
        </p:nvSpPr>
        <p:spPr>
          <a:xfrm>
            <a:off x="8156901" y="533003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1" name="矩形 80">
            <a:extLst>
              <a:ext uri="{FF2B5EF4-FFF2-40B4-BE49-F238E27FC236}">
                <a16:creationId xmlns:a16="http://schemas.microsoft.com/office/drawing/2014/main" id="{37CA385F-5DDC-D55B-50F1-1F2396F86535}"/>
              </a:ext>
            </a:extLst>
          </p:cNvPr>
          <p:cNvSpPr/>
          <p:nvPr/>
        </p:nvSpPr>
        <p:spPr>
          <a:xfrm>
            <a:off x="8588759" y="533003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2" name="矩形 81">
            <a:extLst>
              <a:ext uri="{FF2B5EF4-FFF2-40B4-BE49-F238E27FC236}">
                <a16:creationId xmlns:a16="http://schemas.microsoft.com/office/drawing/2014/main" id="{9F0D3B9B-705B-DADA-2367-E66F868C10D9}"/>
              </a:ext>
            </a:extLst>
          </p:cNvPr>
          <p:cNvSpPr/>
          <p:nvPr/>
        </p:nvSpPr>
        <p:spPr>
          <a:xfrm>
            <a:off x="6842325" y="57586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3" name="矩形 82">
            <a:extLst>
              <a:ext uri="{FF2B5EF4-FFF2-40B4-BE49-F238E27FC236}">
                <a16:creationId xmlns:a16="http://schemas.microsoft.com/office/drawing/2014/main" id="{36130DAD-CBA3-BB94-FCAC-0F2B5CB6EB55}"/>
              </a:ext>
            </a:extLst>
          </p:cNvPr>
          <p:cNvSpPr/>
          <p:nvPr/>
        </p:nvSpPr>
        <p:spPr>
          <a:xfrm>
            <a:off x="7280517" y="575865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4" name="矩形 83">
            <a:extLst>
              <a:ext uri="{FF2B5EF4-FFF2-40B4-BE49-F238E27FC236}">
                <a16:creationId xmlns:a16="http://schemas.microsoft.com/office/drawing/2014/main" id="{E00FEEC6-3FE1-6CE6-6B0C-136F820C990A}"/>
              </a:ext>
            </a:extLst>
          </p:cNvPr>
          <p:cNvSpPr/>
          <p:nvPr/>
        </p:nvSpPr>
        <p:spPr>
          <a:xfrm>
            <a:off x="7718709" y="575865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5" name="矩形 84">
            <a:extLst>
              <a:ext uri="{FF2B5EF4-FFF2-40B4-BE49-F238E27FC236}">
                <a16:creationId xmlns:a16="http://schemas.microsoft.com/office/drawing/2014/main" id="{6908670B-BBD5-B697-608E-98D8DC6BE43F}"/>
              </a:ext>
            </a:extLst>
          </p:cNvPr>
          <p:cNvSpPr/>
          <p:nvPr/>
        </p:nvSpPr>
        <p:spPr>
          <a:xfrm>
            <a:off x="8156901" y="575865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6" name="矩形 85">
            <a:extLst>
              <a:ext uri="{FF2B5EF4-FFF2-40B4-BE49-F238E27FC236}">
                <a16:creationId xmlns:a16="http://schemas.microsoft.com/office/drawing/2014/main" id="{9C5E1E4C-1A9F-CEB3-75F5-FD1AD76EF2EC}"/>
              </a:ext>
            </a:extLst>
          </p:cNvPr>
          <p:cNvSpPr/>
          <p:nvPr/>
        </p:nvSpPr>
        <p:spPr>
          <a:xfrm>
            <a:off x="8588759" y="575865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7" name="文本框 86">
            <a:extLst>
              <a:ext uri="{FF2B5EF4-FFF2-40B4-BE49-F238E27FC236}">
                <a16:creationId xmlns:a16="http://schemas.microsoft.com/office/drawing/2014/main" id="{F044CF1F-58F7-901C-60ED-FF5D0A7C1487}"/>
              </a:ext>
            </a:extLst>
          </p:cNvPr>
          <p:cNvSpPr txBox="1"/>
          <p:nvPr/>
        </p:nvSpPr>
        <p:spPr>
          <a:xfrm>
            <a:off x="6886886" y="343963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08518B87-F23F-1095-CD96-F2CE260FE641}"/>
              </a:ext>
            </a:extLst>
          </p:cNvPr>
          <p:cNvSpPr txBox="1"/>
          <p:nvPr/>
        </p:nvSpPr>
        <p:spPr>
          <a:xfrm>
            <a:off x="7325078" y="343963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3FA8276E-5744-1A2E-A1E6-7B09A3286397}"/>
              </a:ext>
            </a:extLst>
          </p:cNvPr>
          <p:cNvSpPr txBox="1"/>
          <p:nvPr/>
        </p:nvSpPr>
        <p:spPr>
          <a:xfrm>
            <a:off x="7743518" y="343963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D0D6A247-1D48-9CAC-D21D-F1FDD2D80D41}"/>
              </a:ext>
            </a:extLst>
          </p:cNvPr>
          <p:cNvSpPr txBox="1"/>
          <p:nvPr/>
        </p:nvSpPr>
        <p:spPr>
          <a:xfrm>
            <a:off x="8181710" y="343963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92810DEB-2A0C-1C2C-BEFB-1BE67E7DC5B7}"/>
              </a:ext>
            </a:extLst>
          </p:cNvPr>
          <p:cNvSpPr txBox="1"/>
          <p:nvPr/>
        </p:nvSpPr>
        <p:spPr>
          <a:xfrm>
            <a:off x="8650955" y="343963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0A5A7DDE-EF99-FE1F-7F72-0743349C5851}"/>
              </a:ext>
            </a:extLst>
          </p:cNvPr>
          <p:cNvSpPr txBox="1"/>
          <p:nvPr/>
        </p:nvSpPr>
        <p:spPr>
          <a:xfrm>
            <a:off x="6448695" y="401111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809E2C18-8189-6D0B-9A8E-5890AE348E22}"/>
              </a:ext>
            </a:extLst>
          </p:cNvPr>
          <p:cNvSpPr txBox="1"/>
          <p:nvPr/>
        </p:nvSpPr>
        <p:spPr>
          <a:xfrm>
            <a:off x="6445506" y="443974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A1E14687-3B0A-1F40-FA3A-425A559A24CC}"/>
              </a:ext>
            </a:extLst>
          </p:cNvPr>
          <p:cNvSpPr txBox="1"/>
          <p:nvPr/>
        </p:nvSpPr>
        <p:spPr>
          <a:xfrm>
            <a:off x="6445505" y="488488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D6AD926F-BBFF-2B91-0DE5-B2D48A57FEE0}"/>
              </a:ext>
            </a:extLst>
          </p:cNvPr>
          <p:cNvSpPr txBox="1"/>
          <p:nvPr/>
        </p:nvSpPr>
        <p:spPr>
          <a:xfrm>
            <a:off x="6444621" y="53109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54EAFB04-2E76-F59B-D4F5-2DF890C21955}"/>
              </a:ext>
            </a:extLst>
          </p:cNvPr>
          <p:cNvSpPr txBox="1"/>
          <p:nvPr/>
        </p:nvSpPr>
        <p:spPr>
          <a:xfrm>
            <a:off x="6444621" y="572561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D2342C7A-F94E-8E0C-ED82-2050E468D22B}"/>
              </a:ext>
            </a:extLst>
          </p:cNvPr>
          <p:cNvSpPr txBox="1"/>
          <p:nvPr/>
        </p:nvSpPr>
        <p:spPr>
          <a:xfrm>
            <a:off x="7743517" y="6308871"/>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P2</a:t>
            </a:r>
            <a:endParaRPr lang="zh-CN" altLang="en-US" sz="2400" dirty="0">
              <a:latin typeface="宋体" panose="02010600030101010101" pitchFamily="2" charset="-122"/>
              <a:ea typeface="宋体" panose="02010600030101010101" pitchFamily="2" charset="-122"/>
            </a:endParaRPr>
          </a:p>
        </p:txBody>
      </p:sp>
      <p:sp>
        <p:nvSpPr>
          <p:cNvPr id="61" name="文本框 60">
            <a:extLst>
              <a:ext uri="{FF2B5EF4-FFF2-40B4-BE49-F238E27FC236}">
                <a16:creationId xmlns:a16="http://schemas.microsoft.com/office/drawing/2014/main" id="{64B3F19F-DEA0-3D72-8EA5-0C02423694AA}"/>
              </a:ext>
            </a:extLst>
          </p:cNvPr>
          <p:cNvSpPr txBox="1"/>
          <p:nvPr/>
        </p:nvSpPr>
        <p:spPr>
          <a:xfrm>
            <a:off x="5887853" y="140683"/>
            <a:ext cx="301909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我知道你看不懂</a:t>
            </a:r>
          </a:p>
        </p:txBody>
      </p:sp>
      <p:sp>
        <p:nvSpPr>
          <p:cNvPr id="102" name="文本框 101">
            <a:extLst>
              <a:ext uri="{FF2B5EF4-FFF2-40B4-BE49-F238E27FC236}">
                <a16:creationId xmlns:a16="http://schemas.microsoft.com/office/drawing/2014/main" id="{05848859-4ED3-544D-F8BA-5FF477A347E1}"/>
              </a:ext>
            </a:extLst>
          </p:cNvPr>
          <p:cNvSpPr txBox="1"/>
          <p:nvPr/>
        </p:nvSpPr>
        <p:spPr>
          <a:xfrm>
            <a:off x="5887853" y="644679"/>
            <a:ext cx="50658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这个的诀窍就是看横竖</a:t>
            </a:r>
          </a:p>
        </p:txBody>
      </p:sp>
    </p:spTree>
    <p:extLst>
      <p:ext uri="{BB962C8B-B14F-4D97-AF65-F5344CB8AC3E}">
        <p14:creationId xmlns:p14="http://schemas.microsoft.com/office/powerpoint/2010/main" val="785910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02"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7367-A9ED-4FD7-C694-DAB5AACE4962}"/>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10D1488E-E623-4B01-88E1-0004F8DD3218}"/>
              </a:ext>
            </a:extLst>
          </p:cNvPr>
          <p:cNvSpPr/>
          <p:nvPr/>
        </p:nvSpPr>
        <p:spPr>
          <a:xfrm>
            <a:off x="1595339" y="117066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A4AAF341-09C0-002A-1A40-CF0BC27BF974}"/>
              </a:ext>
            </a:extLst>
          </p:cNvPr>
          <p:cNvSpPr/>
          <p:nvPr/>
        </p:nvSpPr>
        <p:spPr>
          <a:xfrm>
            <a:off x="2835050" y="229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DFBCD297-9D79-7F20-3CD7-CD84ED9CCEAD}"/>
              </a:ext>
            </a:extLst>
          </p:cNvPr>
          <p:cNvSpPr/>
          <p:nvPr/>
        </p:nvSpPr>
        <p:spPr>
          <a:xfrm>
            <a:off x="2273840"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E646E714-B370-4E99-5A77-B950F5EBEFC9}"/>
              </a:ext>
            </a:extLst>
          </p:cNvPr>
          <p:cNvSpPr/>
          <p:nvPr/>
        </p:nvSpPr>
        <p:spPr>
          <a:xfrm>
            <a:off x="4033160" y="11720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A75F9306-1EF6-8793-214C-D681DBEC76F8}"/>
              </a:ext>
            </a:extLst>
          </p:cNvPr>
          <p:cNvSpPr/>
          <p:nvPr/>
        </p:nvSpPr>
        <p:spPr>
          <a:xfrm>
            <a:off x="3312762"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0" name="直接箭头连接符 9">
            <a:extLst>
              <a:ext uri="{FF2B5EF4-FFF2-40B4-BE49-F238E27FC236}">
                <a16:creationId xmlns:a16="http://schemas.microsoft.com/office/drawing/2014/main" id="{80BED4C1-4EDC-46D4-C9CA-1062A7126D72}"/>
              </a:ext>
            </a:extLst>
          </p:cNvPr>
          <p:cNvCxnSpPr>
            <a:cxnSpLocks/>
          </p:cNvCxnSpPr>
          <p:nvPr/>
        </p:nvCxnSpPr>
        <p:spPr>
          <a:xfrm flipH="1">
            <a:off x="2045339" y="641916"/>
            <a:ext cx="678501"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2CCCDD7-0112-1353-E611-BD46DDBC7F88}"/>
              </a:ext>
            </a:extLst>
          </p:cNvPr>
          <p:cNvCxnSpPr>
            <a:cxnSpLocks/>
          </p:cNvCxnSpPr>
          <p:nvPr/>
        </p:nvCxnSpPr>
        <p:spPr>
          <a:xfrm>
            <a:off x="3312762" y="641916"/>
            <a:ext cx="720398"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A74F106-5FB0-40A2-C4C9-53254D5C5C5C}"/>
              </a:ext>
            </a:extLst>
          </p:cNvPr>
          <p:cNvCxnSpPr>
            <a:cxnSpLocks/>
          </p:cNvCxnSpPr>
          <p:nvPr/>
        </p:nvCxnSpPr>
        <p:spPr>
          <a:xfrm flipV="1">
            <a:off x="3733663" y="1620662"/>
            <a:ext cx="388398"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1D4C110-21D2-E244-CD62-6DB6760BB4F9}"/>
              </a:ext>
            </a:extLst>
          </p:cNvPr>
          <p:cNvCxnSpPr>
            <a:cxnSpLocks/>
          </p:cNvCxnSpPr>
          <p:nvPr/>
        </p:nvCxnSpPr>
        <p:spPr>
          <a:xfrm flipH="1">
            <a:off x="2769511" y="2620855"/>
            <a:ext cx="481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EF7B17C-5C21-4310-E9AA-0FA31121EF1C}"/>
              </a:ext>
            </a:extLst>
          </p:cNvPr>
          <p:cNvCxnSpPr>
            <a:cxnSpLocks/>
          </p:cNvCxnSpPr>
          <p:nvPr/>
        </p:nvCxnSpPr>
        <p:spPr>
          <a:xfrm>
            <a:off x="1924780" y="1620662"/>
            <a:ext cx="400231"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EFE386F-156F-7F72-9EF3-8757AF8777A6}"/>
              </a:ext>
            </a:extLst>
          </p:cNvPr>
          <p:cNvCxnSpPr>
            <a:cxnSpLocks/>
          </p:cNvCxnSpPr>
          <p:nvPr/>
        </p:nvCxnSpPr>
        <p:spPr>
          <a:xfrm>
            <a:off x="3123820" y="718150"/>
            <a:ext cx="320418" cy="1610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BAF2D994-49A3-6D4B-33C8-6F497F88ABEE}"/>
              </a:ext>
            </a:extLst>
          </p:cNvPr>
          <p:cNvCxnSpPr>
            <a:cxnSpLocks/>
          </p:cNvCxnSpPr>
          <p:nvPr/>
        </p:nvCxnSpPr>
        <p:spPr>
          <a:xfrm flipV="1">
            <a:off x="2669150" y="1454890"/>
            <a:ext cx="1306861" cy="9504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EB3DDEF-CB0A-13B4-95BF-E1419057013E}"/>
              </a:ext>
            </a:extLst>
          </p:cNvPr>
          <p:cNvSpPr txBox="1"/>
          <p:nvPr/>
        </p:nvSpPr>
        <p:spPr>
          <a:xfrm>
            <a:off x="2017627" y="309739"/>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803655F9-CF0C-0760-0E6F-E5C281CE4370}"/>
              </a:ext>
            </a:extLst>
          </p:cNvPr>
          <p:cNvSpPr txBox="1"/>
          <p:nvPr/>
        </p:nvSpPr>
        <p:spPr>
          <a:xfrm>
            <a:off x="1524042" y="1792592"/>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D2315C2B-3D6F-6D43-7C11-2211F4FB37F5}"/>
              </a:ext>
            </a:extLst>
          </p:cNvPr>
          <p:cNvSpPr txBox="1"/>
          <p:nvPr/>
        </p:nvSpPr>
        <p:spPr>
          <a:xfrm>
            <a:off x="2707637" y="258424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6E6CE5B3-0FA4-9BE9-2167-C4F502DE48C2}"/>
              </a:ext>
            </a:extLst>
          </p:cNvPr>
          <p:cNvSpPr txBox="1"/>
          <p:nvPr/>
        </p:nvSpPr>
        <p:spPr>
          <a:xfrm>
            <a:off x="4002311" y="1930118"/>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60</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3C717040-DFE5-BD6D-B049-FBA605C1CD8C}"/>
              </a:ext>
            </a:extLst>
          </p:cNvPr>
          <p:cNvSpPr txBox="1"/>
          <p:nvPr/>
        </p:nvSpPr>
        <p:spPr>
          <a:xfrm>
            <a:off x="2669150" y="92663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30</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1DA8FD64-424B-2D8E-6AE7-0DF324EAD332}"/>
              </a:ext>
            </a:extLst>
          </p:cNvPr>
          <p:cNvSpPr txBox="1"/>
          <p:nvPr/>
        </p:nvSpPr>
        <p:spPr>
          <a:xfrm>
            <a:off x="2632130" y="1583516"/>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153B93DD-519F-9E65-240A-9189B6DCE66E}"/>
              </a:ext>
            </a:extLst>
          </p:cNvPr>
          <p:cNvSpPr txBox="1"/>
          <p:nvPr/>
        </p:nvSpPr>
        <p:spPr>
          <a:xfrm>
            <a:off x="3557008" y="365350"/>
            <a:ext cx="720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100</a:t>
            </a:r>
            <a:endParaRPr lang="zh-CN" altLang="en-US" sz="2800" dirty="0">
              <a:latin typeface="宋体" panose="02010600030101010101" pitchFamily="2" charset="-122"/>
              <a:ea typeface="宋体" panose="02010600030101010101" pitchFamily="2" charset="-122"/>
            </a:endParaRPr>
          </a:p>
        </p:txBody>
      </p:sp>
      <p:sp>
        <p:nvSpPr>
          <p:cNvPr id="8" name="矩形 7">
            <a:extLst>
              <a:ext uri="{FF2B5EF4-FFF2-40B4-BE49-F238E27FC236}">
                <a16:creationId xmlns:a16="http://schemas.microsoft.com/office/drawing/2014/main" id="{965BF115-D4EC-EE13-A5F2-FA7302F00F45}"/>
              </a:ext>
            </a:extLst>
          </p:cNvPr>
          <p:cNvSpPr/>
          <p:nvPr/>
        </p:nvSpPr>
        <p:spPr>
          <a:xfrm>
            <a:off x="6849673"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 name="矩形 10">
            <a:extLst>
              <a:ext uri="{FF2B5EF4-FFF2-40B4-BE49-F238E27FC236}">
                <a16:creationId xmlns:a16="http://schemas.microsoft.com/office/drawing/2014/main" id="{DD6AF19A-5C2E-9C99-6330-C8C89A6A9B88}"/>
              </a:ext>
            </a:extLst>
          </p:cNvPr>
          <p:cNvSpPr/>
          <p:nvPr/>
        </p:nvSpPr>
        <p:spPr>
          <a:xfrm>
            <a:off x="7287865"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3" name="矩形 12">
            <a:extLst>
              <a:ext uri="{FF2B5EF4-FFF2-40B4-BE49-F238E27FC236}">
                <a16:creationId xmlns:a16="http://schemas.microsoft.com/office/drawing/2014/main" id="{F90B67CE-421E-2B39-3B91-00B0272C279E}"/>
              </a:ext>
            </a:extLst>
          </p:cNvPr>
          <p:cNvSpPr/>
          <p:nvPr/>
        </p:nvSpPr>
        <p:spPr>
          <a:xfrm>
            <a:off x="7726057"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4" name="矩形 13">
            <a:extLst>
              <a:ext uri="{FF2B5EF4-FFF2-40B4-BE49-F238E27FC236}">
                <a16:creationId xmlns:a16="http://schemas.microsoft.com/office/drawing/2014/main" id="{45AE0CA3-3440-7C08-07A0-6472AE2E0C68}"/>
              </a:ext>
            </a:extLst>
          </p:cNvPr>
          <p:cNvSpPr/>
          <p:nvPr/>
        </p:nvSpPr>
        <p:spPr>
          <a:xfrm>
            <a:off x="8164249"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5" name="矩形 14">
            <a:extLst>
              <a:ext uri="{FF2B5EF4-FFF2-40B4-BE49-F238E27FC236}">
                <a16:creationId xmlns:a16="http://schemas.microsoft.com/office/drawing/2014/main" id="{87EA57F4-7FCF-9AB8-2401-A1EE85E8405A}"/>
              </a:ext>
            </a:extLst>
          </p:cNvPr>
          <p:cNvSpPr/>
          <p:nvPr/>
        </p:nvSpPr>
        <p:spPr>
          <a:xfrm>
            <a:off x="8596107"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100</a:t>
            </a:r>
            <a:endParaRPr lang="zh-CN" altLang="en-US" sz="1200" dirty="0">
              <a:solidFill>
                <a:schemeClr val="tx1"/>
              </a:solidFill>
            </a:endParaRPr>
          </a:p>
        </p:txBody>
      </p:sp>
      <p:sp>
        <p:nvSpPr>
          <p:cNvPr id="16" name="矩形 15">
            <a:extLst>
              <a:ext uri="{FF2B5EF4-FFF2-40B4-BE49-F238E27FC236}">
                <a16:creationId xmlns:a16="http://schemas.microsoft.com/office/drawing/2014/main" id="{81BD338A-D76B-1941-71AB-6F9A0FB09BA4}"/>
              </a:ext>
            </a:extLst>
          </p:cNvPr>
          <p:cNvSpPr/>
          <p:nvPr/>
        </p:nvSpPr>
        <p:spPr>
          <a:xfrm>
            <a:off x="6849673"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 name="矩形 16">
            <a:extLst>
              <a:ext uri="{FF2B5EF4-FFF2-40B4-BE49-F238E27FC236}">
                <a16:creationId xmlns:a16="http://schemas.microsoft.com/office/drawing/2014/main" id="{B5913FD1-90DC-35DE-C554-8D971F48C823}"/>
              </a:ext>
            </a:extLst>
          </p:cNvPr>
          <p:cNvSpPr/>
          <p:nvPr/>
        </p:nvSpPr>
        <p:spPr>
          <a:xfrm>
            <a:off x="7287865"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 name="矩形 17">
            <a:extLst>
              <a:ext uri="{FF2B5EF4-FFF2-40B4-BE49-F238E27FC236}">
                <a16:creationId xmlns:a16="http://schemas.microsoft.com/office/drawing/2014/main" id="{233EA6A5-E43B-855E-50B8-B99D3958FD45}"/>
              </a:ext>
            </a:extLst>
          </p:cNvPr>
          <p:cNvSpPr/>
          <p:nvPr/>
        </p:nvSpPr>
        <p:spPr>
          <a:xfrm>
            <a:off x="7726057"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9" name="矩形 18">
            <a:extLst>
              <a:ext uri="{FF2B5EF4-FFF2-40B4-BE49-F238E27FC236}">
                <a16:creationId xmlns:a16="http://schemas.microsoft.com/office/drawing/2014/main" id="{EE1E8497-AAC4-3D6C-DA1A-8A2492B1A1A3}"/>
              </a:ext>
            </a:extLst>
          </p:cNvPr>
          <p:cNvSpPr/>
          <p:nvPr/>
        </p:nvSpPr>
        <p:spPr>
          <a:xfrm>
            <a:off x="8164249"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0" name="矩形 19">
            <a:extLst>
              <a:ext uri="{FF2B5EF4-FFF2-40B4-BE49-F238E27FC236}">
                <a16:creationId xmlns:a16="http://schemas.microsoft.com/office/drawing/2014/main" id="{70E35A9F-AEF8-AF60-F226-CC7CB6F9569B}"/>
              </a:ext>
            </a:extLst>
          </p:cNvPr>
          <p:cNvSpPr/>
          <p:nvPr/>
        </p:nvSpPr>
        <p:spPr>
          <a:xfrm>
            <a:off x="8596107"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1" name="矩形 20">
            <a:extLst>
              <a:ext uri="{FF2B5EF4-FFF2-40B4-BE49-F238E27FC236}">
                <a16:creationId xmlns:a16="http://schemas.microsoft.com/office/drawing/2014/main" id="{DAC46FFC-D80E-1833-716F-FE7FF3BDDD18}"/>
              </a:ext>
            </a:extLst>
          </p:cNvPr>
          <p:cNvSpPr/>
          <p:nvPr/>
        </p:nvSpPr>
        <p:spPr>
          <a:xfrm>
            <a:off x="6849673"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2" name="矩形 21">
            <a:extLst>
              <a:ext uri="{FF2B5EF4-FFF2-40B4-BE49-F238E27FC236}">
                <a16:creationId xmlns:a16="http://schemas.microsoft.com/office/drawing/2014/main" id="{CD1AD645-432E-D3E3-298D-5428540FD8DD}"/>
              </a:ext>
            </a:extLst>
          </p:cNvPr>
          <p:cNvSpPr/>
          <p:nvPr/>
        </p:nvSpPr>
        <p:spPr>
          <a:xfrm>
            <a:off x="7287865"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3" name="矩形 22">
            <a:extLst>
              <a:ext uri="{FF2B5EF4-FFF2-40B4-BE49-F238E27FC236}">
                <a16:creationId xmlns:a16="http://schemas.microsoft.com/office/drawing/2014/main" id="{835C9315-05B2-0873-E853-45889BC7F901}"/>
              </a:ext>
            </a:extLst>
          </p:cNvPr>
          <p:cNvSpPr/>
          <p:nvPr/>
        </p:nvSpPr>
        <p:spPr>
          <a:xfrm>
            <a:off x="7726057"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4" name="矩形 23">
            <a:extLst>
              <a:ext uri="{FF2B5EF4-FFF2-40B4-BE49-F238E27FC236}">
                <a16:creationId xmlns:a16="http://schemas.microsoft.com/office/drawing/2014/main" id="{55C413D5-A84E-000B-58F5-7840881D71CD}"/>
              </a:ext>
            </a:extLst>
          </p:cNvPr>
          <p:cNvSpPr/>
          <p:nvPr/>
        </p:nvSpPr>
        <p:spPr>
          <a:xfrm>
            <a:off x="8164249"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 name="矩形 24">
            <a:extLst>
              <a:ext uri="{FF2B5EF4-FFF2-40B4-BE49-F238E27FC236}">
                <a16:creationId xmlns:a16="http://schemas.microsoft.com/office/drawing/2014/main" id="{AB6CDAC0-7A86-74C7-E427-F6CDD62E5961}"/>
              </a:ext>
            </a:extLst>
          </p:cNvPr>
          <p:cNvSpPr/>
          <p:nvPr/>
        </p:nvSpPr>
        <p:spPr>
          <a:xfrm>
            <a:off x="8596107"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26" name="矩形 25">
            <a:extLst>
              <a:ext uri="{FF2B5EF4-FFF2-40B4-BE49-F238E27FC236}">
                <a16:creationId xmlns:a16="http://schemas.microsoft.com/office/drawing/2014/main" id="{F96D9DCE-DCCC-9411-BC01-C022CFE3BB28}"/>
              </a:ext>
            </a:extLst>
          </p:cNvPr>
          <p:cNvSpPr/>
          <p:nvPr/>
        </p:nvSpPr>
        <p:spPr>
          <a:xfrm>
            <a:off x="6849673"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7" name="矩形 26">
            <a:extLst>
              <a:ext uri="{FF2B5EF4-FFF2-40B4-BE49-F238E27FC236}">
                <a16:creationId xmlns:a16="http://schemas.microsoft.com/office/drawing/2014/main" id="{97F1B7CF-412C-C1F4-3C07-AB33D41C6050}"/>
              </a:ext>
            </a:extLst>
          </p:cNvPr>
          <p:cNvSpPr/>
          <p:nvPr/>
        </p:nvSpPr>
        <p:spPr>
          <a:xfrm>
            <a:off x="7287865"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8" name="矩形 27">
            <a:extLst>
              <a:ext uri="{FF2B5EF4-FFF2-40B4-BE49-F238E27FC236}">
                <a16:creationId xmlns:a16="http://schemas.microsoft.com/office/drawing/2014/main" id="{5EB501E2-9669-4BBE-92E1-AA78A64014E0}"/>
              </a:ext>
            </a:extLst>
          </p:cNvPr>
          <p:cNvSpPr/>
          <p:nvPr/>
        </p:nvSpPr>
        <p:spPr>
          <a:xfrm>
            <a:off x="7726057"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29" name="矩形 28">
            <a:extLst>
              <a:ext uri="{FF2B5EF4-FFF2-40B4-BE49-F238E27FC236}">
                <a16:creationId xmlns:a16="http://schemas.microsoft.com/office/drawing/2014/main" id="{9D0E90CE-AB40-A9DA-76F0-4C5B65652E18}"/>
              </a:ext>
            </a:extLst>
          </p:cNvPr>
          <p:cNvSpPr/>
          <p:nvPr/>
        </p:nvSpPr>
        <p:spPr>
          <a:xfrm>
            <a:off x="8164249"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 name="矩形 29">
            <a:extLst>
              <a:ext uri="{FF2B5EF4-FFF2-40B4-BE49-F238E27FC236}">
                <a16:creationId xmlns:a16="http://schemas.microsoft.com/office/drawing/2014/main" id="{3E764096-62DD-B089-39B8-B49367FF35AC}"/>
              </a:ext>
            </a:extLst>
          </p:cNvPr>
          <p:cNvSpPr/>
          <p:nvPr/>
        </p:nvSpPr>
        <p:spPr>
          <a:xfrm>
            <a:off x="8596107"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31" name="矩形 30">
            <a:extLst>
              <a:ext uri="{FF2B5EF4-FFF2-40B4-BE49-F238E27FC236}">
                <a16:creationId xmlns:a16="http://schemas.microsoft.com/office/drawing/2014/main" id="{C75B1B46-2D85-949E-5C43-7B6013D102EF}"/>
              </a:ext>
            </a:extLst>
          </p:cNvPr>
          <p:cNvSpPr/>
          <p:nvPr/>
        </p:nvSpPr>
        <p:spPr>
          <a:xfrm>
            <a:off x="6849673"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2" name="矩形 31">
            <a:extLst>
              <a:ext uri="{FF2B5EF4-FFF2-40B4-BE49-F238E27FC236}">
                <a16:creationId xmlns:a16="http://schemas.microsoft.com/office/drawing/2014/main" id="{AA52469A-C124-7329-3564-ED38B995B68C}"/>
              </a:ext>
            </a:extLst>
          </p:cNvPr>
          <p:cNvSpPr/>
          <p:nvPr/>
        </p:nvSpPr>
        <p:spPr>
          <a:xfrm>
            <a:off x="7287865"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3" name="矩形 32">
            <a:extLst>
              <a:ext uri="{FF2B5EF4-FFF2-40B4-BE49-F238E27FC236}">
                <a16:creationId xmlns:a16="http://schemas.microsoft.com/office/drawing/2014/main" id="{90C09D02-D98D-34A8-8A94-983E30435427}"/>
              </a:ext>
            </a:extLst>
          </p:cNvPr>
          <p:cNvSpPr/>
          <p:nvPr/>
        </p:nvSpPr>
        <p:spPr>
          <a:xfrm>
            <a:off x="7726057"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4" name="矩形 33">
            <a:extLst>
              <a:ext uri="{FF2B5EF4-FFF2-40B4-BE49-F238E27FC236}">
                <a16:creationId xmlns:a16="http://schemas.microsoft.com/office/drawing/2014/main" id="{5EC81296-2425-7E6C-DDD0-56DE88D31AEC}"/>
              </a:ext>
            </a:extLst>
          </p:cNvPr>
          <p:cNvSpPr/>
          <p:nvPr/>
        </p:nvSpPr>
        <p:spPr>
          <a:xfrm>
            <a:off x="8164249"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5" name="矩形 34">
            <a:extLst>
              <a:ext uri="{FF2B5EF4-FFF2-40B4-BE49-F238E27FC236}">
                <a16:creationId xmlns:a16="http://schemas.microsoft.com/office/drawing/2014/main" id="{1AA6F1B4-C94C-0B35-5142-1D0BA8050C96}"/>
              </a:ext>
            </a:extLst>
          </p:cNvPr>
          <p:cNvSpPr/>
          <p:nvPr/>
        </p:nvSpPr>
        <p:spPr>
          <a:xfrm>
            <a:off x="8596107"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6" name="文本框 35">
            <a:extLst>
              <a:ext uri="{FF2B5EF4-FFF2-40B4-BE49-F238E27FC236}">
                <a16:creationId xmlns:a16="http://schemas.microsoft.com/office/drawing/2014/main" id="{4D350C24-8F7C-3EA4-5D42-38592871BB2C}"/>
              </a:ext>
            </a:extLst>
          </p:cNvPr>
          <p:cNvSpPr txBox="1"/>
          <p:nvPr/>
        </p:nvSpPr>
        <p:spPr>
          <a:xfrm>
            <a:off x="6894234"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11444C85-393E-114A-EED6-2BEE9D7DA4F8}"/>
              </a:ext>
            </a:extLst>
          </p:cNvPr>
          <p:cNvSpPr txBox="1"/>
          <p:nvPr/>
        </p:nvSpPr>
        <p:spPr>
          <a:xfrm>
            <a:off x="7332426"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346BCB93-15D1-3317-98A2-E2AA36E857E5}"/>
              </a:ext>
            </a:extLst>
          </p:cNvPr>
          <p:cNvSpPr txBox="1"/>
          <p:nvPr/>
        </p:nvSpPr>
        <p:spPr>
          <a:xfrm>
            <a:off x="7750866"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5B1F084D-10D6-8E83-8B2F-3B783380F438}"/>
              </a:ext>
            </a:extLst>
          </p:cNvPr>
          <p:cNvSpPr txBox="1"/>
          <p:nvPr/>
        </p:nvSpPr>
        <p:spPr>
          <a:xfrm>
            <a:off x="8189058"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559025D7-1F62-012A-9363-A55D9206EEFD}"/>
              </a:ext>
            </a:extLst>
          </p:cNvPr>
          <p:cNvSpPr txBox="1"/>
          <p:nvPr/>
        </p:nvSpPr>
        <p:spPr>
          <a:xfrm>
            <a:off x="8658303"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44DA3AA4-E24A-69E4-584F-7A1A352DB65A}"/>
              </a:ext>
            </a:extLst>
          </p:cNvPr>
          <p:cNvSpPr txBox="1"/>
          <p:nvPr/>
        </p:nvSpPr>
        <p:spPr>
          <a:xfrm>
            <a:off x="6456043"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585D2456-E16A-292B-DED2-94C3636045DF}"/>
              </a:ext>
            </a:extLst>
          </p:cNvPr>
          <p:cNvSpPr txBox="1"/>
          <p:nvPr/>
        </p:nvSpPr>
        <p:spPr>
          <a:xfrm>
            <a:off x="6452854"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8E9D7510-484D-E6A5-F805-882FEA4A41B8}"/>
              </a:ext>
            </a:extLst>
          </p:cNvPr>
          <p:cNvSpPr txBox="1"/>
          <p:nvPr/>
        </p:nvSpPr>
        <p:spPr>
          <a:xfrm>
            <a:off x="6452853"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875AAB84-B550-251B-FFE6-CABBFCA1E554}"/>
              </a:ext>
            </a:extLst>
          </p:cNvPr>
          <p:cNvSpPr txBox="1"/>
          <p:nvPr/>
        </p:nvSpPr>
        <p:spPr>
          <a:xfrm>
            <a:off x="6451969"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7182FC86-806C-5C81-77AB-BA1ACD44C512}"/>
              </a:ext>
            </a:extLst>
          </p:cNvPr>
          <p:cNvSpPr txBox="1"/>
          <p:nvPr/>
        </p:nvSpPr>
        <p:spPr>
          <a:xfrm>
            <a:off x="6451969"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C792B1A8-BEAB-9317-A78E-01B908529C57}"/>
              </a:ext>
            </a:extLst>
          </p:cNvPr>
          <p:cNvSpPr txBox="1"/>
          <p:nvPr/>
        </p:nvSpPr>
        <p:spPr>
          <a:xfrm>
            <a:off x="7750865"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A2</a:t>
            </a:r>
            <a:endParaRPr lang="zh-CN" altLang="en-US" sz="2400" dirty="0">
              <a:latin typeface="宋体" panose="02010600030101010101" pitchFamily="2" charset="-122"/>
              <a:ea typeface="宋体" panose="02010600030101010101" pitchFamily="2" charset="-122"/>
            </a:endParaRPr>
          </a:p>
        </p:txBody>
      </p:sp>
      <p:sp>
        <p:nvSpPr>
          <p:cNvPr id="62" name="矩形 61">
            <a:extLst>
              <a:ext uri="{FF2B5EF4-FFF2-40B4-BE49-F238E27FC236}">
                <a16:creationId xmlns:a16="http://schemas.microsoft.com/office/drawing/2014/main" id="{020772CC-0A79-33E8-EEA5-355B312FE7CC}"/>
              </a:ext>
            </a:extLst>
          </p:cNvPr>
          <p:cNvSpPr/>
          <p:nvPr/>
        </p:nvSpPr>
        <p:spPr>
          <a:xfrm>
            <a:off x="9747450"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3" name="矩形 62">
            <a:extLst>
              <a:ext uri="{FF2B5EF4-FFF2-40B4-BE49-F238E27FC236}">
                <a16:creationId xmlns:a16="http://schemas.microsoft.com/office/drawing/2014/main" id="{72CE6E12-23C0-4431-6E0C-53905FE60D12}"/>
              </a:ext>
            </a:extLst>
          </p:cNvPr>
          <p:cNvSpPr/>
          <p:nvPr/>
        </p:nvSpPr>
        <p:spPr>
          <a:xfrm>
            <a:off x="10185642"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4" name="矩形 63">
            <a:extLst>
              <a:ext uri="{FF2B5EF4-FFF2-40B4-BE49-F238E27FC236}">
                <a16:creationId xmlns:a16="http://schemas.microsoft.com/office/drawing/2014/main" id="{89037278-0685-679C-CB0D-710671638A79}"/>
              </a:ext>
            </a:extLst>
          </p:cNvPr>
          <p:cNvSpPr/>
          <p:nvPr/>
        </p:nvSpPr>
        <p:spPr>
          <a:xfrm>
            <a:off x="10623834"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65" name="矩形 64">
            <a:extLst>
              <a:ext uri="{FF2B5EF4-FFF2-40B4-BE49-F238E27FC236}">
                <a16:creationId xmlns:a16="http://schemas.microsoft.com/office/drawing/2014/main" id="{C895202A-557B-A43A-B3CA-C7BDA0240F43}"/>
              </a:ext>
            </a:extLst>
          </p:cNvPr>
          <p:cNvSpPr/>
          <p:nvPr/>
        </p:nvSpPr>
        <p:spPr>
          <a:xfrm>
            <a:off x="11062026"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6" name="矩形 65">
            <a:extLst>
              <a:ext uri="{FF2B5EF4-FFF2-40B4-BE49-F238E27FC236}">
                <a16:creationId xmlns:a16="http://schemas.microsoft.com/office/drawing/2014/main" id="{97FBA5D1-B9C3-BA69-045B-999DC8769ABB}"/>
              </a:ext>
            </a:extLst>
          </p:cNvPr>
          <p:cNvSpPr/>
          <p:nvPr/>
        </p:nvSpPr>
        <p:spPr>
          <a:xfrm>
            <a:off x="11493884"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7" name="矩形 66">
            <a:extLst>
              <a:ext uri="{FF2B5EF4-FFF2-40B4-BE49-F238E27FC236}">
                <a16:creationId xmlns:a16="http://schemas.microsoft.com/office/drawing/2014/main" id="{5B91790A-898C-1944-B2F7-BA85D41AD87B}"/>
              </a:ext>
            </a:extLst>
          </p:cNvPr>
          <p:cNvSpPr/>
          <p:nvPr/>
        </p:nvSpPr>
        <p:spPr>
          <a:xfrm>
            <a:off x="9747450"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8" name="矩形 67">
            <a:extLst>
              <a:ext uri="{FF2B5EF4-FFF2-40B4-BE49-F238E27FC236}">
                <a16:creationId xmlns:a16="http://schemas.microsoft.com/office/drawing/2014/main" id="{A930F18E-676A-DE36-0F4D-7856D6D6BA80}"/>
              </a:ext>
            </a:extLst>
          </p:cNvPr>
          <p:cNvSpPr/>
          <p:nvPr/>
        </p:nvSpPr>
        <p:spPr>
          <a:xfrm>
            <a:off x="10185642"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9" name="矩形 68">
            <a:extLst>
              <a:ext uri="{FF2B5EF4-FFF2-40B4-BE49-F238E27FC236}">
                <a16:creationId xmlns:a16="http://schemas.microsoft.com/office/drawing/2014/main" id="{090CBA60-A612-8014-B80E-C9DA6BAB33F3}"/>
              </a:ext>
            </a:extLst>
          </p:cNvPr>
          <p:cNvSpPr/>
          <p:nvPr/>
        </p:nvSpPr>
        <p:spPr>
          <a:xfrm>
            <a:off x="10623834"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0" name="矩形 69">
            <a:extLst>
              <a:ext uri="{FF2B5EF4-FFF2-40B4-BE49-F238E27FC236}">
                <a16:creationId xmlns:a16="http://schemas.microsoft.com/office/drawing/2014/main" id="{42927CE9-6526-0BD9-F547-5DA1A58ACF68}"/>
              </a:ext>
            </a:extLst>
          </p:cNvPr>
          <p:cNvSpPr/>
          <p:nvPr/>
        </p:nvSpPr>
        <p:spPr>
          <a:xfrm>
            <a:off x="11062026"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1" name="矩形 70">
            <a:extLst>
              <a:ext uri="{FF2B5EF4-FFF2-40B4-BE49-F238E27FC236}">
                <a16:creationId xmlns:a16="http://schemas.microsoft.com/office/drawing/2014/main" id="{5B43144F-898C-E606-EFF2-4D167CAA04BC}"/>
              </a:ext>
            </a:extLst>
          </p:cNvPr>
          <p:cNvSpPr/>
          <p:nvPr/>
        </p:nvSpPr>
        <p:spPr>
          <a:xfrm>
            <a:off x="11493884"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p>
        </p:txBody>
      </p:sp>
      <p:sp>
        <p:nvSpPr>
          <p:cNvPr id="72" name="矩形 71">
            <a:extLst>
              <a:ext uri="{FF2B5EF4-FFF2-40B4-BE49-F238E27FC236}">
                <a16:creationId xmlns:a16="http://schemas.microsoft.com/office/drawing/2014/main" id="{568182D9-E12C-032F-D0AC-917E18128910}"/>
              </a:ext>
            </a:extLst>
          </p:cNvPr>
          <p:cNvSpPr/>
          <p:nvPr/>
        </p:nvSpPr>
        <p:spPr>
          <a:xfrm>
            <a:off x="9747450"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3" name="矩形 72">
            <a:extLst>
              <a:ext uri="{FF2B5EF4-FFF2-40B4-BE49-F238E27FC236}">
                <a16:creationId xmlns:a16="http://schemas.microsoft.com/office/drawing/2014/main" id="{A9F46316-8562-E300-E1F2-4044E55D9FB5}"/>
              </a:ext>
            </a:extLst>
          </p:cNvPr>
          <p:cNvSpPr/>
          <p:nvPr/>
        </p:nvSpPr>
        <p:spPr>
          <a:xfrm>
            <a:off x="10185642"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4" name="矩形 73">
            <a:extLst>
              <a:ext uri="{FF2B5EF4-FFF2-40B4-BE49-F238E27FC236}">
                <a16:creationId xmlns:a16="http://schemas.microsoft.com/office/drawing/2014/main" id="{70ED2259-AFD5-4DE1-B1D0-BAC254D15887}"/>
              </a:ext>
            </a:extLst>
          </p:cNvPr>
          <p:cNvSpPr/>
          <p:nvPr/>
        </p:nvSpPr>
        <p:spPr>
          <a:xfrm>
            <a:off x="10623834"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5" name="矩形 74">
            <a:extLst>
              <a:ext uri="{FF2B5EF4-FFF2-40B4-BE49-F238E27FC236}">
                <a16:creationId xmlns:a16="http://schemas.microsoft.com/office/drawing/2014/main" id="{876E9D28-2E41-026C-27F3-78B791220DAD}"/>
              </a:ext>
            </a:extLst>
          </p:cNvPr>
          <p:cNvSpPr/>
          <p:nvPr/>
        </p:nvSpPr>
        <p:spPr>
          <a:xfrm>
            <a:off x="11062026"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6" name="矩形 75">
            <a:extLst>
              <a:ext uri="{FF2B5EF4-FFF2-40B4-BE49-F238E27FC236}">
                <a16:creationId xmlns:a16="http://schemas.microsoft.com/office/drawing/2014/main" id="{5DF04783-5328-C3A4-BF21-6BD5893FCF71}"/>
              </a:ext>
            </a:extLst>
          </p:cNvPr>
          <p:cNvSpPr/>
          <p:nvPr/>
        </p:nvSpPr>
        <p:spPr>
          <a:xfrm>
            <a:off x="11493884"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7" name="矩形 76">
            <a:extLst>
              <a:ext uri="{FF2B5EF4-FFF2-40B4-BE49-F238E27FC236}">
                <a16:creationId xmlns:a16="http://schemas.microsoft.com/office/drawing/2014/main" id="{D4095E8B-F405-5B01-598A-CFB6C143A3B9}"/>
              </a:ext>
            </a:extLst>
          </p:cNvPr>
          <p:cNvSpPr/>
          <p:nvPr/>
        </p:nvSpPr>
        <p:spPr>
          <a:xfrm>
            <a:off x="9747450"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8" name="矩形 77">
            <a:extLst>
              <a:ext uri="{FF2B5EF4-FFF2-40B4-BE49-F238E27FC236}">
                <a16:creationId xmlns:a16="http://schemas.microsoft.com/office/drawing/2014/main" id="{293B6861-5CEB-CFAB-D825-FCD1F0999EA2}"/>
              </a:ext>
            </a:extLst>
          </p:cNvPr>
          <p:cNvSpPr/>
          <p:nvPr/>
        </p:nvSpPr>
        <p:spPr>
          <a:xfrm>
            <a:off x="10185642"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9" name="矩形 78">
            <a:extLst>
              <a:ext uri="{FF2B5EF4-FFF2-40B4-BE49-F238E27FC236}">
                <a16:creationId xmlns:a16="http://schemas.microsoft.com/office/drawing/2014/main" id="{08C79147-5688-CB66-DAA3-79703BE0E371}"/>
              </a:ext>
            </a:extLst>
          </p:cNvPr>
          <p:cNvSpPr/>
          <p:nvPr/>
        </p:nvSpPr>
        <p:spPr>
          <a:xfrm>
            <a:off x="10623834"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0" name="矩形 79">
            <a:extLst>
              <a:ext uri="{FF2B5EF4-FFF2-40B4-BE49-F238E27FC236}">
                <a16:creationId xmlns:a16="http://schemas.microsoft.com/office/drawing/2014/main" id="{5AF4F892-0FCF-ED67-7182-4D70615731B9}"/>
              </a:ext>
            </a:extLst>
          </p:cNvPr>
          <p:cNvSpPr/>
          <p:nvPr/>
        </p:nvSpPr>
        <p:spPr>
          <a:xfrm>
            <a:off x="11062026"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1" name="矩形 80">
            <a:extLst>
              <a:ext uri="{FF2B5EF4-FFF2-40B4-BE49-F238E27FC236}">
                <a16:creationId xmlns:a16="http://schemas.microsoft.com/office/drawing/2014/main" id="{6DA012D8-EE23-DD2E-589A-8171AEFA286D}"/>
              </a:ext>
            </a:extLst>
          </p:cNvPr>
          <p:cNvSpPr/>
          <p:nvPr/>
        </p:nvSpPr>
        <p:spPr>
          <a:xfrm>
            <a:off x="11493884"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2" name="矩形 81">
            <a:extLst>
              <a:ext uri="{FF2B5EF4-FFF2-40B4-BE49-F238E27FC236}">
                <a16:creationId xmlns:a16="http://schemas.microsoft.com/office/drawing/2014/main" id="{1661644F-6EAF-360C-953B-C988780933F0}"/>
              </a:ext>
            </a:extLst>
          </p:cNvPr>
          <p:cNvSpPr/>
          <p:nvPr/>
        </p:nvSpPr>
        <p:spPr>
          <a:xfrm>
            <a:off x="9747450"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3" name="矩形 82">
            <a:extLst>
              <a:ext uri="{FF2B5EF4-FFF2-40B4-BE49-F238E27FC236}">
                <a16:creationId xmlns:a16="http://schemas.microsoft.com/office/drawing/2014/main" id="{009BBA8D-75DA-0D89-5FE0-5F2BC12F5DEB}"/>
              </a:ext>
            </a:extLst>
          </p:cNvPr>
          <p:cNvSpPr/>
          <p:nvPr/>
        </p:nvSpPr>
        <p:spPr>
          <a:xfrm>
            <a:off x="10185642"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4" name="矩形 83">
            <a:extLst>
              <a:ext uri="{FF2B5EF4-FFF2-40B4-BE49-F238E27FC236}">
                <a16:creationId xmlns:a16="http://schemas.microsoft.com/office/drawing/2014/main" id="{887E1112-4B2E-7B4A-416F-F9666431DF9E}"/>
              </a:ext>
            </a:extLst>
          </p:cNvPr>
          <p:cNvSpPr/>
          <p:nvPr/>
        </p:nvSpPr>
        <p:spPr>
          <a:xfrm>
            <a:off x="10623834"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5" name="矩形 84">
            <a:extLst>
              <a:ext uri="{FF2B5EF4-FFF2-40B4-BE49-F238E27FC236}">
                <a16:creationId xmlns:a16="http://schemas.microsoft.com/office/drawing/2014/main" id="{114748CE-2257-E43D-DC43-85CE2E9DA589}"/>
              </a:ext>
            </a:extLst>
          </p:cNvPr>
          <p:cNvSpPr/>
          <p:nvPr/>
        </p:nvSpPr>
        <p:spPr>
          <a:xfrm>
            <a:off x="11062026"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6" name="矩形 85">
            <a:extLst>
              <a:ext uri="{FF2B5EF4-FFF2-40B4-BE49-F238E27FC236}">
                <a16:creationId xmlns:a16="http://schemas.microsoft.com/office/drawing/2014/main" id="{AA833AB6-7FCA-F83B-403E-F186ABF2301C}"/>
              </a:ext>
            </a:extLst>
          </p:cNvPr>
          <p:cNvSpPr/>
          <p:nvPr/>
        </p:nvSpPr>
        <p:spPr>
          <a:xfrm>
            <a:off x="11493884"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7" name="文本框 86">
            <a:extLst>
              <a:ext uri="{FF2B5EF4-FFF2-40B4-BE49-F238E27FC236}">
                <a16:creationId xmlns:a16="http://schemas.microsoft.com/office/drawing/2014/main" id="{17D42DA8-CBC6-C820-51FA-9CED2417E1A1}"/>
              </a:ext>
            </a:extLst>
          </p:cNvPr>
          <p:cNvSpPr txBox="1"/>
          <p:nvPr/>
        </p:nvSpPr>
        <p:spPr>
          <a:xfrm>
            <a:off x="9792011"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56612AE4-9F5A-F76B-E73A-C63377C3B617}"/>
              </a:ext>
            </a:extLst>
          </p:cNvPr>
          <p:cNvSpPr txBox="1"/>
          <p:nvPr/>
        </p:nvSpPr>
        <p:spPr>
          <a:xfrm>
            <a:off x="10230203"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37103004-25A7-5DAA-291D-BD677E58B628}"/>
              </a:ext>
            </a:extLst>
          </p:cNvPr>
          <p:cNvSpPr txBox="1"/>
          <p:nvPr/>
        </p:nvSpPr>
        <p:spPr>
          <a:xfrm>
            <a:off x="10648643"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CD4D8A2C-29E6-3704-D6F2-40E86ACD05D0}"/>
              </a:ext>
            </a:extLst>
          </p:cNvPr>
          <p:cNvSpPr txBox="1"/>
          <p:nvPr/>
        </p:nvSpPr>
        <p:spPr>
          <a:xfrm>
            <a:off x="11086835"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79363899-6100-0D2E-EFB8-7EAF1FCFAA1F}"/>
              </a:ext>
            </a:extLst>
          </p:cNvPr>
          <p:cNvSpPr txBox="1"/>
          <p:nvPr/>
        </p:nvSpPr>
        <p:spPr>
          <a:xfrm>
            <a:off x="11556080"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123FB760-C569-FFCC-9C5B-7B434A302474}"/>
              </a:ext>
            </a:extLst>
          </p:cNvPr>
          <p:cNvSpPr txBox="1"/>
          <p:nvPr/>
        </p:nvSpPr>
        <p:spPr>
          <a:xfrm>
            <a:off x="9353820"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D17B33F5-C8B6-4A3F-8F9B-8D18C639B273}"/>
              </a:ext>
            </a:extLst>
          </p:cNvPr>
          <p:cNvSpPr txBox="1"/>
          <p:nvPr/>
        </p:nvSpPr>
        <p:spPr>
          <a:xfrm>
            <a:off x="9350631"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BCE6FCA2-B1BE-5588-E9C0-B308247AADD7}"/>
              </a:ext>
            </a:extLst>
          </p:cNvPr>
          <p:cNvSpPr txBox="1"/>
          <p:nvPr/>
        </p:nvSpPr>
        <p:spPr>
          <a:xfrm>
            <a:off x="9350630"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B67BDB9E-8E73-08B8-002E-FEEC7CC3D013}"/>
              </a:ext>
            </a:extLst>
          </p:cNvPr>
          <p:cNvSpPr txBox="1"/>
          <p:nvPr/>
        </p:nvSpPr>
        <p:spPr>
          <a:xfrm>
            <a:off x="9349746"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37DAE062-A10F-1A35-EFCA-60E1076664CD}"/>
              </a:ext>
            </a:extLst>
          </p:cNvPr>
          <p:cNvSpPr txBox="1"/>
          <p:nvPr/>
        </p:nvSpPr>
        <p:spPr>
          <a:xfrm>
            <a:off x="9349746"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9AE38449-7270-AB39-A0C7-566532032E32}"/>
              </a:ext>
            </a:extLst>
          </p:cNvPr>
          <p:cNvSpPr txBox="1"/>
          <p:nvPr/>
        </p:nvSpPr>
        <p:spPr>
          <a:xfrm>
            <a:off x="10648642"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P2</a:t>
            </a:r>
            <a:endParaRPr lang="zh-CN" altLang="en-US" sz="2400" dirty="0">
              <a:latin typeface="宋体" panose="02010600030101010101" pitchFamily="2" charset="-122"/>
              <a:ea typeface="宋体" panose="02010600030101010101" pitchFamily="2" charset="-122"/>
            </a:endParaRPr>
          </a:p>
        </p:txBody>
      </p:sp>
      <p:sp>
        <p:nvSpPr>
          <p:cNvPr id="61" name="文本框 60">
            <a:extLst>
              <a:ext uri="{FF2B5EF4-FFF2-40B4-BE49-F238E27FC236}">
                <a16:creationId xmlns:a16="http://schemas.microsoft.com/office/drawing/2014/main" id="{034EC0D6-D108-CD38-3C26-8CA5AB016663}"/>
              </a:ext>
            </a:extLst>
          </p:cNvPr>
          <p:cNvSpPr txBox="1"/>
          <p:nvPr/>
        </p:nvSpPr>
        <p:spPr>
          <a:xfrm>
            <a:off x="5887853" y="140683"/>
            <a:ext cx="301909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我知道你看不懂</a:t>
            </a:r>
          </a:p>
        </p:txBody>
      </p:sp>
      <p:sp>
        <p:nvSpPr>
          <p:cNvPr id="102" name="文本框 101">
            <a:extLst>
              <a:ext uri="{FF2B5EF4-FFF2-40B4-BE49-F238E27FC236}">
                <a16:creationId xmlns:a16="http://schemas.microsoft.com/office/drawing/2014/main" id="{23E3E6BE-348F-2CFF-A65A-0973EE123710}"/>
              </a:ext>
            </a:extLst>
          </p:cNvPr>
          <p:cNvSpPr txBox="1"/>
          <p:nvPr/>
        </p:nvSpPr>
        <p:spPr>
          <a:xfrm>
            <a:off x="5887853" y="644679"/>
            <a:ext cx="50658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这个的诀窍就是看横竖</a:t>
            </a:r>
          </a:p>
        </p:txBody>
      </p:sp>
      <p:sp>
        <p:nvSpPr>
          <p:cNvPr id="2" name="矩形 1">
            <a:extLst>
              <a:ext uri="{FF2B5EF4-FFF2-40B4-BE49-F238E27FC236}">
                <a16:creationId xmlns:a16="http://schemas.microsoft.com/office/drawing/2014/main" id="{3F1B77D1-2148-1D86-5B92-BA5BE3E16FED}"/>
              </a:ext>
            </a:extLst>
          </p:cNvPr>
          <p:cNvSpPr/>
          <p:nvPr/>
        </p:nvSpPr>
        <p:spPr>
          <a:xfrm>
            <a:off x="869520"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 name="矩形 2">
            <a:extLst>
              <a:ext uri="{FF2B5EF4-FFF2-40B4-BE49-F238E27FC236}">
                <a16:creationId xmlns:a16="http://schemas.microsoft.com/office/drawing/2014/main" id="{1AC2D08F-8AFF-2429-33D2-7DF88651C0A3}"/>
              </a:ext>
            </a:extLst>
          </p:cNvPr>
          <p:cNvSpPr/>
          <p:nvPr/>
        </p:nvSpPr>
        <p:spPr>
          <a:xfrm>
            <a:off x="1307712"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43" name="矩形 42">
            <a:extLst>
              <a:ext uri="{FF2B5EF4-FFF2-40B4-BE49-F238E27FC236}">
                <a16:creationId xmlns:a16="http://schemas.microsoft.com/office/drawing/2014/main" id="{F07AEC82-08DB-C346-BC3F-3187C580C391}"/>
              </a:ext>
            </a:extLst>
          </p:cNvPr>
          <p:cNvSpPr/>
          <p:nvPr/>
        </p:nvSpPr>
        <p:spPr>
          <a:xfrm>
            <a:off x="1745904"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53" name="矩形 52">
            <a:extLst>
              <a:ext uri="{FF2B5EF4-FFF2-40B4-BE49-F238E27FC236}">
                <a16:creationId xmlns:a16="http://schemas.microsoft.com/office/drawing/2014/main" id="{3E3DC63E-ECDF-5AF0-14CB-460F3686CF88}"/>
              </a:ext>
            </a:extLst>
          </p:cNvPr>
          <p:cNvSpPr/>
          <p:nvPr/>
        </p:nvSpPr>
        <p:spPr>
          <a:xfrm>
            <a:off x="2184096"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98" name="矩形 97">
            <a:extLst>
              <a:ext uri="{FF2B5EF4-FFF2-40B4-BE49-F238E27FC236}">
                <a16:creationId xmlns:a16="http://schemas.microsoft.com/office/drawing/2014/main" id="{AABDDAFB-8E73-BFEE-C086-B58A0F93C72C}"/>
              </a:ext>
            </a:extLst>
          </p:cNvPr>
          <p:cNvSpPr/>
          <p:nvPr/>
        </p:nvSpPr>
        <p:spPr>
          <a:xfrm>
            <a:off x="2615954"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100</a:t>
            </a:r>
            <a:endParaRPr lang="zh-CN" altLang="en-US" sz="1200" dirty="0">
              <a:solidFill>
                <a:schemeClr val="tx1"/>
              </a:solidFill>
            </a:endParaRPr>
          </a:p>
        </p:txBody>
      </p:sp>
      <p:sp>
        <p:nvSpPr>
          <p:cNvPr id="99" name="矩形 98">
            <a:extLst>
              <a:ext uri="{FF2B5EF4-FFF2-40B4-BE49-F238E27FC236}">
                <a16:creationId xmlns:a16="http://schemas.microsoft.com/office/drawing/2014/main" id="{DBCB0847-18B9-B022-F2D4-E0F1FCF389E2}"/>
              </a:ext>
            </a:extLst>
          </p:cNvPr>
          <p:cNvSpPr/>
          <p:nvPr/>
        </p:nvSpPr>
        <p:spPr>
          <a:xfrm>
            <a:off x="869520"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0" name="矩形 99">
            <a:extLst>
              <a:ext uri="{FF2B5EF4-FFF2-40B4-BE49-F238E27FC236}">
                <a16:creationId xmlns:a16="http://schemas.microsoft.com/office/drawing/2014/main" id="{C3D676BF-7F27-3E72-695F-3847F5210672}"/>
              </a:ext>
            </a:extLst>
          </p:cNvPr>
          <p:cNvSpPr/>
          <p:nvPr/>
        </p:nvSpPr>
        <p:spPr>
          <a:xfrm>
            <a:off x="1307712"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1" name="矩形 100">
            <a:extLst>
              <a:ext uri="{FF2B5EF4-FFF2-40B4-BE49-F238E27FC236}">
                <a16:creationId xmlns:a16="http://schemas.microsoft.com/office/drawing/2014/main" id="{C87AEDE9-5F89-DB50-3045-D09C50AD63CE}"/>
              </a:ext>
            </a:extLst>
          </p:cNvPr>
          <p:cNvSpPr/>
          <p:nvPr/>
        </p:nvSpPr>
        <p:spPr>
          <a:xfrm>
            <a:off x="1745904"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03" name="矩形 102">
            <a:extLst>
              <a:ext uri="{FF2B5EF4-FFF2-40B4-BE49-F238E27FC236}">
                <a16:creationId xmlns:a16="http://schemas.microsoft.com/office/drawing/2014/main" id="{3CF326A3-E91A-1410-7227-2692A04B282C}"/>
              </a:ext>
            </a:extLst>
          </p:cNvPr>
          <p:cNvSpPr/>
          <p:nvPr/>
        </p:nvSpPr>
        <p:spPr>
          <a:xfrm>
            <a:off x="2184096"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4" name="矩形 103">
            <a:extLst>
              <a:ext uri="{FF2B5EF4-FFF2-40B4-BE49-F238E27FC236}">
                <a16:creationId xmlns:a16="http://schemas.microsoft.com/office/drawing/2014/main" id="{A891DA86-613B-7C1A-C35F-690FBBC5244E}"/>
              </a:ext>
            </a:extLst>
          </p:cNvPr>
          <p:cNvSpPr/>
          <p:nvPr/>
        </p:nvSpPr>
        <p:spPr>
          <a:xfrm>
            <a:off x="2615954"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5" name="矩形 104">
            <a:extLst>
              <a:ext uri="{FF2B5EF4-FFF2-40B4-BE49-F238E27FC236}">
                <a16:creationId xmlns:a16="http://schemas.microsoft.com/office/drawing/2014/main" id="{F1FAE6F3-3E55-F342-8CDD-C57BA70BCD36}"/>
              </a:ext>
            </a:extLst>
          </p:cNvPr>
          <p:cNvSpPr/>
          <p:nvPr/>
        </p:nvSpPr>
        <p:spPr>
          <a:xfrm>
            <a:off x="869520"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6" name="矩形 105">
            <a:extLst>
              <a:ext uri="{FF2B5EF4-FFF2-40B4-BE49-F238E27FC236}">
                <a16:creationId xmlns:a16="http://schemas.microsoft.com/office/drawing/2014/main" id="{6D3541C4-7640-35A6-A123-8156AE13B8EF}"/>
              </a:ext>
            </a:extLst>
          </p:cNvPr>
          <p:cNvSpPr/>
          <p:nvPr/>
        </p:nvSpPr>
        <p:spPr>
          <a:xfrm>
            <a:off x="1307712"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7" name="矩形 106">
            <a:extLst>
              <a:ext uri="{FF2B5EF4-FFF2-40B4-BE49-F238E27FC236}">
                <a16:creationId xmlns:a16="http://schemas.microsoft.com/office/drawing/2014/main" id="{7E7EB3FF-0D70-772E-63F3-8BE21AC23923}"/>
              </a:ext>
            </a:extLst>
          </p:cNvPr>
          <p:cNvSpPr/>
          <p:nvPr/>
        </p:nvSpPr>
        <p:spPr>
          <a:xfrm>
            <a:off x="1745904"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8" name="矩形 107">
            <a:extLst>
              <a:ext uri="{FF2B5EF4-FFF2-40B4-BE49-F238E27FC236}">
                <a16:creationId xmlns:a16="http://schemas.microsoft.com/office/drawing/2014/main" id="{9B445B3A-37A2-57B8-B453-5366C6B1B6E0}"/>
              </a:ext>
            </a:extLst>
          </p:cNvPr>
          <p:cNvSpPr/>
          <p:nvPr/>
        </p:nvSpPr>
        <p:spPr>
          <a:xfrm>
            <a:off x="2184096"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9" name="矩形 108">
            <a:extLst>
              <a:ext uri="{FF2B5EF4-FFF2-40B4-BE49-F238E27FC236}">
                <a16:creationId xmlns:a16="http://schemas.microsoft.com/office/drawing/2014/main" id="{6FFC5844-D471-8597-1F51-7CC29B9160E5}"/>
              </a:ext>
            </a:extLst>
          </p:cNvPr>
          <p:cNvSpPr/>
          <p:nvPr/>
        </p:nvSpPr>
        <p:spPr>
          <a:xfrm>
            <a:off x="2615954"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10" name="矩形 109">
            <a:extLst>
              <a:ext uri="{FF2B5EF4-FFF2-40B4-BE49-F238E27FC236}">
                <a16:creationId xmlns:a16="http://schemas.microsoft.com/office/drawing/2014/main" id="{3671B4FF-0921-DDFC-6C28-F310F9DEA1F0}"/>
              </a:ext>
            </a:extLst>
          </p:cNvPr>
          <p:cNvSpPr/>
          <p:nvPr/>
        </p:nvSpPr>
        <p:spPr>
          <a:xfrm>
            <a:off x="869520"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1" name="矩形 110">
            <a:extLst>
              <a:ext uri="{FF2B5EF4-FFF2-40B4-BE49-F238E27FC236}">
                <a16:creationId xmlns:a16="http://schemas.microsoft.com/office/drawing/2014/main" id="{F649C185-6BF6-ED80-C2FB-8D8647CBB982}"/>
              </a:ext>
            </a:extLst>
          </p:cNvPr>
          <p:cNvSpPr/>
          <p:nvPr/>
        </p:nvSpPr>
        <p:spPr>
          <a:xfrm>
            <a:off x="1307712"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2" name="矩形 111">
            <a:extLst>
              <a:ext uri="{FF2B5EF4-FFF2-40B4-BE49-F238E27FC236}">
                <a16:creationId xmlns:a16="http://schemas.microsoft.com/office/drawing/2014/main" id="{56A1597B-649A-441D-2A73-9EA927A57F41}"/>
              </a:ext>
            </a:extLst>
          </p:cNvPr>
          <p:cNvSpPr/>
          <p:nvPr/>
        </p:nvSpPr>
        <p:spPr>
          <a:xfrm>
            <a:off x="1745904"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113" name="矩形 112">
            <a:extLst>
              <a:ext uri="{FF2B5EF4-FFF2-40B4-BE49-F238E27FC236}">
                <a16:creationId xmlns:a16="http://schemas.microsoft.com/office/drawing/2014/main" id="{DFED12B0-BC82-DA0F-7E90-6A75DD1F604E}"/>
              </a:ext>
            </a:extLst>
          </p:cNvPr>
          <p:cNvSpPr/>
          <p:nvPr/>
        </p:nvSpPr>
        <p:spPr>
          <a:xfrm>
            <a:off x="2184096"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4" name="矩形 113">
            <a:extLst>
              <a:ext uri="{FF2B5EF4-FFF2-40B4-BE49-F238E27FC236}">
                <a16:creationId xmlns:a16="http://schemas.microsoft.com/office/drawing/2014/main" id="{33305A9A-7073-514D-6059-92FD34038E6A}"/>
              </a:ext>
            </a:extLst>
          </p:cNvPr>
          <p:cNvSpPr/>
          <p:nvPr/>
        </p:nvSpPr>
        <p:spPr>
          <a:xfrm>
            <a:off x="2615954"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15" name="矩形 114">
            <a:extLst>
              <a:ext uri="{FF2B5EF4-FFF2-40B4-BE49-F238E27FC236}">
                <a16:creationId xmlns:a16="http://schemas.microsoft.com/office/drawing/2014/main" id="{267744C2-E9B2-25BD-761A-A0DE67585C2E}"/>
              </a:ext>
            </a:extLst>
          </p:cNvPr>
          <p:cNvSpPr/>
          <p:nvPr/>
        </p:nvSpPr>
        <p:spPr>
          <a:xfrm>
            <a:off x="869520"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6" name="矩形 115">
            <a:extLst>
              <a:ext uri="{FF2B5EF4-FFF2-40B4-BE49-F238E27FC236}">
                <a16:creationId xmlns:a16="http://schemas.microsoft.com/office/drawing/2014/main" id="{DC5605AC-A3BE-0E63-583A-A48D2EB89DAB}"/>
              </a:ext>
            </a:extLst>
          </p:cNvPr>
          <p:cNvSpPr/>
          <p:nvPr/>
        </p:nvSpPr>
        <p:spPr>
          <a:xfrm>
            <a:off x="1307712"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7" name="矩形 116">
            <a:extLst>
              <a:ext uri="{FF2B5EF4-FFF2-40B4-BE49-F238E27FC236}">
                <a16:creationId xmlns:a16="http://schemas.microsoft.com/office/drawing/2014/main" id="{EF46DD53-2A5B-4413-AD32-38C41C42F197}"/>
              </a:ext>
            </a:extLst>
          </p:cNvPr>
          <p:cNvSpPr/>
          <p:nvPr/>
        </p:nvSpPr>
        <p:spPr>
          <a:xfrm>
            <a:off x="1745904"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8" name="矩形 117">
            <a:extLst>
              <a:ext uri="{FF2B5EF4-FFF2-40B4-BE49-F238E27FC236}">
                <a16:creationId xmlns:a16="http://schemas.microsoft.com/office/drawing/2014/main" id="{E936CA9F-DC16-4E8B-CCB4-B49DAF0E21C5}"/>
              </a:ext>
            </a:extLst>
          </p:cNvPr>
          <p:cNvSpPr/>
          <p:nvPr/>
        </p:nvSpPr>
        <p:spPr>
          <a:xfrm>
            <a:off x="2184096"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9" name="矩形 118">
            <a:extLst>
              <a:ext uri="{FF2B5EF4-FFF2-40B4-BE49-F238E27FC236}">
                <a16:creationId xmlns:a16="http://schemas.microsoft.com/office/drawing/2014/main" id="{FB63A1E8-8A95-D778-3AF4-B796353458DA}"/>
              </a:ext>
            </a:extLst>
          </p:cNvPr>
          <p:cNvSpPr/>
          <p:nvPr/>
        </p:nvSpPr>
        <p:spPr>
          <a:xfrm>
            <a:off x="2615954"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20" name="文本框 119">
            <a:extLst>
              <a:ext uri="{FF2B5EF4-FFF2-40B4-BE49-F238E27FC236}">
                <a16:creationId xmlns:a16="http://schemas.microsoft.com/office/drawing/2014/main" id="{618D7D27-A403-131A-A79F-E03BC7B4A8A4}"/>
              </a:ext>
            </a:extLst>
          </p:cNvPr>
          <p:cNvSpPr txBox="1"/>
          <p:nvPr/>
        </p:nvSpPr>
        <p:spPr>
          <a:xfrm>
            <a:off x="914081"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21" name="文本框 120">
            <a:extLst>
              <a:ext uri="{FF2B5EF4-FFF2-40B4-BE49-F238E27FC236}">
                <a16:creationId xmlns:a16="http://schemas.microsoft.com/office/drawing/2014/main" id="{4DC69CD0-90FB-DEF9-3349-3AA0817BBA8D}"/>
              </a:ext>
            </a:extLst>
          </p:cNvPr>
          <p:cNvSpPr txBox="1"/>
          <p:nvPr/>
        </p:nvSpPr>
        <p:spPr>
          <a:xfrm>
            <a:off x="1352273"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2" name="文本框 121">
            <a:extLst>
              <a:ext uri="{FF2B5EF4-FFF2-40B4-BE49-F238E27FC236}">
                <a16:creationId xmlns:a16="http://schemas.microsoft.com/office/drawing/2014/main" id="{EE78791F-ACDF-E6DA-20F8-0B76867C2914}"/>
              </a:ext>
            </a:extLst>
          </p:cNvPr>
          <p:cNvSpPr txBox="1"/>
          <p:nvPr/>
        </p:nvSpPr>
        <p:spPr>
          <a:xfrm>
            <a:off x="1770713"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3" name="文本框 122">
            <a:extLst>
              <a:ext uri="{FF2B5EF4-FFF2-40B4-BE49-F238E27FC236}">
                <a16:creationId xmlns:a16="http://schemas.microsoft.com/office/drawing/2014/main" id="{F9A6FFAF-825E-ABBF-1543-3343B588753A}"/>
              </a:ext>
            </a:extLst>
          </p:cNvPr>
          <p:cNvSpPr txBox="1"/>
          <p:nvPr/>
        </p:nvSpPr>
        <p:spPr>
          <a:xfrm>
            <a:off x="2208905"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4" name="文本框 123">
            <a:extLst>
              <a:ext uri="{FF2B5EF4-FFF2-40B4-BE49-F238E27FC236}">
                <a16:creationId xmlns:a16="http://schemas.microsoft.com/office/drawing/2014/main" id="{A8BD6666-4499-E011-DE6A-F8F9359D1EF4}"/>
              </a:ext>
            </a:extLst>
          </p:cNvPr>
          <p:cNvSpPr txBox="1"/>
          <p:nvPr/>
        </p:nvSpPr>
        <p:spPr>
          <a:xfrm>
            <a:off x="2678150"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25" name="文本框 124">
            <a:extLst>
              <a:ext uri="{FF2B5EF4-FFF2-40B4-BE49-F238E27FC236}">
                <a16:creationId xmlns:a16="http://schemas.microsoft.com/office/drawing/2014/main" id="{A8D2F96A-46FE-9616-6E69-A36D67290918}"/>
              </a:ext>
            </a:extLst>
          </p:cNvPr>
          <p:cNvSpPr txBox="1"/>
          <p:nvPr/>
        </p:nvSpPr>
        <p:spPr>
          <a:xfrm>
            <a:off x="475890"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26" name="文本框 125">
            <a:extLst>
              <a:ext uri="{FF2B5EF4-FFF2-40B4-BE49-F238E27FC236}">
                <a16:creationId xmlns:a16="http://schemas.microsoft.com/office/drawing/2014/main" id="{6E5FAD56-BE08-F2D3-3668-B780527F2D44}"/>
              </a:ext>
            </a:extLst>
          </p:cNvPr>
          <p:cNvSpPr txBox="1"/>
          <p:nvPr/>
        </p:nvSpPr>
        <p:spPr>
          <a:xfrm>
            <a:off x="472701"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D9B21727-095E-6498-5858-61F74FB0720F}"/>
              </a:ext>
            </a:extLst>
          </p:cNvPr>
          <p:cNvSpPr txBox="1"/>
          <p:nvPr/>
        </p:nvSpPr>
        <p:spPr>
          <a:xfrm>
            <a:off x="472700"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8" name="文本框 127">
            <a:extLst>
              <a:ext uri="{FF2B5EF4-FFF2-40B4-BE49-F238E27FC236}">
                <a16:creationId xmlns:a16="http://schemas.microsoft.com/office/drawing/2014/main" id="{7FB5D044-B872-90BF-B814-3FF59967D32E}"/>
              </a:ext>
            </a:extLst>
          </p:cNvPr>
          <p:cNvSpPr txBox="1"/>
          <p:nvPr/>
        </p:nvSpPr>
        <p:spPr>
          <a:xfrm>
            <a:off x="471816"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9" name="文本框 128">
            <a:extLst>
              <a:ext uri="{FF2B5EF4-FFF2-40B4-BE49-F238E27FC236}">
                <a16:creationId xmlns:a16="http://schemas.microsoft.com/office/drawing/2014/main" id="{79A20AEA-3224-CA4B-7AFE-E3D33636F505}"/>
              </a:ext>
            </a:extLst>
          </p:cNvPr>
          <p:cNvSpPr txBox="1"/>
          <p:nvPr/>
        </p:nvSpPr>
        <p:spPr>
          <a:xfrm>
            <a:off x="471816"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30" name="文本框 129">
            <a:extLst>
              <a:ext uri="{FF2B5EF4-FFF2-40B4-BE49-F238E27FC236}">
                <a16:creationId xmlns:a16="http://schemas.microsoft.com/office/drawing/2014/main" id="{7AF735FE-11D0-AE71-D22C-00D42411673A}"/>
              </a:ext>
            </a:extLst>
          </p:cNvPr>
          <p:cNvSpPr txBox="1"/>
          <p:nvPr/>
        </p:nvSpPr>
        <p:spPr>
          <a:xfrm>
            <a:off x="1770712"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A1</a:t>
            </a:r>
            <a:endParaRPr lang="zh-CN" altLang="en-US" sz="2400" dirty="0">
              <a:latin typeface="宋体" panose="02010600030101010101" pitchFamily="2" charset="-122"/>
              <a:ea typeface="宋体" panose="02010600030101010101" pitchFamily="2" charset="-122"/>
            </a:endParaRPr>
          </a:p>
        </p:txBody>
      </p:sp>
      <p:sp>
        <p:nvSpPr>
          <p:cNvPr id="131" name="矩形 130">
            <a:extLst>
              <a:ext uri="{FF2B5EF4-FFF2-40B4-BE49-F238E27FC236}">
                <a16:creationId xmlns:a16="http://schemas.microsoft.com/office/drawing/2014/main" id="{4E28B403-545F-68B5-AC71-D0D0E54E9A9B}"/>
              </a:ext>
            </a:extLst>
          </p:cNvPr>
          <p:cNvSpPr/>
          <p:nvPr/>
        </p:nvSpPr>
        <p:spPr>
          <a:xfrm>
            <a:off x="3900216" y="414225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2" name="矩形 131">
            <a:extLst>
              <a:ext uri="{FF2B5EF4-FFF2-40B4-BE49-F238E27FC236}">
                <a16:creationId xmlns:a16="http://schemas.microsoft.com/office/drawing/2014/main" id="{B39A0013-2A9D-C4E2-A196-6A04E9850FAF}"/>
              </a:ext>
            </a:extLst>
          </p:cNvPr>
          <p:cNvSpPr/>
          <p:nvPr/>
        </p:nvSpPr>
        <p:spPr>
          <a:xfrm>
            <a:off x="4338408" y="41422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3" name="矩形 132">
            <a:extLst>
              <a:ext uri="{FF2B5EF4-FFF2-40B4-BE49-F238E27FC236}">
                <a16:creationId xmlns:a16="http://schemas.microsoft.com/office/drawing/2014/main" id="{5A659C0D-46D7-3E34-D5A8-C3B73AC60A39}"/>
              </a:ext>
            </a:extLst>
          </p:cNvPr>
          <p:cNvSpPr/>
          <p:nvPr/>
        </p:nvSpPr>
        <p:spPr>
          <a:xfrm>
            <a:off x="4776600" y="414225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4" name="矩形 133">
            <a:extLst>
              <a:ext uri="{FF2B5EF4-FFF2-40B4-BE49-F238E27FC236}">
                <a16:creationId xmlns:a16="http://schemas.microsoft.com/office/drawing/2014/main" id="{5DE9EDD5-F6CC-0148-3684-7E4734660F8E}"/>
              </a:ext>
            </a:extLst>
          </p:cNvPr>
          <p:cNvSpPr/>
          <p:nvPr/>
        </p:nvSpPr>
        <p:spPr>
          <a:xfrm>
            <a:off x="5214792" y="41422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5" name="矩形 134">
            <a:extLst>
              <a:ext uri="{FF2B5EF4-FFF2-40B4-BE49-F238E27FC236}">
                <a16:creationId xmlns:a16="http://schemas.microsoft.com/office/drawing/2014/main" id="{13AED0BC-4A9C-AF71-EC99-75582A73FBFB}"/>
              </a:ext>
            </a:extLst>
          </p:cNvPr>
          <p:cNvSpPr/>
          <p:nvPr/>
        </p:nvSpPr>
        <p:spPr>
          <a:xfrm>
            <a:off x="5646650" y="41422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6" name="矩形 135">
            <a:extLst>
              <a:ext uri="{FF2B5EF4-FFF2-40B4-BE49-F238E27FC236}">
                <a16:creationId xmlns:a16="http://schemas.microsoft.com/office/drawing/2014/main" id="{E64E7F44-D3BC-254B-A8B5-0CEB72EEDCC4}"/>
              </a:ext>
            </a:extLst>
          </p:cNvPr>
          <p:cNvSpPr/>
          <p:nvPr/>
        </p:nvSpPr>
        <p:spPr>
          <a:xfrm>
            <a:off x="3900216" y="457088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7" name="矩形 136">
            <a:extLst>
              <a:ext uri="{FF2B5EF4-FFF2-40B4-BE49-F238E27FC236}">
                <a16:creationId xmlns:a16="http://schemas.microsoft.com/office/drawing/2014/main" id="{8150A1FA-8103-AF30-C6C7-AE95585E01B0}"/>
              </a:ext>
            </a:extLst>
          </p:cNvPr>
          <p:cNvSpPr/>
          <p:nvPr/>
        </p:nvSpPr>
        <p:spPr>
          <a:xfrm>
            <a:off x="4338408" y="45708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8" name="矩形 137">
            <a:extLst>
              <a:ext uri="{FF2B5EF4-FFF2-40B4-BE49-F238E27FC236}">
                <a16:creationId xmlns:a16="http://schemas.microsoft.com/office/drawing/2014/main" id="{5EFEE77C-3CE8-5C6E-FC19-A5AF6E6374D7}"/>
              </a:ext>
            </a:extLst>
          </p:cNvPr>
          <p:cNvSpPr/>
          <p:nvPr/>
        </p:nvSpPr>
        <p:spPr>
          <a:xfrm>
            <a:off x="4776600" y="457088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9" name="矩形 138">
            <a:extLst>
              <a:ext uri="{FF2B5EF4-FFF2-40B4-BE49-F238E27FC236}">
                <a16:creationId xmlns:a16="http://schemas.microsoft.com/office/drawing/2014/main" id="{F7926ABA-CE3F-C224-2B1A-E59E445DF06E}"/>
              </a:ext>
            </a:extLst>
          </p:cNvPr>
          <p:cNvSpPr/>
          <p:nvPr/>
        </p:nvSpPr>
        <p:spPr>
          <a:xfrm>
            <a:off x="5214792" y="45708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0" name="矩形 139">
            <a:extLst>
              <a:ext uri="{FF2B5EF4-FFF2-40B4-BE49-F238E27FC236}">
                <a16:creationId xmlns:a16="http://schemas.microsoft.com/office/drawing/2014/main" id="{6BFA2431-4E32-0DB3-15ED-05D909B3BC83}"/>
              </a:ext>
            </a:extLst>
          </p:cNvPr>
          <p:cNvSpPr/>
          <p:nvPr/>
        </p:nvSpPr>
        <p:spPr>
          <a:xfrm>
            <a:off x="5646650" y="45708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p>
        </p:txBody>
      </p:sp>
      <p:sp>
        <p:nvSpPr>
          <p:cNvPr id="141" name="矩形 140">
            <a:extLst>
              <a:ext uri="{FF2B5EF4-FFF2-40B4-BE49-F238E27FC236}">
                <a16:creationId xmlns:a16="http://schemas.microsoft.com/office/drawing/2014/main" id="{3444F6F0-B90E-5FE4-42BB-15920AFBB462}"/>
              </a:ext>
            </a:extLst>
          </p:cNvPr>
          <p:cNvSpPr/>
          <p:nvPr/>
        </p:nvSpPr>
        <p:spPr>
          <a:xfrm>
            <a:off x="3900216" y="499950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2" name="矩形 141">
            <a:extLst>
              <a:ext uri="{FF2B5EF4-FFF2-40B4-BE49-F238E27FC236}">
                <a16:creationId xmlns:a16="http://schemas.microsoft.com/office/drawing/2014/main" id="{E7C3FE2E-684A-0921-405B-B7B941035DA3}"/>
              </a:ext>
            </a:extLst>
          </p:cNvPr>
          <p:cNvSpPr/>
          <p:nvPr/>
        </p:nvSpPr>
        <p:spPr>
          <a:xfrm>
            <a:off x="4338408" y="49995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3" name="矩形 142">
            <a:extLst>
              <a:ext uri="{FF2B5EF4-FFF2-40B4-BE49-F238E27FC236}">
                <a16:creationId xmlns:a16="http://schemas.microsoft.com/office/drawing/2014/main" id="{D73CED23-B4E0-EACD-0EFA-645C6B4122C5}"/>
              </a:ext>
            </a:extLst>
          </p:cNvPr>
          <p:cNvSpPr/>
          <p:nvPr/>
        </p:nvSpPr>
        <p:spPr>
          <a:xfrm>
            <a:off x="4776600" y="499950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4" name="矩形 143">
            <a:extLst>
              <a:ext uri="{FF2B5EF4-FFF2-40B4-BE49-F238E27FC236}">
                <a16:creationId xmlns:a16="http://schemas.microsoft.com/office/drawing/2014/main" id="{2FE98EB3-5BC2-03AF-092D-56FDD47185EA}"/>
              </a:ext>
            </a:extLst>
          </p:cNvPr>
          <p:cNvSpPr/>
          <p:nvPr/>
        </p:nvSpPr>
        <p:spPr>
          <a:xfrm>
            <a:off x="5214792" y="49995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5" name="矩形 144">
            <a:extLst>
              <a:ext uri="{FF2B5EF4-FFF2-40B4-BE49-F238E27FC236}">
                <a16:creationId xmlns:a16="http://schemas.microsoft.com/office/drawing/2014/main" id="{9AC93976-7662-F99E-15AA-23B13C9C51BD}"/>
              </a:ext>
            </a:extLst>
          </p:cNvPr>
          <p:cNvSpPr/>
          <p:nvPr/>
        </p:nvSpPr>
        <p:spPr>
          <a:xfrm>
            <a:off x="5646650" y="49995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6" name="矩形 145">
            <a:extLst>
              <a:ext uri="{FF2B5EF4-FFF2-40B4-BE49-F238E27FC236}">
                <a16:creationId xmlns:a16="http://schemas.microsoft.com/office/drawing/2014/main" id="{946A57C6-4D55-21F1-E910-53D5C8878336}"/>
              </a:ext>
            </a:extLst>
          </p:cNvPr>
          <p:cNvSpPr/>
          <p:nvPr/>
        </p:nvSpPr>
        <p:spPr>
          <a:xfrm>
            <a:off x="3900216" y="54281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7" name="矩形 146">
            <a:extLst>
              <a:ext uri="{FF2B5EF4-FFF2-40B4-BE49-F238E27FC236}">
                <a16:creationId xmlns:a16="http://schemas.microsoft.com/office/drawing/2014/main" id="{7C6B5D97-F9AF-60A3-3493-E4D1EE563867}"/>
              </a:ext>
            </a:extLst>
          </p:cNvPr>
          <p:cNvSpPr/>
          <p:nvPr/>
        </p:nvSpPr>
        <p:spPr>
          <a:xfrm>
            <a:off x="4338408" y="54281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8" name="矩形 147">
            <a:extLst>
              <a:ext uri="{FF2B5EF4-FFF2-40B4-BE49-F238E27FC236}">
                <a16:creationId xmlns:a16="http://schemas.microsoft.com/office/drawing/2014/main" id="{D9CF87BC-CE03-6EE0-7060-8442A4E940AB}"/>
              </a:ext>
            </a:extLst>
          </p:cNvPr>
          <p:cNvSpPr/>
          <p:nvPr/>
        </p:nvSpPr>
        <p:spPr>
          <a:xfrm>
            <a:off x="4776600" y="54281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9" name="矩形 148">
            <a:extLst>
              <a:ext uri="{FF2B5EF4-FFF2-40B4-BE49-F238E27FC236}">
                <a16:creationId xmlns:a16="http://schemas.microsoft.com/office/drawing/2014/main" id="{BCDB5A64-6414-ABC9-959E-AE4D910F3CC6}"/>
              </a:ext>
            </a:extLst>
          </p:cNvPr>
          <p:cNvSpPr/>
          <p:nvPr/>
        </p:nvSpPr>
        <p:spPr>
          <a:xfrm>
            <a:off x="5214792" y="54281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0" name="矩形 149">
            <a:extLst>
              <a:ext uri="{FF2B5EF4-FFF2-40B4-BE49-F238E27FC236}">
                <a16:creationId xmlns:a16="http://schemas.microsoft.com/office/drawing/2014/main" id="{07D4D1EF-BF3C-26C2-A0BA-9A434BB42A66}"/>
              </a:ext>
            </a:extLst>
          </p:cNvPr>
          <p:cNvSpPr/>
          <p:nvPr/>
        </p:nvSpPr>
        <p:spPr>
          <a:xfrm>
            <a:off x="5646650" y="54281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1" name="矩形 150">
            <a:extLst>
              <a:ext uri="{FF2B5EF4-FFF2-40B4-BE49-F238E27FC236}">
                <a16:creationId xmlns:a16="http://schemas.microsoft.com/office/drawing/2014/main" id="{D2C18137-A046-F92B-C0B8-97A64FFA04BF}"/>
              </a:ext>
            </a:extLst>
          </p:cNvPr>
          <p:cNvSpPr/>
          <p:nvPr/>
        </p:nvSpPr>
        <p:spPr>
          <a:xfrm>
            <a:off x="3900216" y="58567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2" name="矩形 151">
            <a:extLst>
              <a:ext uri="{FF2B5EF4-FFF2-40B4-BE49-F238E27FC236}">
                <a16:creationId xmlns:a16="http://schemas.microsoft.com/office/drawing/2014/main" id="{F469B761-EB68-6189-2A67-39DC179E67F8}"/>
              </a:ext>
            </a:extLst>
          </p:cNvPr>
          <p:cNvSpPr/>
          <p:nvPr/>
        </p:nvSpPr>
        <p:spPr>
          <a:xfrm>
            <a:off x="4338408" y="58567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3" name="矩形 152">
            <a:extLst>
              <a:ext uri="{FF2B5EF4-FFF2-40B4-BE49-F238E27FC236}">
                <a16:creationId xmlns:a16="http://schemas.microsoft.com/office/drawing/2014/main" id="{49320DF4-1302-923E-87C7-3496957A5623}"/>
              </a:ext>
            </a:extLst>
          </p:cNvPr>
          <p:cNvSpPr/>
          <p:nvPr/>
        </p:nvSpPr>
        <p:spPr>
          <a:xfrm>
            <a:off x="4776600" y="58567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4" name="矩形 153">
            <a:extLst>
              <a:ext uri="{FF2B5EF4-FFF2-40B4-BE49-F238E27FC236}">
                <a16:creationId xmlns:a16="http://schemas.microsoft.com/office/drawing/2014/main" id="{45C02F17-DFA7-8E8C-CBC4-E8E176B106C7}"/>
              </a:ext>
            </a:extLst>
          </p:cNvPr>
          <p:cNvSpPr/>
          <p:nvPr/>
        </p:nvSpPr>
        <p:spPr>
          <a:xfrm>
            <a:off x="5214792" y="58567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5" name="矩形 154">
            <a:extLst>
              <a:ext uri="{FF2B5EF4-FFF2-40B4-BE49-F238E27FC236}">
                <a16:creationId xmlns:a16="http://schemas.microsoft.com/office/drawing/2014/main" id="{0A35DAE9-FF8B-49CB-090B-CB455F5D7054}"/>
              </a:ext>
            </a:extLst>
          </p:cNvPr>
          <p:cNvSpPr/>
          <p:nvPr/>
        </p:nvSpPr>
        <p:spPr>
          <a:xfrm>
            <a:off x="5646650" y="58567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6" name="文本框 155">
            <a:extLst>
              <a:ext uri="{FF2B5EF4-FFF2-40B4-BE49-F238E27FC236}">
                <a16:creationId xmlns:a16="http://schemas.microsoft.com/office/drawing/2014/main" id="{BAB419FE-6EBD-2B65-D109-1B8F6DED68A6}"/>
              </a:ext>
            </a:extLst>
          </p:cNvPr>
          <p:cNvSpPr txBox="1"/>
          <p:nvPr/>
        </p:nvSpPr>
        <p:spPr>
          <a:xfrm>
            <a:off x="3944777" y="353773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57" name="文本框 156">
            <a:extLst>
              <a:ext uri="{FF2B5EF4-FFF2-40B4-BE49-F238E27FC236}">
                <a16:creationId xmlns:a16="http://schemas.microsoft.com/office/drawing/2014/main" id="{22E3B8E6-9D79-82D4-78C9-DA2411892E74}"/>
              </a:ext>
            </a:extLst>
          </p:cNvPr>
          <p:cNvSpPr txBox="1"/>
          <p:nvPr/>
        </p:nvSpPr>
        <p:spPr>
          <a:xfrm>
            <a:off x="4382969" y="353773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58" name="文本框 157">
            <a:extLst>
              <a:ext uri="{FF2B5EF4-FFF2-40B4-BE49-F238E27FC236}">
                <a16:creationId xmlns:a16="http://schemas.microsoft.com/office/drawing/2014/main" id="{969F609D-1410-D7B5-17FC-525E52EB4125}"/>
              </a:ext>
            </a:extLst>
          </p:cNvPr>
          <p:cNvSpPr txBox="1"/>
          <p:nvPr/>
        </p:nvSpPr>
        <p:spPr>
          <a:xfrm>
            <a:off x="4801409" y="353773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59" name="文本框 158">
            <a:extLst>
              <a:ext uri="{FF2B5EF4-FFF2-40B4-BE49-F238E27FC236}">
                <a16:creationId xmlns:a16="http://schemas.microsoft.com/office/drawing/2014/main" id="{2D008799-8A88-C703-780E-BB485AEE2B20}"/>
              </a:ext>
            </a:extLst>
          </p:cNvPr>
          <p:cNvSpPr txBox="1"/>
          <p:nvPr/>
        </p:nvSpPr>
        <p:spPr>
          <a:xfrm>
            <a:off x="5239601" y="353773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60" name="文本框 159">
            <a:extLst>
              <a:ext uri="{FF2B5EF4-FFF2-40B4-BE49-F238E27FC236}">
                <a16:creationId xmlns:a16="http://schemas.microsoft.com/office/drawing/2014/main" id="{61539E8D-2E2B-E2D5-89EF-0F458DCC0C8B}"/>
              </a:ext>
            </a:extLst>
          </p:cNvPr>
          <p:cNvSpPr txBox="1"/>
          <p:nvPr/>
        </p:nvSpPr>
        <p:spPr>
          <a:xfrm>
            <a:off x="5708846" y="353773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61" name="文本框 160">
            <a:extLst>
              <a:ext uri="{FF2B5EF4-FFF2-40B4-BE49-F238E27FC236}">
                <a16:creationId xmlns:a16="http://schemas.microsoft.com/office/drawing/2014/main" id="{FDBB0CCB-D380-7FAD-F838-A2BE86E9AF1E}"/>
              </a:ext>
            </a:extLst>
          </p:cNvPr>
          <p:cNvSpPr txBox="1"/>
          <p:nvPr/>
        </p:nvSpPr>
        <p:spPr>
          <a:xfrm>
            <a:off x="3506586" y="410921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62" name="文本框 161">
            <a:extLst>
              <a:ext uri="{FF2B5EF4-FFF2-40B4-BE49-F238E27FC236}">
                <a16:creationId xmlns:a16="http://schemas.microsoft.com/office/drawing/2014/main" id="{D855D0A4-B021-546D-74A4-57004D79F9C1}"/>
              </a:ext>
            </a:extLst>
          </p:cNvPr>
          <p:cNvSpPr txBox="1"/>
          <p:nvPr/>
        </p:nvSpPr>
        <p:spPr>
          <a:xfrm>
            <a:off x="3503397" y="453783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63" name="文本框 162">
            <a:extLst>
              <a:ext uri="{FF2B5EF4-FFF2-40B4-BE49-F238E27FC236}">
                <a16:creationId xmlns:a16="http://schemas.microsoft.com/office/drawing/2014/main" id="{D94FC430-7EB2-12CA-A213-6A9FC1AF904F}"/>
              </a:ext>
            </a:extLst>
          </p:cNvPr>
          <p:cNvSpPr txBox="1"/>
          <p:nvPr/>
        </p:nvSpPr>
        <p:spPr>
          <a:xfrm>
            <a:off x="3503396" y="498298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64" name="文本框 163">
            <a:extLst>
              <a:ext uri="{FF2B5EF4-FFF2-40B4-BE49-F238E27FC236}">
                <a16:creationId xmlns:a16="http://schemas.microsoft.com/office/drawing/2014/main" id="{4E94214C-7D03-CD78-823F-B2817E968F8D}"/>
              </a:ext>
            </a:extLst>
          </p:cNvPr>
          <p:cNvSpPr txBox="1"/>
          <p:nvPr/>
        </p:nvSpPr>
        <p:spPr>
          <a:xfrm>
            <a:off x="3502512" y="540907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65" name="文本框 164">
            <a:extLst>
              <a:ext uri="{FF2B5EF4-FFF2-40B4-BE49-F238E27FC236}">
                <a16:creationId xmlns:a16="http://schemas.microsoft.com/office/drawing/2014/main" id="{11004A9A-1079-AE7C-18A4-11276C59B00E}"/>
              </a:ext>
            </a:extLst>
          </p:cNvPr>
          <p:cNvSpPr txBox="1"/>
          <p:nvPr/>
        </p:nvSpPr>
        <p:spPr>
          <a:xfrm>
            <a:off x="3502512" y="582371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66" name="文本框 165">
            <a:extLst>
              <a:ext uri="{FF2B5EF4-FFF2-40B4-BE49-F238E27FC236}">
                <a16:creationId xmlns:a16="http://schemas.microsoft.com/office/drawing/2014/main" id="{227A873B-EC5C-78D7-01D2-AAA3D86B726F}"/>
              </a:ext>
            </a:extLst>
          </p:cNvPr>
          <p:cNvSpPr txBox="1"/>
          <p:nvPr/>
        </p:nvSpPr>
        <p:spPr>
          <a:xfrm>
            <a:off x="4801408" y="6406968"/>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P1</a:t>
            </a:r>
            <a:endParaRPr lang="zh-CN" altLang="en-US" sz="2400" dirty="0">
              <a:latin typeface="宋体" panose="02010600030101010101" pitchFamily="2" charset="-122"/>
              <a:ea typeface="宋体" panose="02010600030101010101" pitchFamily="2" charset="-122"/>
            </a:endParaRPr>
          </a:p>
        </p:txBody>
      </p:sp>
      <p:sp>
        <p:nvSpPr>
          <p:cNvPr id="168" name="文本框 167">
            <a:extLst>
              <a:ext uri="{FF2B5EF4-FFF2-40B4-BE49-F238E27FC236}">
                <a16:creationId xmlns:a16="http://schemas.microsoft.com/office/drawing/2014/main" id="{8FCDCC38-F58B-1D2F-67FC-966EE0D91603}"/>
              </a:ext>
            </a:extLst>
          </p:cNvPr>
          <p:cNvSpPr txBox="1"/>
          <p:nvPr/>
        </p:nvSpPr>
        <p:spPr>
          <a:xfrm>
            <a:off x="5850396" y="1162375"/>
            <a:ext cx="5065897"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A1</a:t>
            </a:r>
            <a:r>
              <a:rPr lang="zh-CN" altLang="en-US" sz="2800" dirty="0">
                <a:latin typeface="宋体" panose="02010600030101010101" pitchFamily="2" charset="-122"/>
                <a:ea typeface="宋体" panose="02010600030101010101" pitchFamily="2" charset="-122"/>
              </a:rPr>
              <a:t>到</a:t>
            </a:r>
            <a:r>
              <a:rPr lang="en-US" altLang="zh-CN" sz="2800" dirty="0">
                <a:latin typeface="宋体" panose="02010600030101010101" pitchFamily="2" charset="-122"/>
                <a:ea typeface="宋体" panose="02010600030101010101" pitchFamily="2" charset="-122"/>
              </a:rPr>
              <a:t>A2</a:t>
            </a:r>
            <a:r>
              <a:rPr lang="zh-CN" altLang="en-US" sz="2800" dirty="0">
                <a:latin typeface="宋体" panose="02010600030101010101" pitchFamily="2" charset="-122"/>
                <a:ea typeface="宋体" panose="02010600030101010101" pitchFamily="2" charset="-122"/>
              </a:rPr>
              <a:t>的转变</a:t>
            </a:r>
          </a:p>
        </p:txBody>
      </p:sp>
      <p:sp>
        <p:nvSpPr>
          <p:cNvPr id="169" name="文本框 168">
            <a:extLst>
              <a:ext uri="{FF2B5EF4-FFF2-40B4-BE49-F238E27FC236}">
                <a16:creationId xmlns:a16="http://schemas.microsoft.com/office/drawing/2014/main" id="{00C8C96F-CF71-ED54-871B-B6B62D8E75B6}"/>
              </a:ext>
            </a:extLst>
          </p:cNvPr>
          <p:cNvSpPr txBox="1"/>
          <p:nvPr/>
        </p:nvSpPr>
        <p:spPr>
          <a:xfrm>
            <a:off x="5850396" y="1607518"/>
            <a:ext cx="608168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以</a:t>
            </a:r>
            <a:r>
              <a:rPr lang="en-US" altLang="zh-CN" sz="2800" dirty="0">
                <a:latin typeface="宋体" panose="02010600030101010101" pitchFamily="2" charset="-122"/>
                <a:ea typeface="宋体" panose="02010600030101010101" pitchFamily="2" charset="-122"/>
              </a:rPr>
              <a:t>A1</a:t>
            </a:r>
            <a:r>
              <a:rPr lang="zh-CN" altLang="en-US" sz="2800" dirty="0">
                <a:latin typeface="宋体" panose="02010600030101010101" pitchFamily="2" charset="-122"/>
                <a:ea typeface="宋体" panose="02010600030101010101" pitchFamily="2" charset="-122"/>
              </a:rPr>
              <a:t>为基础，绕行</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节点，变成</a:t>
            </a:r>
            <a:r>
              <a:rPr lang="en-US" altLang="zh-CN" sz="2800" dirty="0">
                <a:latin typeface="宋体" panose="02010600030101010101" pitchFamily="2" charset="-122"/>
                <a:ea typeface="宋体" panose="02010600030101010101" pitchFamily="2" charset="-122"/>
              </a:rPr>
              <a:t>A2</a:t>
            </a:r>
            <a:endParaRPr lang="zh-CN" altLang="en-US" sz="2800" dirty="0">
              <a:latin typeface="宋体" panose="02010600030101010101" pitchFamily="2" charset="-122"/>
              <a:ea typeface="宋体" panose="02010600030101010101" pitchFamily="2" charset="-122"/>
            </a:endParaRPr>
          </a:p>
        </p:txBody>
      </p:sp>
      <p:sp>
        <p:nvSpPr>
          <p:cNvPr id="172" name="文本框 171">
            <a:extLst>
              <a:ext uri="{FF2B5EF4-FFF2-40B4-BE49-F238E27FC236}">
                <a16:creationId xmlns:a16="http://schemas.microsoft.com/office/drawing/2014/main" id="{E686E10E-2409-872B-D94D-AB13BC4FEBAC}"/>
              </a:ext>
            </a:extLst>
          </p:cNvPr>
          <p:cNvSpPr txBox="1"/>
          <p:nvPr/>
        </p:nvSpPr>
        <p:spPr>
          <a:xfrm>
            <a:off x="5520417" y="2107191"/>
            <a:ext cx="658957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我们先看横，抛去</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和∞，如果有数值就代表可以通过绕行节点到达某个节点</a:t>
            </a:r>
          </a:p>
        </p:txBody>
      </p:sp>
    </p:spTree>
    <p:extLst>
      <p:ext uri="{BB962C8B-B14F-4D97-AF65-F5344CB8AC3E}">
        <p14:creationId xmlns:p14="http://schemas.microsoft.com/office/powerpoint/2010/main" val="808432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500"/>
                                        <p:tgtEl>
                                          <p:spTgt spid="10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500"/>
                                        <p:tgtEl>
                                          <p:spTgt spid="10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2"/>
                                        </p:tgtEl>
                                        <p:attrNameLst>
                                          <p:attrName>style.visibility</p:attrName>
                                        </p:attrNameLst>
                                      </p:cBhvr>
                                      <p:to>
                                        <p:strVal val="visible"/>
                                      </p:to>
                                    </p:set>
                                    <p:animEffect transition="in" filter="fade">
                                      <p:cBhvr>
                                        <p:cTn id="73" dur="500"/>
                                        <p:tgtEl>
                                          <p:spTgt spid="1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3"/>
                                        </p:tgtEl>
                                        <p:attrNameLst>
                                          <p:attrName>style.visibility</p:attrName>
                                        </p:attrNameLst>
                                      </p:cBhvr>
                                      <p:to>
                                        <p:strVal val="visible"/>
                                      </p:to>
                                    </p:set>
                                    <p:animEffect transition="in" filter="fade">
                                      <p:cBhvr>
                                        <p:cTn id="76" dur="500"/>
                                        <p:tgtEl>
                                          <p:spTgt spid="11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fade">
                                      <p:cBhvr>
                                        <p:cTn id="79" dur="500"/>
                                        <p:tgtEl>
                                          <p:spTgt spid="11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fade">
                                      <p:cBhvr>
                                        <p:cTn id="82" dur="500"/>
                                        <p:tgtEl>
                                          <p:spTgt spid="11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6"/>
                                        </p:tgtEl>
                                        <p:attrNameLst>
                                          <p:attrName>style.visibility</p:attrName>
                                        </p:attrNameLst>
                                      </p:cBhvr>
                                      <p:to>
                                        <p:strVal val="visible"/>
                                      </p:to>
                                    </p:set>
                                    <p:animEffect transition="in" filter="fade">
                                      <p:cBhvr>
                                        <p:cTn id="85" dur="500"/>
                                        <p:tgtEl>
                                          <p:spTgt spid="11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17"/>
                                        </p:tgtEl>
                                        <p:attrNameLst>
                                          <p:attrName>style.visibility</p:attrName>
                                        </p:attrNameLst>
                                      </p:cBhvr>
                                      <p:to>
                                        <p:strVal val="visible"/>
                                      </p:to>
                                    </p:set>
                                    <p:animEffect transition="in" filter="fade">
                                      <p:cBhvr>
                                        <p:cTn id="88" dur="500"/>
                                        <p:tgtEl>
                                          <p:spTgt spid="11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8"/>
                                        </p:tgtEl>
                                        <p:attrNameLst>
                                          <p:attrName>style.visibility</p:attrName>
                                        </p:attrNameLst>
                                      </p:cBhvr>
                                      <p:to>
                                        <p:strVal val="visible"/>
                                      </p:to>
                                    </p:set>
                                    <p:animEffect transition="in" filter="fade">
                                      <p:cBhvr>
                                        <p:cTn id="91" dur="500"/>
                                        <p:tgtEl>
                                          <p:spTgt spid="11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19"/>
                                        </p:tgtEl>
                                        <p:attrNameLst>
                                          <p:attrName>style.visibility</p:attrName>
                                        </p:attrNameLst>
                                      </p:cBhvr>
                                      <p:to>
                                        <p:strVal val="visible"/>
                                      </p:to>
                                    </p:set>
                                    <p:animEffect transition="in" filter="fade">
                                      <p:cBhvr>
                                        <p:cTn id="94" dur="500"/>
                                        <p:tgtEl>
                                          <p:spTgt spid="11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fade">
                                      <p:cBhvr>
                                        <p:cTn id="97" dur="500"/>
                                        <p:tgtEl>
                                          <p:spTgt spid="12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21"/>
                                        </p:tgtEl>
                                        <p:attrNameLst>
                                          <p:attrName>style.visibility</p:attrName>
                                        </p:attrNameLst>
                                      </p:cBhvr>
                                      <p:to>
                                        <p:strVal val="visible"/>
                                      </p:to>
                                    </p:set>
                                    <p:animEffect transition="in" filter="fade">
                                      <p:cBhvr>
                                        <p:cTn id="100" dur="500"/>
                                        <p:tgtEl>
                                          <p:spTgt spid="12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22"/>
                                        </p:tgtEl>
                                        <p:attrNameLst>
                                          <p:attrName>style.visibility</p:attrName>
                                        </p:attrNameLst>
                                      </p:cBhvr>
                                      <p:to>
                                        <p:strVal val="visible"/>
                                      </p:to>
                                    </p:set>
                                    <p:animEffect transition="in" filter="fade">
                                      <p:cBhvr>
                                        <p:cTn id="103" dur="500"/>
                                        <p:tgtEl>
                                          <p:spTgt spid="12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500"/>
                                        <p:tgtEl>
                                          <p:spTgt spid="12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4"/>
                                        </p:tgtEl>
                                        <p:attrNameLst>
                                          <p:attrName>style.visibility</p:attrName>
                                        </p:attrNameLst>
                                      </p:cBhvr>
                                      <p:to>
                                        <p:strVal val="visible"/>
                                      </p:to>
                                    </p:set>
                                    <p:animEffect transition="in" filter="fade">
                                      <p:cBhvr>
                                        <p:cTn id="109" dur="500"/>
                                        <p:tgtEl>
                                          <p:spTgt spid="12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25"/>
                                        </p:tgtEl>
                                        <p:attrNameLst>
                                          <p:attrName>style.visibility</p:attrName>
                                        </p:attrNameLst>
                                      </p:cBhvr>
                                      <p:to>
                                        <p:strVal val="visible"/>
                                      </p:to>
                                    </p:set>
                                    <p:animEffect transition="in" filter="fade">
                                      <p:cBhvr>
                                        <p:cTn id="112" dur="500"/>
                                        <p:tgtEl>
                                          <p:spTgt spid="1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6"/>
                                        </p:tgtEl>
                                        <p:attrNameLst>
                                          <p:attrName>style.visibility</p:attrName>
                                        </p:attrNameLst>
                                      </p:cBhvr>
                                      <p:to>
                                        <p:strVal val="visible"/>
                                      </p:to>
                                    </p:set>
                                    <p:animEffect transition="in" filter="fade">
                                      <p:cBhvr>
                                        <p:cTn id="115" dur="500"/>
                                        <p:tgtEl>
                                          <p:spTgt spid="12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fade">
                                      <p:cBhvr>
                                        <p:cTn id="118" dur="500"/>
                                        <p:tgtEl>
                                          <p:spTgt spid="12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8"/>
                                        </p:tgtEl>
                                        <p:attrNameLst>
                                          <p:attrName>style.visibility</p:attrName>
                                        </p:attrNameLst>
                                      </p:cBhvr>
                                      <p:to>
                                        <p:strVal val="visible"/>
                                      </p:to>
                                    </p:set>
                                    <p:animEffect transition="in" filter="fade">
                                      <p:cBhvr>
                                        <p:cTn id="121" dur="500"/>
                                        <p:tgtEl>
                                          <p:spTgt spid="12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29"/>
                                        </p:tgtEl>
                                        <p:attrNameLst>
                                          <p:attrName>style.visibility</p:attrName>
                                        </p:attrNameLst>
                                      </p:cBhvr>
                                      <p:to>
                                        <p:strVal val="visible"/>
                                      </p:to>
                                    </p:set>
                                    <p:animEffect transition="in" filter="fade">
                                      <p:cBhvr>
                                        <p:cTn id="124" dur="500"/>
                                        <p:tgtEl>
                                          <p:spTgt spid="12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30"/>
                                        </p:tgtEl>
                                        <p:attrNameLst>
                                          <p:attrName>style.visibility</p:attrName>
                                        </p:attrNameLst>
                                      </p:cBhvr>
                                      <p:to>
                                        <p:strVal val="visible"/>
                                      </p:to>
                                    </p:set>
                                    <p:animEffect transition="in" filter="fade">
                                      <p:cBhvr>
                                        <p:cTn id="127" dur="500"/>
                                        <p:tgtEl>
                                          <p:spTgt spid="13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31"/>
                                        </p:tgtEl>
                                        <p:attrNameLst>
                                          <p:attrName>style.visibility</p:attrName>
                                        </p:attrNameLst>
                                      </p:cBhvr>
                                      <p:to>
                                        <p:strVal val="visible"/>
                                      </p:to>
                                    </p:set>
                                    <p:animEffect transition="in" filter="fade">
                                      <p:cBhvr>
                                        <p:cTn id="130" dur="500"/>
                                        <p:tgtEl>
                                          <p:spTgt spid="13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2"/>
                                        </p:tgtEl>
                                        <p:attrNameLst>
                                          <p:attrName>style.visibility</p:attrName>
                                        </p:attrNameLst>
                                      </p:cBhvr>
                                      <p:to>
                                        <p:strVal val="visible"/>
                                      </p:to>
                                    </p:set>
                                    <p:animEffect transition="in" filter="fade">
                                      <p:cBhvr>
                                        <p:cTn id="133" dur="500"/>
                                        <p:tgtEl>
                                          <p:spTgt spid="13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33"/>
                                        </p:tgtEl>
                                        <p:attrNameLst>
                                          <p:attrName>style.visibility</p:attrName>
                                        </p:attrNameLst>
                                      </p:cBhvr>
                                      <p:to>
                                        <p:strVal val="visible"/>
                                      </p:to>
                                    </p:set>
                                    <p:animEffect transition="in" filter="fade">
                                      <p:cBhvr>
                                        <p:cTn id="136" dur="500"/>
                                        <p:tgtEl>
                                          <p:spTgt spid="13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34"/>
                                        </p:tgtEl>
                                        <p:attrNameLst>
                                          <p:attrName>style.visibility</p:attrName>
                                        </p:attrNameLst>
                                      </p:cBhvr>
                                      <p:to>
                                        <p:strVal val="visible"/>
                                      </p:to>
                                    </p:set>
                                    <p:animEffect transition="in" filter="fade">
                                      <p:cBhvr>
                                        <p:cTn id="139" dur="500"/>
                                        <p:tgtEl>
                                          <p:spTgt spid="13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35"/>
                                        </p:tgtEl>
                                        <p:attrNameLst>
                                          <p:attrName>style.visibility</p:attrName>
                                        </p:attrNameLst>
                                      </p:cBhvr>
                                      <p:to>
                                        <p:strVal val="visible"/>
                                      </p:to>
                                    </p:set>
                                    <p:animEffect transition="in" filter="fade">
                                      <p:cBhvr>
                                        <p:cTn id="142" dur="500"/>
                                        <p:tgtEl>
                                          <p:spTgt spid="13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6"/>
                                        </p:tgtEl>
                                        <p:attrNameLst>
                                          <p:attrName>style.visibility</p:attrName>
                                        </p:attrNameLst>
                                      </p:cBhvr>
                                      <p:to>
                                        <p:strVal val="visible"/>
                                      </p:to>
                                    </p:set>
                                    <p:animEffect transition="in" filter="fade">
                                      <p:cBhvr>
                                        <p:cTn id="145" dur="500"/>
                                        <p:tgtEl>
                                          <p:spTgt spid="13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37"/>
                                        </p:tgtEl>
                                        <p:attrNameLst>
                                          <p:attrName>style.visibility</p:attrName>
                                        </p:attrNameLst>
                                      </p:cBhvr>
                                      <p:to>
                                        <p:strVal val="visible"/>
                                      </p:to>
                                    </p:set>
                                    <p:animEffect transition="in" filter="fade">
                                      <p:cBhvr>
                                        <p:cTn id="148" dur="500"/>
                                        <p:tgtEl>
                                          <p:spTgt spid="13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38"/>
                                        </p:tgtEl>
                                        <p:attrNameLst>
                                          <p:attrName>style.visibility</p:attrName>
                                        </p:attrNameLst>
                                      </p:cBhvr>
                                      <p:to>
                                        <p:strVal val="visible"/>
                                      </p:to>
                                    </p:set>
                                    <p:animEffect transition="in" filter="fade">
                                      <p:cBhvr>
                                        <p:cTn id="151" dur="500"/>
                                        <p:tgtEl>
                                          <p:spTgt spid="13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39"/>
                                        </p:tgtEl>
                                        <p:attrNameLst>
                                          <p:attrName>style.visibility</p:attrName>
                                        </p:attrNameLst>
                                      </p:cBhvr>
                                      <p:to>
                                        <p:strVal val="visible"/>
                                      </p:to>
                                    </p:set>
                                    <p:animEffect transition="in" filter="fade">
                                      <p:cBhvr>
                                        <p:cTn id="154" dur="500"/>
                                        <p:tgtEl>
                                          <p:spTgt spid="13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40"/>
                                        </p:tgtEl>
                                        <p:attrNameLst>
                                          <p:attrName>style.visibility</p:attrName>
                                        </p:attrNameLst>
                                      </p:cBhvr>
                                      <p:to>
                                        <p:strVal val="visible"/>
                                      </p:to>
                                    </p:set>
                                    <p:animEffect transition="in" filter="fade">
                                      <p:cBhvr>
                                        <p:cTn id="157" dur="500"/>
                                        <p:tgtEl>
                                          <p:spTgt spid="14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41"/>
                                        </p:tgtEl>
                                        <p:attrNameLst>
                                          <p:attrName>style.visibility</p:attrName>
                                        </p:attrNameLst>
                                      </p:cBhvr>
                                      <p:to>
                                        <p:strVal val="visible"/>
                                      </p:to>
                                    </p:set>
                                    <p:animEffect transition="in" filter="fade">
                                      <p:cBhvr>
                                        <p:cTn id="160" dur="500"/>
                                        <p:tgtEl>
                                          <p:spTgt spid="14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42"/>
                                        </p:tgtEl>
                                        <p:attrNameLst>
                                          <p:attrName>style.visibility</p:attrName>
                                        </p:attrNameLst>
                                      </p:cBhvr>
                                      <p:to>
                                        <p:strVal val="visible"/>
                                      </p:to>
                                    </p:set>
                                    <p:animEffect transition="in" filter="fade">
                                      <p:cBhvr>
                                        <p:cTn id="163" dur="500"/>
                                        <p:tgtEl>
                                          <p:spTgt spid="14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43"/>
                                        </p:tgtEl>
                                        <p:attrNameLst>
                                          <p:attrName>style.visibility</p:attrName>
                                        </p:attrNameLst>
                                      </p:cBhvr>
                                      <p:to>
                                        <p:strVal val="visible"/>
                                      </p:to>
                                    </p:set>
                                    <p:animEffect transition="in" filter="fade">
                                      <p:cBhvr>
                                        <p:cTn id="166" dur="500"/>
                                        <p:tgtEl>
                                          <p:spTgt spid="14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44"/>
                                        </p:tgtEl>
                                        <p:attrNameLst>
                                          <p:attrName>style.visibility</p:attrName>
                                        </p:attrNameLst>
                                      </p:cBhvr>
                                      <p:to>
                                        <p:strVal val="visible"/>
                                      </p:to>
                                    </p:set>
                                    <p:animEffect transition="in" filter="fade">
                                      <p:cBhvr>
                                        <p:cTn id="169" dur="500"/>
                                        <p:tgtEl>
                                          <p:spTgt spid="14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5"/>
                                        </p:tgtEl>
                                        <p:attrNameLst>
                                          <p:attrName>style.visibility</p:attrName>
                                        </p:attrNameLst>
                                      </p:cBhvr>
                                      <p:to>
                                        <p:strVal val="visible"/>
                                      </p:to>
                                    </p:set>
                                    <p:animEffect transition="in" filter="fade">
                                      <p:cBhvr>
                                        <p:cTn id="172" dur="500"/>
                                        <p:tgtEl>
                                          <p:spTgt spid="14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46"/>
                                        </p:tgtEl>
                                        <p:attrNameLst>
                                          <p:attrName>style.visibility</p:attrName>
                                        </p:attrNameLst>
                                      </p:cBhvr>
                                      <p:to>
                                        <p:strVal val="visible"/>
                                      </p:to>
                                    </p:set>
                                    <p:animEffect transition="in" filter="fade">
                                      <p:cBhvr>
                                        <p:cTn id="175" dur="500"/>
                                        <p:tgtEl>
                                          <p:spTgt spid="14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7"/>
                                        </p:tgtEl>
                                        <p:attrNameLst>
                                          <p:attrName>style.visibility</p:attrName>
                                        </p:attrNameLst>
                                      </p:cBhvr>
                                      <p:to>
                                        <p:strVal val="visible"/>
                                      </p:to>
                                    </p:set>
                                    <p:animEffect transition="in" filter="fade">
                                      <p:cBhvr>
                                        <p:cTn id="178" dur="500"/>
                                        <p:tgtEl>
                                          <p:spTgt spid="14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48"/>
                                        </p:tgtEl>
                                        <p:attrNameLst>
                                          <p:attrName>style.visibility</p:attrName>
                                        </p:attrNameLst>
                                      </p:cBhvr>
                                      <p:to>
                                        <p:strVal val="visible"/>
                                      </p:to>
                                    </p:set>
                                    <p:animEffect transition="in" filter="fade">
                                      <p:cBhvr>
                                        <p:cTn id="181" dur="500"/>
                                        <p:tgtEl>
                                          <p:spTgt spid="148"/>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49"/>
                                        </p:tgtEl>
                                        <p:attrNameLst>
                                          <p:attrName>style.visibility</p:attrName>
                                        </p:attrNameLst>
                                      </p:cBhvr>
                                      <p:to>
                                        <p:strVal val="visible"/>
                                      </p:to>
                                    </p:set>
                                    <p:animEffect transition="in" filter="fade">
                                      <p:cBhvr>
                                        <p:cTn id="184" dur="500"/>
                                        <p:tgtEl>
                                          <p:spTgt spid="14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50"/>
                                        </p:tgtEl>
                                        <p:attrNameLst>
                                          <p:attrName>style.visibility</p:attrName>
                                        </p:attrNameLst>
                                      </p:cBhvr>
                                      <p:to>
                                        <p:strVal val="visible"/>
                                      </p:to>
                                    </p:set>
                                    <p:animEffect transition="in" filter="fade">
                                      <p:cBhvr>
                                        <p:cTn id="187" dur="500"/>
                                        <p:tgtEl>
                                          <p:spTgt spid="150"/>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51"/>
                                        </p:tgtEl>
                                        <p:attrNameLst>
                                          <p:attrName>style.visibility</p:attrName>
                                        </p:attrNameLst>
                                      </p:cBhvr>
                                      <p:to>
                                        <p:strVal val="visible"/>
                                      </p:to>
                                    </p:set>
                                    <p:animEffect transition="in" filter="fade">
                                      <p:cBhvr>
                                        <p:cTn id="190" dur="500"/>
                                        <p:tgtEl>
                                          <p:spTgt spid="15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52"/>
                                        </p:tgtEl>
                                        <p:attrNameLst>
                                          <p:attrName>style.visibility</p:attrName>
                                        </p:attrNameLst>
                                      </p:cBhvr>
                                      <p:to>
                                        <p:strVal val="visible"/>
                                      </p:to>
                                    </p:set>
                                    <p:animEffect transition="in" filter="fade">
                                      <p:cBhvr>
                                        <p:cTn id="193" dur="500"/>
                                        <p:tgtEl>
                                          <p:spTgt spid="15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53"/>
                                        </p:tgtEl>
                                        <p:attrNameLst>
                                          <p:attrName>style.visibility</p:attrName>
                                        </p:attrNameLst>
                                      </p:cBhvr>
                                      <p:to>
                                        <p:strVal val="visible"/>
                                      </p:to>
                                    </p:set>
                                    <p:animEffect transition="in" filter="fade">
                                      <p:cBhvr>
                                        <p:cTn id="196" dur="500"/>
                                        <p:tgtEl>
                                          <p:spTgt spid="15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54"/>
                                        </p:tgtEl>
                                        <p:attrNameLst>
                                          <p:attrName>style.visibility</p:attrName>
                                        </p:attrNameLst>
                                      </p:cBhvr>
                                      <p:to>
                                        <p:strVal val="visible"/>
                                      </p:to>
                                    </p:set>
                                    <p:animEffect transition="in" filter="fade">
                                      <p:cBhvr>
                                        <p:cTn id="199" dur="500"/>
                                        <p:tgtEl>
                                          <p:spTgt spid="154"/>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55"/>
                                        </p:tgtEl>
                                        <p:attrNameLst>
                                          <p:attrName>style.visibility</p:attrName>
                                        </p:attrNameLst>
                                      </p:cBhvr>
                                      <p:to>
                                        <p:strVal val="visible"/>
                                      </p:to>
                                    </p:set>
                                    <p:animEffect transition="in" filter="fade">
                                      <p:cBhvr>
                                        <p:cTn id="202" dur="500"/>
                                        <p:tgtEl>
                                          <p:spTgt spid="15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56"/>
                                        </p:tgtEl>
                                        <p:attrNameLst>
                                          <p:attrName>style.visibility</p:attrName>
                                        </p:attrNameLst>
                                      </p:cBhvr>
                                      <p:to>
                                        <p:strVal val="visible"/>
                                      </p:to>
                                    </p:set>
                                    <p:animEffect transition="in" filter="fade">
                                      <p:cBhvr>
                                        <p:cTn id="205" dur="500"/>
                                        <p:tgtEl>
                                          <p:spTgt spid="156"/>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57"/>
                                        </p:tgtEl>
                                        <p:attrNameLst>
                                          <p:attrName>style.visibility</p:attrName>
                                        </p:attrNameLst>
                                      </p:cBhvr>
                                      <p:to>
                                        <p:strVal val="visible"/>
                                      </p:to>
                                    </p:set>
                                    <p:animEffect transition="in" filter="fade">
                                      <p:cBhvr>
                                        <p:cTn id="208" dur="500"/>
                                        <p:tgtEl>
                                          <p:spTgt spid="157"/>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58"/>
                                        </p:tgtEl>
                                        <p:attrNameLst>
                                          <p:attrName>style.visibility</p:attrName>
                                        </p:attrNameLst>
                                      </p:cBhvr>
                                      <p:to>
                                        <p:strVal val="visible"/>
                                      </p:to>
                                    </p:set>
                                    <p:animEffect transition="in" filter="fade">
                                      <p:cBhvr>
                                        <p:cTn id="211" dur="500"/>
                                        <p:tgtEl>
                                          <p:spTgt spid="158"/>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59"/>
                                        </p:tgtEl>
                                        <p:attrNameLst>
                                          <p:attrName>style.visibility</p:attrName>
                                        </p:attrNameLst>
                                      </p:cBhvr>
                                      <p:to>
                                        <p:strVal val="visible"/>
                                      </p:to>
                                    </p:set>
                                    <p:animEffect transition="in" filter="fade">
                                      <p:cBhvr>
                                        <p:cTn id="214" dur="500"/>
                                        <p:tgtEl>
                                          <p:spTgt spid="159"/>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60"/>
                                        </p:tgtEl>
                                        <p:attrNameLst>
                                          <p:attrName>style.visibility</p:attrName>
                                        </p:attrNameLst>
                                      </p:cBhvr>
                                      <p:to>
                                        <p:strVal val="visible"/>
                                      </p:to>
                                    </p:set>
                                    <p:animEffect transition="in" filter="fade">
                                      <p:cBhvr>
                                        <p:cTn id="217" dur="500"/>
                                        <p:tgtEl>
                                          <p:spTgt spid="160"/>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61"/>
                                        </p:tgtEl>
                                        <p:attrNameLst>
                                          <p:attrName>style.visibility</p:attrName>
                                        </p:attrNameLst>
                                      </p:cBhvr>
                                      <p:to>
                                        <p:strVal val="visible"/>
                                      </p:to>
                                    </p:set>
                                    <p:animEffect transition="in" filter="fade">
                                      <p:cBhvr>
                                        <p:cTn id="220" dur="500"/>
                                        <p:tgtEl>
                                          <p:spTgt spid="161"/>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62"/>
                                        </p:tgtEl>
                                        <p:attrNameLst>
                                          <p:attrName>style.visibility</p:attrName>
                                        </p:attrNameLst>
                                      </p:cBhvr>
                                      <p:to>
                                        <p:strVal val="visible"/>
                                      </p:to>
                                    </p:set>
                                    <p:animEffect transition="in" filter="fade">
                                      <p:cBhvr>
                                        <p:cTn id="223" dur="500"/>
                                        <p:tgtEl>
                                          <p:spTgt spid="162"/>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63"/>
                                        </p:tgtEl>
                                        <p:attrNameLst>
                                          <p:attrName>style.visibility</p:attrName>
                                        </p:attrNameLst>
                                      </p:cBhvr>
                                      <p:to>
                                        <p:strVal val="visible"/>
                                      </p:to>
                                    </p:set>
                                    <p:animEffect transition="in" filter="fade">
                                      <p:cBhvr>
                                        <p:cTn id="226" dur="500"/>
                                        <p:tgtEl>
                                          <p:spTgt spid="163"/>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64"/>
                                        </p:tgtEl>
                                        <p:attrNameLst>
                                          <p:attrName>style.visibility</p:attrName>
                                        </p:attrNameLst>
                                      </p:cBhvr>
                                      <p:to>
                                        <p:strVal val="visible"/>
                                      </p:to>
                                    </p:set>
                                    <p:animEffect transition="in" filter="fade">
                                      <p:cBhvr>
                                        <p:cTn id="229" dur="500"/>
                                        <p:tgtEl>
                                          <p:spTgt spid="164"/>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65"/>
                                        </p:tgtEl>
                                        <p:attrNameLst>
                                          <p:attrName>style.visibility</p:attrName>
                                        </p:attrNameLst>
                                      </p:cBhvr>
                                      <p:to>
                                        <p:strVal val="visible"/>
                                      </p:to>
                                    </p:set>
                                    <p:animEffect transition="in" filter="fade">
                                      <p:cBhvr>
                                        <p:cTn id="232" dur="500"/>
                                        <p:tgtEl>
                                          <p:spTgt spid="165"/>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66"/>
                                        </p:tgtEl>
                                        <p:attrNameLst>
                                          <p:attrName>style.visibility</p:attrName>
                                        </p:attrNameLst>
                                      </p:cBhvr>
                                      <p:to>
                                        <p:strVal val="visible"/>
                                      </p:to>
                                    </p:set>
                                    <p:animEffect transition="in" filter="fade">
                                      <p:cBhvr>
                                        <p:cTn id="235"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3" grpId="0" animBg="1"/>
      <p:bldP spid="53" grpId="0" animBg="1"/>
      <p:bldP spid="98" grpId="0" animBg="1"/>
      <p:bldP spid="99" grpId="0" animBg="1"/>
      <p:bldP spid="100" grpId="0" animBg="1"/>
      <p:bldP spid="101"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p:bldP spid="121" grpId="0"/>
      <p:bldP spid="122" grpId="0"/>
      <p:bldP spid="123" grpId="0"/>
      <p:bldP spid="124" grpId="0"/>
      <p:bldP spid="125" grpId="0"/>
      <p:bldP spid="126" grpId="0"/>
      <p:bldP spid="127" grpId="0"/>
      <p:bldP spid="128" grpId="0"/>
      <p:bldP spid="129" grpId="0"/>
      <p:bldP spid="130" grpId="0"/>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p:bldP spid="157" grpId="0"/>
      <p:bldP spid="158" grpId="0"/>
      <p:bldP spid="159" grpId="0"/>
      <p:bldP spid="160" grpId="0"/>
      <p:bldP spid="161" grpId="0"/>
      <p:bldP spid="162" grpId="0"/>
      <p:bldP spid="163" grpId="0"/>
      <p:bldP spid="164" grpId="0"/>
      <p:bldP spid="165" grpId="0"/>
      <p:bldP spid="166" grpId="0"/>
      <p:bldP spid="168" grpId="0"/>
      <p:bldP spid="169" grpId="0"/>
      <p:bldP spid="172"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4D4FF-288D-4495-7C85-58DBE099D5CB}"/>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6BC5FFC7-E922-CEDD-FD10-76A60DE41051}"/>
              </a:ext>
            </a:extLst>
          </p:cNvPr>
          <p:cNvSpPr/>
          <p:nvPr/>
        </p:nvSpPr>
        <p:spPr>
          <a:xfrm>
            <a:off x="1595339" y="117066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A2402DBF-8E46-A15F-ABA3-EEF233802EB7}"/>
              </a:ext>
            </a:extLst>
          </p:cNvPr>
          <p:cNvSpPr/>
          <p:nvPr/>
        </p:nvSpPr>
        <p:spPr>
          <a:xfrm>
            <a:off x="2835050" y="229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FB5868F6-1CE7-B1C9-DC5A-EC44DF8A91B1}"/>
              </a:ext>
            </a:extLst>
          </p:cNvPr>
          <p:cNvSpPr/>
          <p:nvPr/>
        </p:nvSpPr>
        <p:spPr>
          <a:xfrm>
            <a:off x="2273840"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BFACCB58-1A1B-2B0A-BC97-5EE341562725}"/>
              </a:ext>
            </a:extLst>
          </p:cNvPr>
          <p:cNvSpPr/>
          <p:nvPr/>
        </p:nvSpPr>
        <p:spPr>
          <a:xfrm>
            <a:off x="4033160" y="11720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B802FBE7-00C4-95B2-4F46-593848BDF803}"/>
              </a:ext>
            </a:extLst>
          </p:cNvPr>
          <p:cNvSpPr/>
          <p:nvPr/>
        </p:nvSpPr>
        <p:spPr>
          <a:xfrm>
            <a:off x="3312762"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0" name="直接箭头连接符 9">
            <a:extLst>
              <a:ext uri="{FF2B5EF4-FFF2-40B4-BE49-F238E27FC236}">
                <a16:creationId xmlns:a16="http://schemas.microsoft.com/office/drawing/2014/main" id="{4E5C2093-2B4D-EBBA-F6ED-AA940AE1DA0C}"/>
              </a:ext>
            </a:extLst>
          </p:cNvPr>
          <p:cNvCxnSpPr>
            <a:cxnSpLocks/>
          </p:cNvCxnSpPr>
          <p:nvPr/>
        </p:nvCxnSpPr>
        <p:spPr>
          <a:xfrm flipH="1">
            <a:off x="2045339" y="641916"/>
            <a:ext cx="678501"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4A6F7E6-9D23-8629-E2F3-5112B7F229DD}"/>
              </a:ext>
            </a:extLst>
          </p:cNvPr>
          <p:cNvCxnSpPr>
            <a:cxnSpLocks/>
          </p:cNvCxnSpPr>
          <p:nvPr/>
        </p:nvCxnSpPr>
        <p:spPr>
          <a:xfrm>
            <a:off x="3312762" y="641916"/>
            <a:ext cx="720398"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B993334-D653-95CC-73A3-B71BEF8F853F}"/>
              </a:ext>
            </a:extLst>
          </p:cNvPr>
          <p:cNvCxnSpPr>
            <a:cxnSpLocks/>
          </p:cNvCxnSpPr>
          <p:nvPr/>
        </p:nvCxnSpPr>
        <p:spPr>
          <a:xfrm flipV="1">
            <a:off x="3733663" y="1620662"/>
            <a:ext cx="388398"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440C276-11B9-4255-237C-336B10699005}"/>
              </a:ext>
            </a:extLst>
          </p:cNvPr>
          <p:cNvCxnSpPr>
            <a:cxnSpLocks/>
          </p:cNvCxnSpPr>
          <p:nvPr/>
        </p:nvCxnSpPr>
        <p:spPr>
          <a:xfrm flipH="1">
            <a:off x="2769511" y="2620855"/>
            <a:ext cx="481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44A5261-5EF0-A684-D2AF-58564F96C447}"/>
              </a:ext>
            </a:extLst>
          </p:cNvPr>
          <p:cNvCxnSpPr>
            <a:cxnSpLocks/>
          </p:cNvCxnSpPr>
          <p:nvPr/>
        </p:nvCxnSpPr>
        <p:spPr>
          <a:xfrm>
            <a:off x="1924780" y="1620662"/>
            <a:ext cx="400231"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078C5589-B324-2A81-F0D1-11282429EC3C}"/>
              </a:ext>
            </a:extLst>
          </p:cNvPr>
          <p:cNvCxnSpPr>
            <a:cxnSpLocks/>
          </p:cNvCxnSpPr>
          <p:nvPr/>
        </p:nvCxnSpPr>
        <p:spPr>
          <a:xfrm>
            <a:off x="3123820" y="718150"/>
            <a:ext cx="320418" cy="1610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742EFEE4-CA61-1D0A-3CE1-E7F6AF7BA02B}"/>
              </a:ext>
            </a:extLst>
          </p:cNvPr>
          <p:cNvCxnSpPr>
            <a:cxnSpLocks/>
          </p:cNvCxnSpPr>
          <p:nvPr/>
        </p:nvCxnSpPr>
        <p:spPr>
          <a:xfrm flipV="1">
            <a:off x="2669150" y="1454890"/>
            <a:ext cx="1306861" cy="9504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F7D881DF-6B1F-D45A-FE2C-D1C271250FD6}"/>
              </a:ext>
            </a:extLst>
          </p:cNvPr>
          <p:cNvSpPr txBox="1"/>
          <p:nvPr/>
        </p:nvSpPr>
        <p:spPr>
          <a:xfrm>
            <a:off x="2017627" y="309739"/>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1DE5E450-DFC0-69F4-9935-B705508B1442}"/>
              </a:ext>
            </a:extLst>
          </p:cNvPr>
          <p:cNvSpPr txBox="1"/>
          <p:nvPr/>
        </p:nvSpPr>
        <p:spPr>
          <a:xfrm>
            <a:off x="1524042" y="1792592"/>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DB9BCF1B-CEFD-518A-4DD6-9AB4B900FB46}"/>
              </a:ext>
            </a:extLst>
          </p:cNvPr>
          <p:cNvSpPr txBox="1"/>
          <p:nvPr/>
        </p:nvSpPr>
        <p:spPr>
          <a:xfrm>
            <a:off x="2707637" y="258424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F3E78594-2C9A-DFC6-9769-50A75BF0CFF8}"/>
              </a:ext>
            </a:extLst>
          </p:cNvPr>
          <p:cNvSpPr txBox="1"/>
          <p:nvPr/>
        </p:nvSpPr>
        <p:spPr>
          <a:xfrm>
            <a:off x="4002311" y="1930118"/>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60</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A4BAB5EC-CCFF-1267-F161-BEFD28DEBFB7}"/>
              </a:ext>
            </a:extLst>
          </p:cNvPr>
          <p:cNvSpPr txBox="1"/>
          <p:nvPr/>
        </p:nvSpPr>
        <p:spPr>
          <a:xfrm>
            <a:off x="2669150" y="92663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30</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5AA00629-23D9-EBFD-F108-455A3136141A}"/>
              </a:ext>
            </a:extLst>
          </p:cNvPr>
          <p:cNvSpPr txBox="1"/>
          <p:nvPr/>
        </p:nvSpPr>
        <p:spPr>
          <a:xfrm>
            <a:off x="2632130" y="1583516"/>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57BC59D5-5A4A-411E-1B08-E7D05C8FA252}"/>
              </a:ext>
            </a:extLst>
          </p:cNvPr>
          <p:cNvSpPr txBox="1"/>
          <p:nvPr/>
        </p:nvSpPr>
        <p:spPr>
          <a:xfrm>
            <a:off x="3557008" y="365350"/>
            <a:ext cx="720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100</a:t>
            </a:r>
            <a:endParaRPr lang="zh-CN" altLang="en-US" sz="2800" dirty="0">
              <a:latin typeface="宋体" panose="02010600030101010101" pitchFamily="2" charset="-122"/>
              <a:ea typeface="宋体" panose="02010600030101010101" pitchFamily="2" charset="-122"/>
            </a:endParaRPr>
          </a:p>
        </p:txBody>
      </p:sp>
      <p:sp>
        <p:nvSpPr>
          <p:cNvPr id="8" name="矩形 7">
            <a:extLst>
              <a:ext uri="{FF2B5EF4-FFF2-40B4-BE49-F238E27FC236}">
                <a16:creationId xmlns:a16="http://schemas.microsoft.com/office/drawing/2014/main" id="{2F07490B-1D54-6EE3-CE21-E96D6171CCF2}"/>
              </a:ext>
            </a:extLst>
          </p:cNvPr>
          <p:cNvSpPr/>
          <p:nvPr/>
        </p:nvSpPr>
        <p:spPr>
          <a:xfrm>
            <a:off x="6849673"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 name="矩形 10">
            <a:extLst>
              <a:ext uri="{FF2B5EF4-FFF2-40B4-BE49-F238E27FC236}">
                <a16:creationId xmlns:a16="http://schemas.microsoft.com/office/drawing/2014/main" id="{92C448C5-D812-C736-8847-BAF1EB2E3A68}"/>
              </a:ext>
            </a:extLst>
          </p:cNvPr>
          <p:cNvSpPr/>
          <p:nvPr/>
        </p:nvSpPr>
        <p:spPr>
          <a:xfrm>
            <a:off x="7287865"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3" name="矩形 12">
            <a:extLst>
              <a:ext uri="{FF2B5EF4-FFF2-40B4-BE49-F238E27FC236}">
                <a16:creationId xmlns:a16="http://schemas.microsoft.com/office/drawing/2014/main" id="{3AA3EA92-9F01-32A6-92AA-22423D5B7E88}"/>
              </a:ext>
            </a:extLst>
          </p:cNvPr>
          <p:cNvSpPr/>
          <p:nvPr/>
        </p:nvSpPr>
        <p:spPr>
          <a:xfrm>
            <a:off x="7726057"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4" name="矩形 13">
            <a:extLst>
              <a:ext uri="{FF2B5EF4-FFF2-40B4-BE49-F238E27FC236}">
                <a16:creationId xmlns:a16="http://schemas.microsoft.com/office/drawing/2014/main" id="{C8BD72EF-9D94-8C9D-0F74-5C04540CD561}"/>
              </a:ext>
            </a:extLst>
          </p:cNvPr>
          <p:cNvSpPr/>
          <p:nvPr/>
        </p:nvSpPr>
        <p:spPr>
          <a:xfrm>
            <a:off x="8164249"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5" name="矩形 14">
            <a:extLst>
              <a:ext uri="{FF2B5EF4-FFF2-40B4-BE49-F238E27FC236}">
                <a16:creationId xmlns:a16="http://schemas.microsoft.com/office/drawing/2014/main" id="{E572C3F8-576E-5A79-6844-B0FADF3EFAD8}"/>
              </a:ext>
            </a:extLst>
          </p:cNvPr>
          <p:cNvSpPr/>
          <p:nvPr/>
        </p:nvSpPr>
        <p:spPr>
          <a:xfrm>
            <a:off x="8596107"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100</a:t>
            </a:r>
            <a:endParaRPr lang="zh-CN" altLang="en-US" sz="1200" dirty="0">
              <a:solidFill>
                <a:schemeClr val="tx1"/>
              </a:solidFill>
            </a:endParaRPr>
          </a:p>
        </p:txBody>
      </p:sp>
      <p:sp>
        <p:nvSpPr>
          <p:cNvPr id="16" name="矩形 15">
            <a:extLst>
              <a:ext uri="{FF2B5EF4-FFF2-40B4-BE49-F238E27FC236}">
                <a16:creationId xmlns:a16="http://schemas.microsoft.com/office/drawing/2014/main" id="{F8284CA7-6A46-9875-3A64-D79C3427F19C}"/>
              </a:ext>
            </a:extLst>
          </p:cNvPr>
          <p:cNvSpPr/>
          <p:nvPr/>
        </p:nvSpPr>
        <p:spPr>
          <a:xfrm>
            <a:off x="6849673"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 name="矩形 16">
            <a:extLst>
              <a:ext uri="{FF2B5EF4-FFF2-40B4-BE49-F238E27FC236}">
                <a16:creationId xmlns:a16="http://schemas.microsoft.com/office/drawing/2014/main" id="{EB245C65-6EBB-BB19-4162-F6B0F11D8AA8}"/>
              </a:ext>
            </a:extLst>
          </p:cNvPr>
          <p:cNvSpPr/>
          <p:nvPr/>
        </p:nvSpPr>
        <p:spPr>
          <a:xfrm>
            <a:off x="7287865"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 name="矩形 17">
            <a:extLst>
              <a:ext uri="{FF2B5EF4-FFF2-40B4-BE49-F238E27FC236}">
                <a16:creationId xmlns:a16="http://schemas.microsoft.com/office/drawing/2014/main" id="{1DB2D423-C4F5-9D63-C204-0314748E04AB}"/>
              </a:ext>
            </a:extLst>
          </p:cNvPr>
          <p:cNvSpPr/>
          <p:nvPr/>
        </p:nvSpPr>
        <p:spPr>
          <a:xfrm>
            <a:off x="7726057"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9" name="矩形 18">
            <a:extLst>
              <a:ext uri="{FF2B5EF4-FFF2-40B4-BE49-F238E27FC236}">
                <a16:creationId xmlns:a16="http://schemas.microsoft.com/office/drawing/2014/main" id="{D264D963-9D1C-D2D9-46D6-70E451FAE329}"/>
              </a:ext>
            </a:extLst>
          </p:cNvPr>
          <p:cNvSpPr/>
          <p:nvPr/>
        </p:nvSpPr>
        <p:spPr>
          <a:xfrm>
            <a:off x="8164249"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0" name="矩形 19">
            <a:extLst>
              <a:ext uri="{FF2B5EF4-FFF2-40B4-BE49-F238E27FC236}">
                <a16:creationId xmlns:a16="http://schemas.microsoft.com/office/drawing/2014/main" id="{E2BE9E79-F272-074C-B851-F1D229DFF32F}"/>
              </a:ext>
            </a:extLst>
          </p:cNvPr>
          <p:cNvSpPr/>
          <p:nvPr/>
        </p:nvSpPr>
        <p:spPr>
          <a:xfrm>
            <a:off x="8596107"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1" name="矩形 20">
            <a:extLst>
              <a:ext uri="{FF2B5EF4-FFF2-40B4-BE49-F238E27FC236}">
                <a16:creationId xmlns:a16="http://schemas.microsoft.com/office/drawing/2014/main" id="{9213E405-9DE8-436B-6250-DA9D91E9EAA5}"/>
              </a:ext>
            </a:extLst>
          </p:cNvPr>
          <p:cNvSpPr/>
          <p:nvPr/>
        </p:nvSpPr>
        <p:spPr>
          <a:xfrm>
            <a:off x="6849673"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2" name="矩形 21">
            <a:extLst>
              <a:ext uri="{FF2B5EF4-FFF2-40B4-BE49-F238E27FC236}">
                <a16:creationId xmlns:a16="http://schemas.microsoft.com/office/drawing/2014/main" id="{F8554ED0-ADFD-EF62-9F2C-4152646A1A2A}"/>
              </a:ext>
            </a:extLst>
          </p:cNvPr>
          <p:cNvSpPr/>
          <p:nvPr/>
        </p:nvSpPr>
        <p:spPr>
          <a:xfrm>
            <a:off x="7287865"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3" name="矩形 22">
            <a:extLst>
              <a:ext uri="{FF2B5EF4-FFF2-40B4-BE49-F238E27FC236}">
                <a16:creationId xmlns:a16="http://schemas.microsoft.com/office/drawing/2014/main" id="{B9E60242-B533-D689-FBA4-85D9CD95EFD6}"/>
              </a:ext>
            </a:extLst>
          </p:cNvPr>
          <p:cNvSpPr/>
          <p:nvPr/>
        </p:nvSpPr>
        <p:spPr>
          <a:xfrm>
            <a:off x="7726057"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4" name="矩形 23">
            <a:extLst>
              <a:ext uri="{FF2B5EF4-FFF2-40B4-BE49-F238E27FC236}">
                <a16:creationId xmlns:a16="http://schemas.microsoft.com/office/drawing/2014/main" id="{BC7777D2-E199-3084-A012-5B3C2EF4A164}"/>
              </a:ext>
            </a:extLst>
          </p:cNvPr>
          <p:cNvSpPr/>
          <p:nvPr/>
        </p:nvSpPr>
        <p:spPr>
          <a:xfrm>
            <a:off x="8164249"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 name="矩形 24">
            <a:extLst>
              <a:ext uri="{FF2B5EF4-FFF2-40B4-BE49-F238E27FC236}">
                <a16:creationId xmlns:a16="http://schemas.microsoft.com/office/drawing/2014/main" id="{0A95D668-BAC9-AE96-F7C3-A4AD61AEE0B9}"/>
              </a:ext>
            </a:extLst>
          </p:cNvPr>
          <p:cNvSpPr/>
          <p:nvPr/>
        </p:nvSpPr>
        <p:spPr>
          <a:xfrm>
            <a:off x="8596107"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26" name="矩形 25">
            <a:extLst>
              <a:ext uri="{FF2B5EF4-FFF2-40B4-BE49-F238E27FC236}">
                <a16:creationId xmlns:a16="http://schemas.microsoft.com/office/drawing/2014/main" id="{C5D76ED5-60D3-73B8-3C0D-D96F0B5F2D3A}"/>
              </a:ext>
            </a:extLst>
          </p:cNvPr>
          <p:cNvSpPr/>
          <p:nvPr/>
        </p:nvSpPr>
        <p:spPr>
          <a:xfrm>
            <a:off x="6849673"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7" name="矩形 26">
            <a:extLst>
              <a:ext uri="{FF2B5EF4-FFF2-40B4-BE49-F238E27FC236}">
                <a16:creationId xmlns:a16="http://schemas.microsoft.com/office/drawing/2014/main" id="{8F1CC748-D9CB-34DC-F249-3D97570E410A}"/>
              </a:ext>
            </a:extLst>
          </p:cNvPr>
          <p:cNvSpPr/>
          <p:nvPr/>
        </p:nvSpPr>
        <p:spPr>
          <a:xfrm>
            <a:off x="7287865"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8" name="矩形 27">
            <a:extLst>
              <a:ext uri="{FF2B5EF4-FFF2-40B4-BE49-F238E27FC236}">
                <a16:creationId xmlns:a16="http://schemas.microsoft.com/office/drawing/2014/main" id="{7F4BD0E6-5350-46A3-C3F2-5911A6C311DE}"/>
              </a:ext>
            </a:extLst>
          </p:cNvPr>
          <p:cNvSpPr/>
          <p:nvPr/>
        </p:nvSpPr>
        <p:spPr>
          <a:xfrm>
            <a:off x="7726057"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29" name="矩形 28">
            <a:extLst>
              <a:ext uri="{FF2B5EF4-FFF2-40B4-BE49-F238E27FC236}">
                <a16:creationId xmlns:a16="http://schemas.microsoft.com/office/drawing/2014/main" id="{8A18FD2B-D961-9582-8715-1F5819C0C7E2}"/>
              </a:ext>
            </a:extLst>
          </p:cNvPr>
          <p:cNvSpPr/>
          <p:nvPr/>
        </p:nvSpPr>
        <p:spPr>
          <a:xfrm>
            <a:off x="8164249"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 name="矩形 29">
            <a:extLst>
              <a:ext uri="{FF2B5EF4-FFF2-40B4-BE49-F238E27FC236}">
                <a16:creationId xmlns:a16="http://schemas.microsoft.com/office/drawing/2014/main" id="{876BD812-1AEC-A737-40F9-014C4D837109}"/>
              </a:ext>
            </a:extLst>
          </p:cNvPr>
          <p:cNvSpPr/>
          <p:nvPr/>
        </p:nvSpPr>
        <p:spPr>
          <a:xfrm>
            <a:off x="8596107"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31" name="矩形 30">
            <a:extLst>
              <a:ext uri="{FF2B5EF4-FFF2-40B4-BE49-F238E27FC236}">
                <a16:creationId xmlns:a16="http://schemas.microsoft.com/office/drawing/2014/main" id="{437FB71B-A75E-BBBA-DB13-2D9641813CDA}"/>
              </a:ext>
            </a:extLst>
          </p:cNvPr>
          <p:cNvSpPr/>
          <p:nvPr/>
        </p:nvSpPr>
        <p:spPr>
          <a:xfrm>
            <a:off x="6849673"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2" name="矩形 31">
            <a:extLst>
              <a:ext uri="{FF2B5EF4-FFF2-40B4-BE49-F238E27FC236}">
                <a16:creationId xmlns:a16="http://schemas.microsoft.com/office/drawing/2014/main" id="{6BBBE3D0-4AF8-A8A8-46CD-653FEAB65B09}"/>
              </a:ext>
            </a:extLst>
          </p:cNvPr>
          <p:cNvSpPr/>
          <p:nvPr/>
        </p:nvSpPr>
        <p:spPr>
          <a:xfrm>
            <a:off x="7287865"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3" name="矩形 32">
            <a:extLst>
              <a:ext uri="{FF2B5EF4-FFF2-40B4-BE49-F238E27FC236}">
                <a16:creationId xmlns:a16="http://schemas.microsoft.com/office/drawing/2014/main" id="{37039776-2634-5BF1-2CB1-E707A449A305}"/>
              </a:ext>
            </a:extLst>
          </p:cNvPr>
          <p:cNvSpPr/>
          <p:nvPr/>
        </p:nvSpPr>
        <p:spPr>
          <a:xfrm>
            <a:off x="7726057"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4" name="矩形 33">
            <a:extLst>
              <a:ext uri="{FF2B5EF4-FFF2-40B4-BE49-F238E27FC236}">
                <a16:creationId xmlns:a16="http://schemas.microsoft.com/office/drawing/2014/main" id="{58B7BC16-D971-59D4-F72C-C548E4816345}"/>
              </a:ext>
            </a:extLst>
          </p:cNvPr>
          <p:cNvSpPr/>
          <p:nvPr/>
        </p:nvSpPr>
        <p:spPr>
          <a:xfrm>
            <a:off x="8164249"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5" name="矩形 34">
            <a:extLst>
              <a:ext uri="{FF2B5EF4-FFF2-40B4-BE49-F238E27FC236}">
                <a16:creationId xmlns:a16="http://schemas.microsoft.com/office/drawing/2014/main" id="{B0C5BD17-8763-72BD-7053-32F5E28BEB07}"/>
              </a:ext>
            </a:extLst>
          </p:cNvPr>
          <p:cNvSpPr/>
          <p:nvPr/>
        </p:nvSpPr>
        <p:spPr>
          <a:xfrm>
            <a:off x="8596107"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6" name="文本框 35">
            <a:extLst>
              <a:ext uri="{FF2B5EF4-FFF2-40B4-BE49-F238E27FC236}">
                <a16:creationId xmlns:a16="http://schemas.microsoft.com/office/drawing/2014/main" id="{C8E9B0B6-61F6-E36B-5CAF-8129CC07D927}"/>
              </a:ext>
            </a:extLst>
          </p:cNvPr>
          <p:cNvSpPr txBox="1"/>
          <p:nvPr/>
        </p:nvSpPr>
        <p:spPr>
          <a:xfrm>
            <a:off x="6894234"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F1C08D26-1E94-B8E0-38D7-2604F56E621D}"/>
              </a:ext>
            </a:extLst>
          </p:cNvPr>
          <p:cNvSpPr txBox="1"/>
          <p:nvPr/>
        </p:nvSpPr>
        <p:spPr>
          <a:xfrm>
            <a:off x="7332426"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AC17F2CE-2C2B-580C-7AE1-309A160DB1CD}"/>
              </a:ext>
            </a:extLst>
          </p:cNvPr>
          <p:cNvSpPr txBox="1"/>
          <p:nvPr/>
        </p:nvSpPr>
        <p:spPr>
          <a:xfrm>
            <a:off x="7750866"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44CAAB1C-D75F-D0E9-2AB6-0DF7318B7914}"/>
              </a:ext>
            </a:extLst>
          </p:cNvPr>
          <p:cNvSpPr txBox="1"/>
          <p:nvPr/>
        </p:nvSpPr>
        <p:spPr>
          <a:xfrm>
            <a:off x="8189058"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44C09B69-0EA1-07C2-8D97-25ECE3C1B0A0}"/>
              </a:ext>
            </a:extLst>
          </p:cNvPr>
          <p:cNvSpPr txBox="1"/>
          <p:nvPr/>
        </p:nvSpPr>
        <p:spPr>
          <a:xfrm>
            <a:off x="8658303"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AAC7F1D4-D6C8-E950-E45D-2D414B7E66D1}"/>
              </a:ext>
            </a:extLst>
          </p:cNvPr>
          <p:cNvSpPr txBox="1"/>
          <p:nvPr/>
        </p:nvSpPr>
        <p:spPr>
          <a:xfrm>
            <a:off x="6456043"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8BABDF84-0541-A79B-1466-A205657B566F}"/>
              </a:ext>
            </a:extLst>
          </p:cNvPr>
          <p:cNvSpPr txBox="1"/>
          <p:nvPr/>
        </p:nvSpPr>
        <p:spPr>
          <a:xfrm>
            <a:off x="6452854"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1A04BAB6-D223-BA96-04FD-A9C9A778D814}"/>
              </a:ext>
            </a:extLst>
          </p:cNvPr>
          <p:cNvSpPr txBox="1"/>
          <p:nvPr/>
        </p:nvSpPr>
        <p:spPr>
          <a:xfrm>
            <a:off x="6452853"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0758F8AB-96EC-A5E5-2AF7-05E447176C30}"/>
              </a:ext>
            </a:extLst>
          </p:cNvPr>
          <p:cNvSpPr txBox="1"/>
          <p:nvPr/>
        </p:nvSpPr>
        <p:spPr>
          <a:xfrm>
            <a:off x="6451969"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6DC930FE-A846-BC69-07FA-8E2DEF6A4D25}"/>
              </a:ext>
            </a:extLst>
          </p:cNvPr>
          <p:cNvSpPr txBox="1"/>
          <p:nvPr/>
        </p:nvSpPr>
        <p:spPr>
          <a:xfrm>
            <a:off x="6451969"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81E7A888-6805-9FD9-42B0-28821118BA5C}"/>
              </a:ext>
            </a:extLst>
          </p:cNvPr>
          <p:cNvSpPr txBox="1"/>
          <p:nvPr/>
        </p:nvSpPr>
        <p:spPr>
          <a:xfrm>
            <a:off x="7750865"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A2</a:t>
            </a:r>
            <a:endParaRPr lang="zh-CN" altLang="en-US" sz="2400" dirty="0">
              <a:latin typeface="宋体" panose="02010600030101010101" pitchFamily="2" charset="-122"/>
              <a:ea typeface="宋体" panose="02010600030101010101" pitchFamily="2" charset="-122"/>
            </a:endParaRPr>
          </a:p>
        </p:txBody>
      </p:sp>
      <p:sp>
        <p:nvSpPr>
          <p:cNvPr id="62" name="矩形 61">
            <a:extLst>
              <a:ext uri="{FF2B5EF4-FFF2-40B4-BE49-F238E27FC236}">
                <a16:creationId xmlns:a16="http://schemas.microsoft.com/office/drawing/2014/main" id="{4CFDDC85-3287-EF10-ACD1-66949EA4B4A3}"/>
              </a:ext>
            </a:extLst>
          </p:cNvPr>
          <p:cNvSpPr/>
          <p:nvPr/>
        </p:nvSpPr>
        <p:spPr>
          <a:xfrm>
            <a:off x="9747450"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3" name="矩形 62">
            <a:extLst>
              <a:ext uri="{FF2B5EF4-FFF2-40B4-BE49-F238E27FC236}">
                <a16:creationId xmlns:a16="http://schemas.microsoft.com/office/drawing/2014/main" id="{5FDB1368-ABE2-1943-B4AA-514A586D01B7}"/>
              </a:ext>
            </a:extLst>
          </p:cNvPr>
          <p:cNvSpPr/>
          <p:nvPr/>
        </p:nvSpPr>
        <p:spPr>
          <a:xfrm>
            <a:off x="10185642"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4" name="矩形 63">
            <a:extLst>
              <a:ext uri="{FF2B5EF4-FFF2-40B4-BE49-F238E27FC236}">
                <a16:creationId xmlns:a16="http://schemas.microsoft.com/office/drawing/2014/main" id="{56BE0CCE-B0DC-CC4A-ED0B-D95AEDD2AD3B}"/>
              </a:ext>
            </a:extLst>
          </p:cNvPr>
          <p:cNvSpPr/>
          <p:nvPr/>
        </p:nvSpPr>
        <p:spPr>
          <a:xfrm>
            <a:off x="10623834"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65" name="矩形 64">
            <a:extLst>
              <a:ext uri="{FF2B5EF4-FFF2-40B4-BE49-F238E27FC236}">
                <a16:creationId xmlns:a16="http://schemas.microsoft.com/office/drawing/2014/main" id="{0E9019CE-EB97-8972-8FC2-B6AABF784202}"/>
              </a:ext>
            </a:extLst>
          </p:cNvPr>
          <p:cNvSpPr/>
          <p:nvPr/>
        </p:nvSpPr>
        <p:spPr>
          <a:xfrm>
            <a:off x="11062026"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6" name="矩形 65">
            <a:extLst>
              <a:ext uri="{FF2B5EF4-FFF2-40B4-BE49-F238E27FC236}">
                <a16:creationId xmlns:a16="http://schemas.microsoft.com/office/drawing/2014/main" id="{E574436D-B15E-B729-0530-7D9C3DF7D832}"/>
              </a:ext>
            </a:extLst>
          </p:cNvPr>
          <p:cNvSpPr/>
          <p:nvPr/>
        </p:nvSpPr>
        <p:spPr>
          <a:xfrm>
            <a:off x="11493884"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7" name="矩形 66">
            <a:extLst>
              <a:ext uri="{FF2B5EF4-FFF2-40B4-BE49-F238E27FC236}">
                <a16:creationId xmlns:a16="http://schemas.microsoft.com/office/drawing/2014/main" id="{492E72A0-65A6-B77E-826A-A5C752A21249}"/>
              </a:ext>
            </a:extLst>
          </p:cNvPr>
          <p:cNvSpPr/>
          <p:nvPr/>
        </p:nvSpPr>
        <p:spPr>
          <a:xfrm>
            <a:off x="9747450"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8" name="矩形 67">
            <a:extLst>
              <a:ext uri="{FF2B5EF4-FFF2-40B4-BE49-F238E27FC236}">
                <a16:creationId xmlns:a16="http://schemas.microsoft.com/office/drawing/2014/main" id="{E26B0593-B160-C401-607A-BAF7B5C259E2}"/>
              </a:ext>
            </a:extLst>
          </p:cNvPr>
          <p:cNvSpPr/>
          <p:nvPr/>
        </p:nvSpPr>
        <p:spPr>
          <a:xfrm>
            <a:off x="10185642"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9" name="矩形 68">
            <a:extLst>
              <a:ext uri="{FF2B5EF4-FFF2-40B4-BE49-F238E27FC236}">
                <a16:creationId xmlns:a16="http://schemas.microsoft.com/office/drawing/2014/main" id="{1F1F6D74-DB7F-24ED-D094-64DD9F84E9BB}"/>
              </a:ext>
            </a:extLst>
          </p:cNvPr>
          <p:cNvSpPr/>
          <p:nvPr/>
        </p:nvSpPr>
        <p:spPr>
          <a:xfrm>
            <a:off x="10623834"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0" name="矩形 69">
            <a:extLst>
              <a:ext uri="{FF2B5EF4-FFF2-40B4-BE49-F238E27FC236}">
                <a16:creationId xmlns:a16="http://schemas.microsoft.com/office/drawing/2014/main" id="{96D7EE23-BBDA-17CA-D1F5-E73F2C4C0DD3}"/>
              </a:ext>
            </a:extLst>
          </p:cNvPr>
          <p:cNvSpPr/>
          <p:nvPr/>
        </p:nvSpPr>
        <p:spPr>
          <a:xfrm>
            <a:off x="11062026"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1" name="矩形 70">
            <a:extLst>
              <a:ext uri="{FF2B5EF4-FFF2-40B4-BE49-F238E27FC236}">
                <a16:creationId xmlns:a16="http://schemas.microsoft.com/office/drawing/2014/main" id="{9452AB2F-F78A-18A0-D8D1-AC0209D82010}"/>
              </a:ext>
            </a:extLst>
          </p:cNvPr>
          <p:cNvSpPr/>
          <p:nvPr/>
        </p:nvSpPr>
        <p:spPr>
          <a:xfrm>
            <a:off x="11493884"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p>
        </p:txBody>
      </p:sp>
      <p:sp>
        <p:nvSpPr>
          <p:cNvPr id="72" name="矩形 71">
            <a:extLst>
              <a:ext uri="{FF2B5EF4-FFF2-40B4-BE49-F238E27FC236}">
                <a16:creationId xmlns:a16="http://schemas.microsoft.com/office/drawing/2014/main" id="{5E79E8C2-2A65-A15F-B738-A31903374016}"/>
              </a:ext>
            </a:extLst>
          </p:cNvPr>
          <p:cNvSpPr/>
          <p:nvPr/>
        </p:nvSpPr>
        <p:spPr>
          <a:xfrm>
            <a:off x="9747450"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3" name="矩形 72">
            <a:extLst>
              <a:ext uri="{FF2B5EF4-FFF2-40B4-BE49-F238E27FC236}">
                <a16:creationId xmlns:a16="http://schemas.microsoft.com/office/drawing/2014/main" id="{2B21E737-A304-6828-32C0-0C002677CBAF}"/>
              </a:ext>
            </a:extLst>
          </p:cNvPr>
          <p:cNvSpPr/>
          <p:nvPr/>
        </p:nvSpPr>
        <p:spPr>
          <a:xfrm>
            <a:off x="10185642"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4" name="矩形 73">
            <a:extLst>
              <a:ext uri="{FF2B5EF4-FFF2-40B4-BE49-F238E27FC236}">
                <a16:creationId xmlns:a16="http://schemas.microsoft.com/office/drawing/2014/main" id="{B369A8AE-747E-3751-7C75-FAF834315488}"/>
              </a:ext>
            </a:extLst>
          </p:cNvPr>
          <p:cNvSpPr/>
          <p:nvPr/>
        </p:nvSpPr>
        <p:spPr>
          <a:xfrm>
            <a:off x="10623834"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5" name="矩形 74">
            <a:extLst>
              <a:ext uri="{FF2B5EF4-FFF2-40B4-BE49-F238E27FC236}">
                <a16:creationId xmlns:a16="http://schemas.microsoft.com/office/drawing/2014/main" id="{731CA09B-A818-9AFF-9328-789335F40D52}"/>
              </a:ext>
            </a:extLst>
          </p:cNvPr>
          <p:cNvSpPr/>
          <p:nvPr/>
        </p:nvSpPr>
        <p:spPr>
          <a:xfrm>
            <a:off x="11062026"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6" name="矩形 75">
            <a:extLst>
              <a:ext uri="{FF2B5EF4-FFF2-40B4-BE49-F238E27FC236}">
                <a16:creationId xmlns:a16="http://schemas.microsoft.com/office/drawing/2014/main" id="{4D71AE4E-F51E-C8BA-556D-4FD8BFA6B0C7}"/>
              </a:ext>
            </a:extLst>
          </p:cNvPr>
          <p:cNvSpPr/>
          <p:nvPr/>
        </p:nvSpPr>
        <p:spPr>
          <a:xfrm>
            <a:off x="11493884"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7" name="矩形 76">
            <a:extLst>
              <a:ext uri="{FF2B5EF4-FFF2-40B4-BE49-F238E27FC236}">
                <a16:creationId xmlns:a16="http://schemas.microsoft.com/office/drawing/2014/main" id="{31A0949F-03CF-FBF3-A4A1-B80C5D96AEAB}"/>
              </a:ext>
            </a:extLst>
          </p:cNvPr>
          <p:cNvSpPr/>
          <p:nvPr/>
        </p:nvSpPr>
        <p:spPr>
          <a:xfrm>
            <a:off x="9747450"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8" name="矩形 77">
            <a:extLst>
              <a:ext uri="{FF2B5EF4-FFF2-40B4-BE49-F238E27FC236}">
                <a16:creationId xmlns:a16="http://schemas.microsoft.com/office/drawing/2014/main" id="{777A6372-9F33-0461-9D8C-D5D0400F9BE8}"/>
              </a:ext>
            </a:extLst>
          </p:cNvPr>
          <p:cNvSpPr/>
          <p:nvPr/>
        </p:nvSpPr>
        <p:spPr>
          <a:xfrm>
            <a:off x="10185642"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9" name="矩形 78">
            <a:extLst>
              <a:ext uri="{FF2B5EF4-FFF2-40B4-BE49-F238E27FC236}">
                <a16:creationId xmlns:a16="http://schemas.microsoft.com/office/drawing/2014/main" id="{7D17F797-49F6-A6DC-D616-C3673840E954}"/>
              </a:ext>
            </a:extLst>
          </p:cNvPr>
          <p:cNvSpPr/>
          <p:nvPr/>
        </p:nvSpPr>
        <p:spPr>
          <a:xfrm>
            <a:off x="10623834"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0" name="矩形 79">
            <a:extLst>
              <a:ext uri="{FF2B5EF4-FFF2-40B4-BE49-F238E27FC236}">
                <a16:creationId xmlns:a16="http://schemas.microsoft.com/office/drawing/2014/main" id="{2A1E25FA-4882-4970-AD06-3F68A1C2EBEA}"/>
              </a:ext>
            </a:extLst>
          </p:cNvPr>
          <p:cNvSpPr/>
          <p:nvPr/>
        </p:nvSpPr>
        <p:spPr>
          <a:xfrm>
            <a:off x="11062026"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1" name="矩形 80">
            <a:extLst>
              <a:ext uri="{FF2B5EF4-FFF2-40B4-BE49-F238E27FC236}">
                <a16:creationId xmlns:a16="http://schemas.microsoft.com/office/drawing/2014/main" id="{D61DBC8D-50C7-8588-294A-EDCA865405D3}"/>
              </a:ext>
            </a:extLst>
          </p:cNvPr>
          <p:cNvSpPr/>
          <p:nvPr/>
        </p:nvSpPr>
        <p:spPr>
          <a:xfrm>
            <a:off x="11493884"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2" name="矩形 81">
            <a:extLst>
              <a:ext uri="{FF2B5EF4-FFF2-40B4-BE49-F238E27FC236}">
                <a16:creationId xmlns:a16="http://schemas.microsoft.com/office/drawing/2014/main" id="{C8E5394C-8E42-D853-4D48-118237CE759A}"/>
              </a:ext>
            </a:extLst>
          </p:cNvPr>
          <p:cNvSpPr/>
          <p:nvPr/>
        </p:nvSpPr>
        <p:spPr>
          <a:xfrm>
            <a:off x="9747450"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3" name="矩形 82">
            <a:extLst>
              <a:ext uri="{FF2B5EF4-FFF2-40B4-BE49-F238E27FC236}">
                <a16:creationId xmlns:a16="http://schemas.microsoft.com/office/drawing/2014/main" id="{69222531-1A9E-1AA9-1D23-CB3E40C865FF}"/>
              </a:ext>
            </a:extLst>
          </p:cNvPr>
          <p:cNvSpPr/>
          <p:nvPr/>
        </p:nvSpPr>
        <p:spPr>
          <a:xfrm>
            <a:off x="10185642"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4" name="矩形 83">
            <a:extLst>
              <a:ext uri="{FF2B5EF4-FFF2-40B4-BE49-F238E27FC236}">
                <a16:creationId xmlns:a16="http://schemas.microsoft.com/office/drawing/2014/main" id="{2F5CBDBA-7D16-4D95-33F7-458222AD9322}"/>
              </a:ext>
            </a:extLst>
          </p:cNvPr>
          <p:cNvSpPr/>
          <p:nvPr/>
        </p:nvSpPr>
        <p:spPr>
          <a:xfrm>
            <a:off x="10623834"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5" name="矩形 84">
            <a:extLst>
              <a:ext uri="{FF2B5EF4-FFF2-40B4-BE49-F238E27FC236}">
                <a16:creationId xmlns:a16="http://schemas.microsoft.com/office/drawing/2014/main" id="{97E50A08-DD32-5B9A-5377-A2D62D089B7E}"/>
              </a:ext>
            </a:extLst>
          </p:cNvPr>
          <p:cNvSpPr/>
          <p:nvPr/>
        </p:nvSpPr>
        <p:spPr>
          <a:xfrm>
            <a:off x="11062026"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6" name="矩形 85">
            <a:extLst>
              <a:ext uri="{FF2B5EF4-FFF2-40B4-BE49-F238E27FC236}">
                <a16:creationId xmlns:a16="http://schemas.microsoft.com/office/drawing/2014/main" id="{0A42BC3D-13AF-34AE-A898-01F2BC7870CF}"/>
              </a:ext>
            </a:extLst>
          </p:cNvPr>
          <p:cNvSpPr/>
          <p:nvPr/>
        </p:nvSpPr>
        <p:spPr>
          <a:xfrm>
            <a:off x="11493884"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7" name="文本框 86">
            <a:extLst>
              <a:ext uri="{FF2B5EF4-FFF2-40B4-BE49-F238E27FC236}">
                <a16:creationId xmlns:a16="http://schemas.microsoft.com/office/drawing/2014/main" id="{086D717B-5BC7-12CF-5630-CAEE3067EB7D}"/>
              </a:ext>
            </a:extLst>
          </p:cNvPr>
          <p:cNvSpPr txBox="1"/>
          <p:nvPr/>
        </p:nvSpPr>
        <p:spPr>
          <a:xfrm>
            <a:off x="9792011"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DE1EA50E-B67A-5661-9778-AB663C738C22}"/>
              </a:ext>
            </a:extLst>
          </p:cNvPr>
          <p:cNvSpPr txBox="1"/>
          <p:nvPr/>
        </p:nvSpPr>
        <p:spPr>
          <a:xfrm>
            <a:off x="10230203"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AFC56654-964B-CFCA-7E1A-8C527465EE3B}"/>
              </a:ext>
            </a:extLst>
          </p:cNvPr>
          <p:cNvSpPr txBox="1"/>
          <p:nvPr/>
        </p:nvSpPr>
        <p:spPr>
          <a:xfrm>
            <a:off x="10648643"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9C50F827-ECFC-B88B-5344-89F25411EC31}"/>
              </a:ext>
            </a:extLst>
          </p:cNvPr>
          <p:cNvSpPr txBox="1"/>
          <p:nvPr/>
        </p:nvSpPr>
        <p:spPr>
          <a:xfrm>
            <a:off x="11086835"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D0F6D131-4A46-6A1C-036E-6049DF090161}"/>
              </a:ext>
            </a:extLst>
          </p:cNvPr>
          <p:cNvSpPr txBox="1"/>
          <p:nvPr/>
        </p:nvSpPr>
        <p:spPr>
          <a:xfrm>
            <a:off x="11556080"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F3F8D5A7-ACAF-069C-94A2-3F0C186D3D23}"/>
              </a:ext>
            </a:extLst>
          </p:cNvPr>
          <p:cNvSpPr txBox="1"/>
          <p:nvPr/>
        </p:nvSpPr>
        <p:spPr>
          <a:xfrm>
            <a:off x="9353820"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395FF65C-DB3D-76BF-CFE0-9E0265335DE3}"/>
              </a:ext>
            </a:extLst>
          </p:cNvPr>
          <p:cNvSpPr txBox="1"/>
          <p:nvPr/>
        </p:nvSpPr>
        <p:spPr>
          <a:xfrm>
            <a:off x="9350631"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3A46D623-D19E-1B30-BB8C-0EA0835790E0}"/>
              </a:ext>
            </a:extLst>
          </p:cNvPr>
          <p:cNvSpPr txBox="1"/>
          <p:nvPr/>
        </p:nvSpPr>
        <p:spPr>
          <a:xfrm>
            <a:off x="9350630"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2D8D7A7A-0BDE-1361-40D8-134ADE2B67BD}"/>
              </a:ext>
            </a:extLst>
          </p:cNvPr>
          <p:cNvSpPr txBox="1"/>
          <p:nvPr/>
        </p:nvSpPr>
        <p:spPr>
          <a:xfrm>
            <a:off x="9349746"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9289D60D-BB11-8099-29FE-894B59DB7975}"/>
              </a:ext>
            </a:extLst>
          </p:cNvPr>
          <p:cNvSpPr txBox="1"/>
          <p:nvPr/>
        </p:nvSpPr>
        <p:spPr>
          <a:xfrm>
            <a:off x="9349746"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282E504B-2B04-CCE9-3F85-AC2123EE6A27}"/>
              </a:ext>
            </a:extLst>
          </p:cNvPr>
          <p:cNvSpPr txBox="1"/>
          <p:nvPr/>
        </p:nvSpPr>
        <p:spPr>
          <a:xfrm>
            <a:off x="10648642"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P2</a:t>
            </a:r>
            <a:endParaRPr lang="zh-CN" altLang="en-US" sz="24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A257051A-F329-3AB4-DBDD-C1916AB5871F}"/>
              </a:ext>
            </a:extLst>
          </p:cNvPr>
          <p:cNvSpPr/>
          <p:nvPr/>
        </p:nvSpPr>
        <p:spPr>
          <a:xfrm>
            <a:off x="869520"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 name="矩形 2">
            <a:extLst>
              <a:ext uri="{FF2B5EF4-FFF2-40B4-BE49-F238E27FC236}">
                <a16:creationId xmlns:a16="http://schemas.microsoft.com/office/drawing/2014/main" id="{AD199296-46C1-6DD0-4B94-8CD3C23639CA}"/>
              </a:ext>
            </a:extLst>
          </p:cNvPr>
          <p:cNvSpPr/>
          <p:nvPr/>
        </p:nvSpPr>
        <p:spPr>
          <a:xfrm>
            <a:off x="1307712"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43" name="矩形 42">
            <a:extLst>
              <a:ext uri="{FF2B5EF4-FFF2-40B4-BE49-F238E27FC236}">
                <a16:creationId xmlns:a16="http://schemas.microsoft.com/office/drawing/2014/main" id="{8AAE4D8E-E6DB-70F8-465C-19E267ECDAA4}"/>
              </a:ext>
            </a:extLst>
          </p:cNvPr>
          <p:cNvSpPr/>
          <p:nvPr/>
        </p:nvSpPr>
        <p:spPr>
          <a:xfrm>
            <a:off x="1745904"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53" name="矩形 52">
            <a:extLst>
              <a:ext uri="{FF2B5EF4-FFF2-40B4-BE49-F238E27FC236}">
                <a16:creationId xmlns:a16="http://schemas.microsoft.com/office/drawing/2014/main" id="{90CBFAE7-B9BD-BA56-BD5F-1C55523F81D2}"/>
              </a:ext>
            </a:extLst>
          </p:cNvPr>
          <p:cNvSpPr/>
          <p:nvPr/>
        </p:nvSpPr>
        <p:spPr>
          <a:xfrm>
            <a:off x="2184096"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98" name="矩形 97">
            <a:extLst>
              <a:ext uri="{FF2B5EF4-FFF2-40B4-BE49-F238E27FC236}">
                <a16:creationId xmlns:a16="http://schemas.microsoft.com/office/drawing/2014/main" id="{B49E0D9D-3601-13A2-7898-CE6036954AA2}"/>
              </a:ext>
            </a:extLst>
          </p:cNvPr>
          <p:cNvSpPr/>
          <p:nvPr/>
        </p:nvSpPr>
        <p:spPr>
          <a:xfrm>
            <a:off x="2615954"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100</a:t>
            </a:r>
            <a:endParaRPr lang="zh-CN" altLang="en-US" sz="1200" dirty="0">
              <a:solidFill>
                <a:schemeClr val="tx1"/>
              </a:solidFill>
            </a:endParaRPr>
          </a:p>
        </p:txBody>
      </p:sp>
      <p:sp>
        <p:nvSpPr>
          <p:cNvPr id="99" name="矩形 98">
            <a:extLst>
              <a:ext uri="{FF2B5EF4-FFF2-40B4-BE49-F238E27FC236}">
                <a16:creationId xmlns:a16="http://schemas.microsoft.com/office/drawing/2014/main" id="{5F05C4FE-857C-542F-DE6C-9AB83C9993F7}"/>
              </a:ext>
            </a:extLst>
          </p:cNvPr>
          <p:cNvSpPr/>
          <p:nvPr/>
        </p:nvSpPr>
        <p:spPr>
          <a:xfrm>
            <a:off x="869520"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0" name="矩形 99">
            <a:extLst>
              <a:ext uri="{FF2B5EF4-FFF2-40B4-BE49-F238E27FC236}">
                <a16:creationId xmlns:a16="http://schemas.microsoft.com/office/drawing/2014/main" id="{A9F26F8B-74A7-29A3-4500-F016488DCEAB}"/>
              </a:ext>
            </a:extLst>
          </p:cNvPr>
          <p:cNvSpPr/>
          <p:nvPr/>
        </p:nvSpPr>
        <p:spPr>
          <a:xfrm>
            <a:off x="1307712"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1" name="矩形 100">
            <a:extLst>
              <a:ext uri="{FF2B5EF4-FFF2-40B4-BE49-F238E27FC236}">
                <a16:creationId xmlns:a16="http://schemas.microsoft.com/office/drawing/2014/main" id="{D4748339-9883-A313-ACFB-595E17643F1B}"/>
              </a:ext>
            </a:extLst>
          </p:cNvPr>
          <p:cNvSpPr/>
          <p:nvPr/>
        </p:nvSpPr>
        <p:spPr>
          <a:xfrm>
            <a:off x="1745904"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03" name="矩形 102">
            <a:extLst>
              <a:ext uri="{FF2B5EF4-FFF2-40B4-BE49-F238E27FC236}">
                <a16:creationId xmlns:a16="http://schemas.microsoft.com/office/drawing/2014/main" id="{1B553415-C7B7-9E9A-D0EB-031D2C8735C7}"/>
              </a:ext>
            </a:extLst>
          </p:cNvPr>
          <p:cNvSpPr/>
          <p:nvPr/>
        </p:nvSpPr>
        <p:spPr>
          <a:xfrm>
            <a:off x="2184096"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4" name="矩形 103">
            <a:extLst>
              <a:ext uri="{FF2B5EF4-FFF2-40B4-BE49-F238E27FC236}">
                <a16:creationId xmlns:a16="http://schemas.microsoft.com/office/drawing/2014/main" id="{5B74DE58-CB4B-0FE9-A654-EA1ECF24776E}"/>
              </a:ext>
            </a:extLst>
          </p:cNvPr>
          <p:cNvSpPr/>
          <p:nvPr/>
        </p:nvSpPr>
        <p:spPr>
          <a:xfrm>
            <a:off x="2615954"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5" name="矩形 104">
            <a:extLst>
              <a:ext uri="{FF2B5EF4-FFF2-40B4-BE49-F238E27FC236}">
                <a16:creationId xmlns:a16="http://schemas.microsoft.com/office/drawing/2014/main" id="{58AB8B7C-EC4D-0A40-C1F7-C0E55270B9FF}"/>
              </a:ext>
            </a:extLst>
          </p:cNvPr>
          <p:cNvSpPr/>
          <p:nvPr/>
        </p:nvSpPr>
        <p:spPr>
          <a:xfrm>
            <a:off x="869520"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6" name="矩形 105">
            <a:extLst>
              <a:ext uri="{FF2B5EF4-FFF2-40B4-BE49-F238E27FC236}">
                <a16:creationId xmlns:a16="http://schemas.microsoft.com/office/drawing/2014/main" id="{CAEAD0E1-5C1D-85CD-5A32-9E36F3305CE5}"/>
              </a:ext>
            </a:extLst>
          </p:cNvPr>
          <p:cNvSpPr/>
          <p:nvPr/>
        </p:nvSpPr>
        <p:spPr>
          <a:xfrm>
            <a:off x="1307712"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7" name="矩形 106">
            <a:extLst>
              <a:ext uri="{FF2B5EF4-FFF2-40B4-BE49-F238E27FC236}">
                <a16:creationId xmlns:a16="http://schemas.microsoft.com/office/drawing/2014/main" id="{F2245B25-CF57-8334-E597-9592D8389038}"/>
              </a:ext>
            </a:extLst>
          </p:cNvPr>
          <p:cNvSpPr/>
          <p:nvPr/>
        </p:nvSpPr>
        <p:spPr>
          <a:xfrm>
            <a:off x="1745904"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8" name="矩形 107">
            <a:extLst>
              <a:ext uri="{FF2B5EF4-FFF2-40B4-BE49-F238E27FC236}">
                <a16:creationId xmlns:a16="http://schemas.microsoft.com/office/drawing/2014/main" id="{631A0816-D3D5-E68D-0B72-596AD533FE62}"/>
              </a:ext>
            </a:extLst>
          </p:cNvPr>
          <p:cNvSpPr/>
          <p:nvPr/>
        </p:nvSpPr>
        <p:spPr>
          <a:xfrm>
            <a:off x="2184096"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9" name="矩形 108">
            <a:extLst>
              <a:ext uri="{FF2B5EF4-FFF2-40B4-BE49-F238E27FC236}">
                <a16:creationId xmlns:a16="http://schemas.microsoft.com/office/drawing/2014/main" id="{B2416AE3-41F8-9B09-2AA4-8AEF1AF955FE}"/>
              </a:ext>
            </a:extLst>
          </p:cNvPr>
          <p:cNvSpPr/>
          <p:nvPr/>
        </p:nvSpPr>
        <p:spPr>
          <a:xfrm>
            <a:off x="2615954"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10" name="矩形 109">
            <a:extLst>
              <a:ext uri="{FF2B5EF4-FFF2-40B4-BE49-F238E27FC236}">
                <a16:creationId xmlns:a16="http://schemas.microsoft.com/office/drawing/2014/main" id="{54A768CB-2684-9B56-67E3-39202279EBD7}"/>
              </a:ext>
            </a:extLst>
          </p:cNvPr>
          <p:cNvSpPr/>
          <p:nvPr/>
        </p:nvSpPr>
        <p:spPr>
          <a:xfrm>
            <a:off x="869520"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1" name="矩形 110">
            <a:extLst>
              <a:ext uri="{FF2B5EF4-FFF2-40B4-BE49-F238E27FC236}">
                <a16:creationId xmlns:a16="http://schemas.microsoft.com/office/drawing/2014/main" id="{5196CD3A-89D1-46CF-56CD-6F0301500250}"/>
              </a:ext>
            </a:extLst>
          </p:cNvPr>
          <p:cNvSpPr/>
          <p:nvPr/>
        </p:nvSpPr>
        <p:spPr>
          <a:xfrm>
            <a:off x="1307712"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2" name="矩形 111">
            <a:extLst>
              <a:ext uri="{FF2B5EF4-FFF2-40B4-BE49-F238E27FC236}">
                <a16:creationId xmlns:a16="http://schemas.microsoft.com/office/drawing/2014/main" id="{BBD9B280-DD3D-98C2-5F71-EDD352C95FA3}"/>
              </a:ext>
            </a:extLst>
          </p:cNvPr>
          <p:cNvSpPr/>
          <p:nvPr/>
        </p:nvSpPr>
        <p:spPr>
          <a:xfrm>
            <a:off x="1745904"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113" name="矩形 112">
            <a:extLst>
              <a:ext uri="{FF2B5EF4-FFF2-40B4-BE49-F238E27FC236}">
                <a16:creationId xmlns:a16="http://schemas.microsoft.com/office/drawing/2014/main" id="{83ED85E7-AF4D-1613-F2E6-442BC504F5F7}"/>
              </a:ext>
            </a:extLst>
          </p:cNvPr>
          <p:cNvSpPr/>
          <p:nvPr/>
        </p:nvSpPr>
        <p:spPr>
          <a:xfrm>
            <a:off x="2184096"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4" name="矩形 113">
            <a:extLst>
              <a:ext uri="{FF2B5EF4-FFF2-40B4-BE49-F238E27FC236}">
                <a16:creationId xmlns:a16="http://schemas.microsoft.com/office/drawing/2014/main" id="{0750CAD5-4B64-09FF-BC13-6F34D9DFD715}"/>
              </a:ext>
            </a:extLst>
          </p:cNvPr>
          <p:cNvSpPr/>
          <p:nvPr/>
        </p:nvSpPr>
        <p:spPr>
          <a:xfrm>
            <a:off x="2615954"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15" name="矩形 114">
            <a:extLst>
              <a:ext uri="{FF2B5EF4-FFF2-40B4-BE49-F238E27FC236}">
                <a16:creationId xmlns:a16="http://schemas.microsoft.com/office/drawing/2014/main" id="{49603D9F-DAAF-6B85-1A81-5CEA50FBDC4B}"/>
              </a:ext>
            </a:extLst>
          </p:cNvPr>
          <p:cNvSpPr/>
          <p:nvPr/>
        </p:nvSpPr>
        <p:spPr>
          <a:xfrm>
            <a:off x="869520"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6" name="矩形 115">
            <a:extLst>
              <a:ext uri="{FF2B5EF4-FFF2-40B4-BE49-F238E27FC236}">
                <a16:creationId xmlns:a16="http://schemas.microsoft.com/office/drawing/2014/main" id="{89DC46F2-2DFC-D904-BA22-E5A2FF9FB8D7}"/>
              </a:ext>
            </a:extLst>
          </p:cNvPr>
          <p:cNvSpPr/>
          <p:nvPr/>
        </p:nvSpPr>
        <p:spPr>
          <a:xfrm>
            <a:off x="1307712"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7" name="矩形 116">
            <a:extLst>
              <a:ext uri="{FF2B5EF4-FFF2-40B4-BE49-F238E27FC236}">
                <a16:creationId xmlns:a16="http://schemas.microsoft.com/office/drawing/2014/main" id="{39F65E48-2560-C909-B55E-F14651C09C41}"/>
              </a:ext>
            </a:extLst>
          </p:cNvPr>
          <p:cNvSpPr/>
          <p:nvPr/>
        </p:nvSpPr>
        <p:spPr>
          <a:xfrm>
            <a:off x="1745904"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8" name="矩形 117">
            <a:extLst>
              <a:ext uri="{FF2B5EF4-FFF2-40B4-BE49-F238E27FC236}">
                <a16:creationId xmlns:a16="http://schemas.microsoft.com/office/drawing/2014/main" id="{D5EBDF9D-CEED-89A6-F601-3E75962A51A9}"/>
              </a:ext>
            </a:extLst>
          </p:cNvPr>
          <p:cNvSpPr/>
          <p:nvPr/>
        </p:nvSpPr>
        <p:spPr>
          <a:xfrm>
            <a:off x="2184096"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9" name="矩形 118">
            <a:extLst>
              <a:ext uri="{FF2B5EF4-FFF2-40B4-BE49-F238E27FC236}">
                <a16:creationId xmlns:a16="http://schemas.microsoft.com/office/drawing/2014/main" id="{7C7E3AD5-CD94-E886-B386-00ACA47E3759}"/>
              </a:ext>
            </a:extLst>
          </p:cNvPr>
          <p:cNvSpPr/>
          <p:nvPr/>
        </p:nvSpPr>
        <p:spPr>
          <a:xfrm>
            <a:off x="2615954"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20" name="文本框 119">
            <a:extLst>
              <a:ext uri="{FF2B5EF4-FFF2-40B4-BE49-F238E27FC236}">
                <a16:creationId xmlns:a16="http://schemas.microsoft.com/office/drawing/2014/main" id="{322A0444-E9B4-7E61-8779-F0A4FCBC18BA}"/>
              </a:ext>
            </a:extLst>
          </p:cNvPr>
          <p:cNvSpPr txBox="1"/>
          <p:nvPr/>
        </p:nvSpPr>
        <p:spPr>
          <a:xfrm>
            <a:off x="914081"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21" name="文本框 120">
            <a:extLst>
              <a:ext uri="{FF2B5EF4-FFF2-40B4-BE49-F238E27FC236}">
                <a16:creationId xmlns:a16="http://schemas.microsoft.com/office/drawing/2014/main" id="{C7A8561D-8300-5036-D782-9D908230ECB9}"/>
              </a:ext>
            </a:extLst>
          </p:cNvPr>
          <p:cNvSpPr txBox="1"/>
          <p:nvPr/>
        </p:nvSpPr>
        <p:spPr>
          <a:xfrm>
            <a:off x="1352273"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2" name="文本框 121">
            <a:extLst>
              <a:ext uri="{FF2B5EF4-FFF2-40B4-BE49-F238E27FC236}">
                <a16:creationId xmlns:a16="http://schemas.microsoft.com/office/drawing/2014/main" id="{6C6853F9-7371-B8B5-6EA7-F3BD4C077145}"/>
              </a:ext>
            </a:extLst>
          </p:cNvPr>
          <p:cNvSpPr txBox="1"/>
          <p:nvPr/>
        </p:nvSpPr>
        <p:spPr>
          <a:xfrm>
            <a:off x="1770713"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3" name="文本框 122">
            <a:extLst>
              <a:ext uri="{FF2B5EF4-FFF2-40B4-BE49-F238E27FC236}">
                <a16:creationId xmlns:a16="http://schemas.microsoft.com/office/drawing/2014/main" id="{F7329280-28F4-3DF4-9372-11914B156E53}"/>
              </a:ext>
            </a:extLst>
          </p:cNvPr>
          <p:cNvSpPr txBox="1"/>
          <p:nvPr/>
        </p:nvSpPr>
        <p:spPr>
          <a:xfrm>
            <a:off x="2208905"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4" name="文本框 123">
            <a:extLst>
              <a:ext uri="{FF2B5EF4-FFF2-40B4-BE49-F238E27FC236}">
                <a16:creationId xmlns:a16="http://schemas.microsoft.com/office/drawing/2014/main" id="{A1B7DE32-A6DD-8A9C-4792-0C2E46D80DC0}"/>
              </a:ext>
            </a:extLst>
          </p:cNvPr>
          <p:cNvSpPr txBox="1"/>
          <p:nvPr/>
        </p:nvSpPr>
        <p:spPr>
          <a:xfrm>
            <a:off x="2678150"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25" name="文本框 124">
            <a:extLst>
              <a:ext uri="{FF2B5EF4-FFF2-40B4-BE49-F238E27FC236}">
                <a16:creationId xmlns:a16="http://schemas.microsoft.com/office/drawing/2014/main" id="{C54905EC-8452-2965-B87A-18C460BEC394}"/>
              </a:ext>
            </a:extLst>
          </p:cNvPr>
          <p:cNvSpPr txBox="1"/>
          <p:nvPr/>
        </p:nvSpPr>
        <p:spPr>
          <a:xfrm>
            <a:off x="475890"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26" name="文本框 125">
            <a:extLst>
              <a:ext uri="{FF2B5EF4-FFF2-40B4-BE49-F238E27FC236}">
                <a16:creationId xmlns:a16="http://schemas.microsoft.com/office/drawing/2014/main" id="{B44CBD7E-5344-D906-A70C-63C00782F1D6}"/>
              </a:ext>
            </a:extLst>
          </p:cNvPr>
          <p:cNvSpPr txBox="1"/>
          <p:nvPr/>
        </p:nvSpPr>
        <p:spPr>
          <a:xfrm>
            <a:off x="472701"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B17F520E-ACDA-99E5-50F5-75AC1503C9AD}"/>
              </a:ext>
            </a:extLst>
          </p:cNvPr>
          <p:cNvSpPr txBox="1"/>
          <p:nvPr/>
        </p:nvSpPr>
        <p:spPr>
          <a:xfrm>
            <a:off x="472700"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8" name="文本框 127">
            <a:extLst>
              <a:ext uri="{FF2B5EF4-FFF2-40B4-BE49-F238E27FC236}">
                <a16:creationId xmlns:a16="http://schemas.microsoft.com/office/drawing/2014/main" id="{CD454146-738C-FF16-4A15-527E315F8DFD}"/>
              </a:ext>
            </a:extLst>
          </p:cNvPr>
          <p:cNvSpPr txBox="1"/>
          <p:nvPr/>
        </p:nvSpPr>
        <p:spPr>
          <a:xfrm>
            <a:off x="471816"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9" name="文本框 128">
            <a:extLst>
              <a:ext uri="{FF2B5EF4-FFF2-40B4-BE49-F238E27FC236}">
                <a16:creationId xmlns:a16="http://schemas.microsoft.com/office/drawing/2014/main" id="{370276C7-1D93-5DE4-159A-1F2C9DC3C880}"/>
              </a:ext>
            </a:extLst>
          </p:cNvPr>
          <p:cNvSpPr txBox="1"/>
          <p:nvPr/>
        </p:nvSpPr>
        <p:spPr>
          <a:xfrm>
            <a:off x="471816"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30" name="文本框 129">
            <a:extLst>
              <a:ext uri="{FF2B5EF4-FFF2-40B4-BE49-F238E27FC236}">
                <a16:creationId xmlns:a16="http://schemas.microsoft.com/office/drawing/2014/main" id="{E11475FC-EB87-F9EC-F63C-689A070B239A}"/>
              </a:ext>
            </a:extLst>
          </p:cNvPr>
          <p:cNvSpPr txBox="1"/>
          <p:nvPr/>
        </p:nvSpPr>
        <p:spPr>
          <a:xfrm>
            <a:off x="1770712"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A1</a:t>
            </a:r>
            <a:endParaRPr lang="zh-CN" altLang="en-US" sz="2400" dirty="0">
              <a:latin typeface="宋体" panose="02010600030101010101" pitchFamily="2" charset="-122"/>
              <a:ea typeface="宋体" panose="02010600030101010101" pitchFamily="2" charset="-122"/>
            </a:endParaRPr>
          </a:p>
        </p:txBody>
      </p:sp>
      <p:sp>
        <p:nvSpPr>
          <p:cNvPr id="131" name="矩形 130">
            <a:extLst>
              <a:ext uri="{FF2B5EF4-FFF2-40B4-BE49-F238E27FC236}">
                <a16:creationId xmlns:a16="http://schemas.microsoft.com/office/drawing/2014/main" id="{691B145F-73B9-8D29-87D0-2379AF6FC534}"/>
              </a:ext>
            </a:extLst>
          </p:cNvPr>
          <p:cNvSpPr/>
          <p:nvPr/>
        </p:nvSpPr>
        <p:spPr>
          <a:xfrm>
            <a:off x="3900216" y="414225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2" name="矩形 131">
            <a:extLst>
              <a:ext uri="{FF2B5EF4-FFF2-40B4-BE49-F238E27FC236}">
                <a16:creationId xmlns:a16="http://schemas.microsoft.com/office/drawing/2014/main" id="{CEBD561D-E522-6CB0-80A7-7EA17C3B8B46}"/>
              </a:ext>
            </a:extLst>
          </p:cNvPr>
          <p:cNvSpPr/>
          <p:nvPr/>
        </p:nvSpPr>
        <p:spPr>
          <a:xfrm>
            <a:off x="4338408" y="41422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3" name="矩形 132">
            <a:extLst>
              <a:ext uri="{FF2B5EF4-FFF2-40B4-BE49-F238E27FC236}">
                <a16:creationId xmlns:a16="http://schemas.microsoft.com/office/drawing/2014/main" id="{787E8FBE-33BC-636B-CA43-0CB019097290}"/>
              </a:ext>
            </a:extLst>
          </p:cNvPr>
          <p:cNvSpPr/>
          <p:nvPr/>
        </p:nvSpPr>
        <p:spPr>
          <a:xfrm>
            <a:off x="4776600" y="414225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4" name="矩形 133">
            <a:extLst>
              <a:ext uri="{FF2B5EF4-FFF2-40B4-BE49-F238E27FC236}">
                <a16:creationId xmlns:a16="http://schemas.microsoft.com/office/drawing/2014/main" id="{F9BF60B9-63A9-B4F3-4DA7-0B112D5A751D}"/>
              </a:ext>
            </a:extLst>
          </p:cNvPr>
          <p:cNvSpPr/>
          <p:nvPr/>
        </p:nvSpPr>
        <p:spPr>
          <a:xfrm>
            <a:off x="5214792" y="41422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5" name="矩形 134">
            <a:extLst>
              <a:ext uri="{FF2B5EF4-FFF2-40B4-BE49-F238E27FC236}">
                <a16:creationId xmlns:a16="http://schemas.microsoft.com/office/drawing/2014/main" id="{4C669D17-EBE2-D65A-753F-BBC211FF8EF1}"/>
              </a:ext>
            </a:extLst>
          </p:cNvPr>
          <p:cNvSpPr/>
          <p:nvPr/>
        </p:nvSpPr>
        <p:spPr>
          <a:xfrm>
            <a:off x="5646650" y="41422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6" name="矩形 135">
            <a:extLst>
              <a:ext uri="{FF2B5EF4-FFF2-40B4-BE49-F238E27FC236}">
                <a16:creationId xmlns:a16="http://schemas.microsoft.com/office/drawing/2014/main" id="{B82B6F4E-A646-8B5F-B8BF-832B88D8C400}"/>
              </a:ext>
            </a:extLst>
          </p:cNvPr>
          <p:cNvSpPr/>
          <p:nvPr/>
        </p:nvSpPr>
        <p:spPr>
          <a:xfrm>
            <a:off x="3900216" y="457088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7" name="矩形 136">
            <a:extLst>
              <a:ext uri="{FF2B5EF4-FFF2-40B4-BE49-F238E27FC236}">
                <a16:creationId xmlns:a16="http://schemas.microsoft.com/office/drawing/2014/main" id="{4078B647-9289-166F-59BB-81ABD572B154}"/>
              </a:ext>
            </a:extLst>
          </p:cNvPr>
          <p:cNvSpPr/>
          <p:nvPr/>
        </p:nvSpPr>
        <p:spPr>
          <a:xfrm>
            <a:off x="4338408" y="45708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8" name="矩形 137">
            <a:extLst>
              <a:ext uri="{FF2B5EF4-FFF2-40B4-BE49-F238E27FC236}">
                <a16:creationId xmlns:a16="http://schemas.microsoft.com/office/drawing/2014/main" id="{06FFC037-60E9-4397-A2F5-CA53B8DED04B}"/>
              </a:ext>
            </a:extLst>
          </p:cNvPr>
          <p:cNvSpPr/>
          <p:nvPr/>
        </p:nvSpPr>
        <p:spPr>
          <a:xfrm>
            <a:off x="4776600" y="457088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9" name="矩形 138">
            <a:extLst>
              <a:ext uri="{FF2B5EF4-FFF2-40B4-BE49-F238E27FC236}">
                <a16:creationId xmlns:a16="http://schemas.microsoft.com/office/drawing/2014/main" id="{7ECF35AA-9097-408B-3A9B-C56AFDB7E651}"/>
              </a:ext>
            </a:extLst>
          </p:cNvPr>
          <p:cNvSpPr/>
          <p:nvPr/>
        </p:nvSpPr>
        <p:spPr>
          <a:xfrm>
            <a:off x="5214792" y="45708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0" name="矩形 139">
            <a:extLst>
              <a:ext uri="{FF2B5EF4-FFF2-40B4-BE49-F238E27FC236}">
                <a16:creationId xmlns:a16="http://schemas.microsoft.com/office/drawing/2014/main" id="{10B3665D-66C9-2122-2EBE-943E4A91532A}"/>
              </a:ext>
            </a:extLst>
          </p:cNvPr>
          <p:cNvSpPr/>
          <p:nvPr/>
        </p:nvSpPr>
        <p:spPr>
          <a:xfrm>
            <a:off x="5646650" y="45708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p>
        </p:txBody>
      </p:sp>
      <p:sp>
        <p:nvSpPr>
          <p:cNvPr id="141" name="矩形 140">
            <a:extLst>
              <a:ext uri="{FF2B5EF4-FFF2-40B4-BE49-F238E27FC236}">
                <a16:creationId xmlns:a16="http://schemas.microsoft.com/office/drawing/2014/main" id="{5BBD1F4B-2089-2B3C-F4AA-B7E5DAD88018}"/>
              </a:ext>
            </a:extLst>
          </p:cNvPr>
          <p:cNvSpPr/>
          <p:nvPr/>
        </p:nvSpPr>
        <p:spPr>
          <a:xfrm>
            <a:off x="3900216" y="499950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2" name="矩形 141">
            <a:extLst>
              <a:ext uri="{FF2B5EF4-FFF2-40B4-BE49-F238E27FC236}">
                <a16:creationId xmlns:a16="http://schemas.microsoft.com/office/drawing/2014/main" id="{C32F9628-1FC9-A998-0AAA-9685C2502D99}"/>
              </a:ext>
            </a:extLst>
          </p:cNvPr>
          <p:cNvSpPr/>
          <p:nvPr/>
        </p:nvSpPr>
        <p:spPr>
          <a:xfrm>
            <a:off x="4338408" y="49995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3" name="矩形 142">
            <a:extLst>
              <a:ext uri="{FF2B5EF4-FFF2-40B4-BE49-F238E27FC236}">
                <a16:creationId xmlns:a16="http://schemas.microsoft.com/office/drawing/2014/main" id="{24CBA5A6-36E0-80E4-7547-6ED637BE4DE5}"/>
              </a:ext>
            </a:extLst>
          </p:cNvPr>
          <p:cNvSpPr/>
          <p:nvPr/>
        </p:nvSpPr>
        <p:spPr>
          <a:xfrm>
            <a:off x="4776600" y="499950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4" name="矩形 143">
            <a:extLst>
              <a:ext uri="{FF2B5EF4-FFF2-40B4-BE49-F238E27FC236}">
                <a16:creationId xmlns:a16="http://schemas.microsoft.com/office/drawing/2014/main" id="{92FB93DF-3914-B115-EA6D-D6F3A13B58BA}"/>
              </a:ext>
            </a:extLst>
          </p:cNvPr>
          <p:cNvSpPr/>
          <p:nvPr/>
        </p:nvSpPr>
        <p:spPr>
          <a:xfrm>
            <a:off x="5214792" y="49995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5" name="矩形 144">
            <a:extLst>
              <a:ext uri="{FF2B5EF4-FFF2-40B4-BE49-F238E27FC236}">
                <a16:creationId xmlns:a16="http://schemas.microsoft.com/office/drawing/2014/main" id="{30D8A1F0-B636-F318-ACF2-FF15FB9D922D}"/>
              </a:ext>
            </a:extLst>
          </p:cNvPr>
          <p:cNvSpPr/>
          <p:nvPr/>
        </p:nvSpPr>
        <p:spPr>
          <a:xfrm>
            <a:off x="5646650" y="49995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6" name="矩形 145">
            <a:extLst>
              <a:ext uri="{FF2B5EF4-FFF2-40B4-BE49-F238E27FC236}">
                <a16:creationId xmlns:a16="http://schemas.microsoft.com/office/drawing/2014/main" id="{02361028-DE42-574C-670B-B3F0EE0E3B7F}"/>
              </a:ext>
            </a:extLst>
          </p:cNvPr>
          <p:cNvSpPr/>
          <p:nvPr/>
        </p:nvSpPr>
        <p:spPr>
          <a:xfrm>
            <a:off x="3900216" y="54281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7" name="矩形 146">
            <a:extLst>
              <a:ext uri="{FF2B5EF4-FFF2-40B4-BE49-F238E27FC236}">
                <a16:creationId xmlns:a16="http://schemas.microsoft.com/office/drawing/2014/main" id="{7BF83BF6-8EED-FB31-04B4-AC0184261534}"/>
              </a:ext>
            </a:extLst>
          </p:cNvPr>
          <p:cNvSpPr/>
          <p:nvPr/>
        </p:nvSpPr>
        <p:spPr>
          <a:xfrm>
            <a:off x="4338408" y="54281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8" name="矩形 147">
            <a:extLst>
              <a:ext uri="{FF2B5EF4-FFF2-40B4-BE49-F238E27FC236}">
                <a16:creationId xmlns:a16="http://schemas.microsoft.com/office/drawing/2014/main" id="{0A37473A-C7D7-4A44-9811-F34E2E3C07A3}"/>
              </a:ext>
            </a:extLst>
          </p:cNvPr>
          <p:cNvSpPr/>
          <p:nvPr/>
        </p:nvSpPr>
        <p:spPr>
          <a:xfrm>
            <a:off x="4776600" y="54281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9" name="矩形 148">
            <a:extLst>
              <a:ext uri="{FF2B5EF4-FFF2-40B4-BE49-F238E27FC236}">
                <a16:creationId xmlns:a16="http://schemas.microsoft.com/office/drawing/2014/main" id="{13419817-7D1B-F73C-F359-5F8DFDF0C7C8}"/>
              </a:ext>
            </a:extLst>
          </p:cNvPr>
          <p:cNvSpPr/>
          <p:nvPr/>
        </p:nvSpPr>
        <p:spPr>
          <a:xfrm>
            <a:off x="5214792" y="54281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0" name="矩形 149">
            <a:extLst>
              <a:ext uri="{FF2B5EF4-FFF2-40B4-BE49-F238E27FC236}">
                <a16:creationId xmlns:a16="http://schemas.microsoft.com/office/drawing/2014/main" id="{5C7306B1-D877-1E76-8661-6BCBFFD88BDA}"/>
              </a:ext>
            </a:extLst>
          </p:cNvPr>
          <p:cNvSpPr/>
          <p:nvPr/>
        </p:nvSpPr>
        <p:spPr>
          <a:xfrm>
            <a:off x="5646650" y="54281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1" name="矩形 150">
            <a:extLst>
              <a:ext uri="{FF2B5EF4-FFF2-40B4-BE49-F238E27FC236}">
                <a16:creationId xmlns:a16="http://schemas.microsoft.com/office/drawing/2014/main" id="{83370378-3341-AC0B-12BC-75381F01F28C}"/>
              </a:ext>
            </a:extLst>
          </p:cNvPr>
          <p:cNvSpPr/>
          <p:nvPr/>
        </p:nvSpPr>
        <p:spPr>
          <a:xfrm>
            <a:off x="3900216" y="58567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2" name="矩形 151">
            <a:extLst>
              <a:ext uri="{FF2B5EF4-FFF2-40B4-BE49-F238E27FC236}">
                <a16:creationId xmlns:a16="http://schemas.microsoft.com/office/drawing/2014/main" id="{2DA01B53-BA4A-F1C0-0DFA-1C38CE33A020}"/>
              </a:ext>
            </a:extLst>
          </p:cNvPr>
          <p:cNvSpPr/>
          <p:nvPr/>
        </p:nvSpPr>
        <p:spPr>
          <a:xfrm>
            <a:off x="4338408" y="58567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3" name="矩形 152">
            <a:extLst>
              <a:ext uri="{FF2B5EF4-FFF2-40B4-BE49-F238E27FC236}">
                <a16:creationId xmlns:a16="http://schemas.microsoft.com/office/drawing/2014/main" id="{B308E26F-11A9-F347-2D7F-959A48B73744}"/>
              </a:ext>
            </a:extLst>
          </p:cNvPr>
          <p:cNvSpPr/>
          <p:nvPr/>
        </p:nvSpPr>
        <p:spPr>
          <a:xfrm>
            <a:off x="4776600" y="58567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4" name="矩形 153">
            <a:extLst>
              <a:ext uri="{FF2B5EF4-FFF2-40B4-BE49-F238E27FC236}">
                <a16:creationId xmlns:a16="http://schemas.microsoft.com/office/drawing/2014/main" id="{D0F57EE2-E2F0-6C5F-02C1-0E7F72FD2632}"/>
              </a:ext>
            </a:extLst>
          </p:cNvPr>
          <p:cNvSpPr/>
          <p:nvPr/>
        </p:nvSpPr>
        <p:spPr>
          <a:xfrm>
            <a:off x="5214792" y="58567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5" name="矩形 154">
            <a:extLst>
              <a:ext uri="{FF2B5EF4-FFF2-40B4-BE49-F238E27FC236}">
                <a16:creationId xmlns:a16="http://schemas.microsoft.com/office/drawing/2014/main" id="{49224366-79DC-3F0C-739B-6F05BB64F9D5}"/>
              </a:ext>
            </a:extLst>
          </p:cNvPr>
          <p:cNvSpPr/>
          <p:nvPr/>
        </p:nvSpPr>
        <p:spPr>
          <a:xfrm>
            <a:off x="5646650" y="58567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6" name="文本框 155">
            <a:extLst>
              <a:ext uri="{FF2B5EF4-FFF2-40B4-BE49-F238E27FC236}">
                <a16:creationId xmlns:a16="http://schemas.microsoft.com/office/drawing/2014/main" id="{6CB66FE0-C1CD-766B-37B5-2D7F16E52D29}"/>
              </a:ext>
            </a:extLst>
          </p:cNvPr>
          <p:cNvSpPr txBox="1"/>
          <p:nvPr/>
        </p:nvSpPr>
        <p:spPr>
          <a:xfrm>
            <a:off x="3944777" y="353773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57" name="文本框 156">
            <a:extLst>
              <a:ext uri="{FF2B5EF4-FFF2-40B4-BE49-F238E27FC236}">
                <a16:creationId xmlns:a16="http://schemas.microsoft.com/office/drawing/2014/main" id="{6EBDFA13-5FCA-8B94-DAD5-0B188FCE0C21}"/>
              </a:ext>
            </a:extLst>
          </p:cNvPr>
          <p:cNvSpPr txBox="1"/>
          <p:nvPr/>
        </p:nvSpPr>
        <p:spPr>
          <a:xfrm>
            <a:off x="4382969" y="353773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58" name="文本框 157">
            <a:extLst>
              <a:ext uri="{FF2B5EF4-FFF2-40B4-BE49-F238E27FC236}">
                <a16:creationId xmlns:a16="http://schemas.microsoft.com/office/drawing/2014/main" id="{2474EF4C-1E45-C42D-679C-23AAAB5D1D87}"/>
              </a:ext>
            </a:extLst>
          </p:cNvPr>
          <p:cNvSpPr txBox="1"/>
          <p:nvPr/>
        </p:nvSpPr>
        <p:spPr>
          <a:xfrm>
            <a:off x="4801409" y="353773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59" name="文本框 158">
            <a:extLst>
              <a:ext uri="{FF2B5EF4-FFF2-40B4-BE49-F238E27FC236}">
                <a16:creationId xmlns:a16="http://schemas.microsoft.com/office/drawing/2014/main" id="{10E5679D-CA52-EB8A-05AE-B566FE371512}"/>
              </a:ext>
            </a:extLst>
          </p:cNvPr>
          <p:cNvSpPr txBox="1"/>
          <p:nvPr/>
        </p:nvSpPr>
        <p:spPr>
          <a:xfrm>
            <a:off x="5239601" y="353773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60" name="文本框 159">
            <a:extLst>
              <a:ext uri="{FF2B5EF4-FFF2-40B4-BE49-F238E27FC236}">
                <a16:creationId xmlns:a16="http://schemas.microsoft.com/office/drawing/2014/main" id="{18ED2B5B-5A90-E0E4-C0F2-06109F9CAB9F}"/>
              </a:ext>
            </a:extLst>
          </p:cNvPr>
          <p:cNvSpPr txBox="1"/>
          <p:nvPr/>
        </p:nvSpPr>
        <p:spPr>
          <a:xfrm>
            <a:off x="5708846" y="353773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61" name="文本框 160">
            <a:extLst>
              <a:ext uri="{FF2B5EF4-FFF2-40B4-BE49-F238E27FC236}">
                <a16:creationId xmlns:a16="http://schemas.microsoft.com/office/drawing/2014/main" id="{E48B0DE1-E49C-260E-D56E-D56645BC6338}"/>
              </a:ext>
            </a:extLst>
          </p:cNvPr>
          <p:cNvSpPr txBox="1"/>
          <p:nvPr/>
        </p:nvSpPr>
        <p:spPr>
          <a:xfrm>
            <a:off x="3506586" y="410921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62" name="文本框 161">
            <a:extLst>
              <a:ext uri="{FF2B5EF4-FFF2-40B4-BE49-F238E27FC236}">
                <a16:creationId xmlns:a16="http://schemas.microsoft.com/office/drawing/2014/main" id="{917F7B08-0CCE-FC94-E3D0-1BCACEF55431}"/>
              </a:ext>
            </a:extLst>
          </p:cNvPr>
          <p:cNvSpPr txBox="1"/>
          <p:nvPr/>
        </p:nvSpPr>
        <p:spPr>
          <a:xfrm>
            <a:off x="3503397" y="453783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63" name="文本框 162">
            <a:extLst>
              <a:ext uri="{FF2B5EF4-FFF2-40B4-BE49-F238E27FC236}">
                <a16:creationId xmlns:a16="http://schemas.microsoft.com/office/drawing/2014/main" id="{F5F0DB95-0DB7-6D3A-0913-44584D7579A2}"/>
              </a:ext>
            </a:extLst>
          </p:cNvPr>
          <p:cNvSpPr txBox="1"/>
          <p:nvPr/>
        </p:nvSpPr>
        <p:spPr>
          <a:xfrm>
            <a:off x="3503396" y="498298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64" name="文本框 163">
            <a:extLst>
              <a:ext uri="{FF2B5EF4-FFF2-40B4-BE49-F238E27FC236}">
                <a16:creationId xmlns:a16="http://schemas.microsoft.com/office/drawing/2014/main" id="{04ED59C9-8437-8B99-B34F-25FF161E0B72}"/>
              </a:ext>
            </a:extLst>
          </p:cNvPr>
          <p:cNvSpPr txBox="1"/>
          <p:nvPr/>
        </p:nvSpPr>
        <p:spPr>
          <a:xfrm>
            <a:off x="3502512" y="540907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65" name="文本框 164">
            <a:extLst>
              <a:ext uri="{FF2B5EF4-FFF2-40B4-BE49-F238E27FC236}">
                <a16:creationId xmlns:a16="http://schemas.microsoft.com/office/drawing/2014/main" id="{11D566E3-0A2B-9C6C-64B2-284EF5C2910D}"/>
              </a:ext>
            </a:extLst>
          </p:cNvPr>
          <p:cNvSpPr txBox="1"/>
          <p:nvPr/>
        </p:nvSpPr>
        <p:spPr>
          <a:xfrm>
            <a:off x="3502512" y="582371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66" name="文本框 165">
            <a:extLst>
              <a:ext uri="{FF2B5EF4-FFF2-40B4-BE49-F238E27FC236}">
                <a16:creationId xmlns:a16="http://schemas.microsoft.com/office/drawing/2014/main" id="{C3D2003F-98F4-3B21-7A0A-52ACAB360CB5}"/>
              </a:ext>
            </a:extLst>
          </p:cNvPr>
          <p:cNvSpPr txBox="1"/>
          <p:nvPr/>
        </p:nvSpPr>
        <p:spPr>
          <a:xfrm>
            <a:off x="4801408" y="6406968"/>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P1</a:t>
            </a:r>
            <a:endParaRPr lang="zh-CN" altLang="en-US" sz="2400" dirty="0">
              <a:latin typeface="宋体" panose="02010600030101010101" pitchFamily="2" charset="-122"/>
              <a:ea typeface="宋体" panose="02010600030101010101" pitchFamily="2" charset="-122"/>
            </a:endParaRPr>
          </a:p>
        </p:txBody>
      </p:sp>
      <p:sp>
        <p:nvSpPr>
          <p:cNvPr id="170" name="矩形: 圆角 169">
            <a:extLst>
              <a:ext uri="{FF2B5EF4-FFF2-40B4-BE49-F238E27FC236}">
                <a16:creationId xmlns:a16="http://schemas.microsoft.com/office/drawing/2014/main" id="{91FFFCFF-2C0F-5BE8-92AA-AAFA98D093F4}"/>
              </a:ext>
            </a:extLst>
          </p:cNvPr>
          <p:cNvSpPr/>
          <p:nvPr/>
        </p:nvSpPr>
        <p:spPr>
          <a:xfrm>
            <a:off x="282244" y="4560246"/>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圆角 170">
            <a:extLst>
              <a:ext uri="{FF2B5EF4-FFF2-40B4-BE49-F238E27FC236}">
                <a16:creationId xmlns:a16="http://schemas.microsoft.com/office/drawing/2014/main" id="{15CD3B86-672C-7BAF-21DE-45DBD2DC64C2}"/>
              </a:ext>
            </a:extLst>
          </p:cNvPr>
          <p:cNvSpPr/>
          <p:nvPr/>
        </p:nvSpPr>
        <p:spPr>
          <a:xfrm rot="5400000">
            <a:off x="61889" y="4783198"/>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文本框 171">
            <a:extLst>
              <a:ext uri="{FF2B5EF4-FFF2-40B4-BE49-F238E27FC236}">
                <a16:creationId xmlns:a16="http://schemas.microsoft.com/office/drawing/2014/main" id="{4D573F2A-DA2C-0C90-FE3A-1B0C1342DE17}"/>
              </a:ext>
            </a:extLst>
          </p:cNvPr>
          <p:cNvSpPr txBox="1"/>
          <p:nvPr/>
        </p:nvSpPr>
        <p:spPr>
          <a:xfrm>
            <a:off x="5434692" y="94295"/>
            <a:ext cx="658957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我们先看横，抛去</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和∞，如果有数值就代表可以通过绕行节点到达某个节点</a:t>
            </a:r>
          </a:p>
        </p:txBody>
      </p:sp>
      <p:sp>
        <p:nvSpPr>
          <p:cNvPr id="167" name="文本框 166">
            <a:extLst>
              <a:ext uri="{FF2B5EF4-FFF2-40B4-BE49-F238E27FC236}">
                <a16:creationId xmlns:a16="http://schemas.microsoft.com/office/drawing/2014/main" id="{838DD478-0399-1B0E-B0CE-BFA838475479}"/>
              </a:ext>
            </a:extLst>
          </p:cNvPr>
          <p:cNvSpPr txBox="1"/>
          <p:nvPr/>
        </p:nvSpPr>
        <p:spPr>
          <a:xfrm>
            <a:off x="5452978" y="1011879"/>
            <a:ext cx="658957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竖则是可以通过某个节点到达绕行节点</a:t>
            </a:r>
          </a:p>
        </p:txBody>
      </p:sp>
      <p:sp>
        <p:nvSpPr>
          <p:cNvPr id="173" name="文本框 172">
            <a:extLst>
              <a:ext uri="{FF2B5EF4-FFF2-40B4-BE49-F238E27FC236}">
                <a16:creationId xmlns:a16="http://schemas.microsoft.com/office/drawing/2014/main" id="{F3C14B3B-A2F8-7B5E-3E1F-0D0FB415A8EF}"/>
              </a:ext>
            </a:extLst>
          </p:cNvPr>
          <p:cNvSpPr txBox="1"/>
          <p:nvPr/>
        </p:nvSpPr>
        <p:spPr>
          <a:xfrm>
            <a:off x="5447468" y="1562949"/>
            <a:ext cx="658957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我们可以看到</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节点可以到</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节点</a:t>
            </a:r>
          </a:p>
        </p:txBody>
      </p:sp>
      <p:sp>
        <p:nvSpPr>
          <p:cNvPr id="174" name="文本框 173">
            <a:extLst>
              <a:ext uri="{FF2B5EF4-FFF2-40B4-BE49-F238E27FC236}">
                <a16:creationId xmlns:a16="http://schemas.microsoft.com/office/drawing/2014/main" id="{3E799D72-F0E3-A27F-4D61-011CC817B671}"/>
              </a:ext>
            </a:extLst>
          </p:cNvPr>
          <p:cNvSpPr txBox="1"/>
          <p:nvPr/>
        </p:nvSpPr>
        <p:spPr>
          <a:xfrm>
            <a:off x="5447468" y="2012653"/>
            <a:ext cx="6589571" cy="954107"/>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节点可以到</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节点，那么</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节点就可以到</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节点，通过</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作为中间节点打通道路</a:t>
            </a:r>
          </a:p>
        </p:txBody>
      </p:sp>
    </p:spTree>
    <p:extLst>
      <p:ext uri="{BB962C8B-B14F-4D97-AF65-F5344CB8AC3E}">
        <p14:creationId xmlns:p14="http://schemas.microsoft.com/office/powerpoint/2010/main" val="3268280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fade">
                                      <p:cBhvr>
                                        <p:cTn id="27"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167" grpId="0"/>
      <p:bldP spid="173" grpId="0"/>
      <p:bldP spid="17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46169-41E8-9BC3-CDCA-46BF47FDF61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E237B53-95A4-2EB2-6051-DA16BE4F56C4}"/>
              </a:ext>
            </a:extLst>
          </p:cNvPr>
          <p:cNvSpPr txBox="1"/>
          <p:nvPr/>
        </p:nvSpPr>
        <p:spPr>
          <a:xfrm>
            <a:off x="1656711" y="-1488363"/>
            <a:ext cx="8271965"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下面是一些常见操作的可视化</a:t>
            </a:r>
            <a:endParaRPr lang="en-US" altLang="zh-CN" sz="4800" dirty="0">
              <a:latin typeface="华文楷体" panose="02010600040101010101" pitchFamily="2" charset="-122"/>
              <a:ea typeface="华文楷体" panose="02010600040101010101" pitchFamily="2" charset="-122"/>
            </a:endParaRPr>
          </a:p>
        </p:txBody>
      </p:sp>
      <p:sp>
        <p:nvSpPr>
          <p:cNvPr id="20" name="文本框 19">
            <a:extLst>
              <a:ext uri="{FF2B5EF4-FFF2-40B4-BE49-F238E27FC236}">
                <a16:creationId xmlns:a16="http://schemas.microsoft.com/office/drawing/2014/main" id="{5F50F368-D14C-13FB-CAB0-0A34B6188110}"/>
              </a:ext>
            </a:extLst>
          </p:cNvPr>
          <p:cNvSpPr txBox="1"/>
          <p:nvPr/>
        </p:nvSpPr>
        <p:spPr>
          <a:xfrm>
            <a:off x="1656711"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操作前</a:t>
            </a:r>
            <a:endParaRPr lang="en-US" altLang="zh-CN" sz="4800" dirty="0">
              <a:latin typeface="华文楷体" panose="02010600040101010101" pitchFamily="2" charset="-122"/>
              <a:ea typeface="华文楷体" panose="02010600040101010101" pitchFamily="2" charset="-122"/>
            </a:endParaRPr>
          </a:p>
        </p:txBody>
      </p:sp>
      <p:sp>
        <p:nvSpPr>
          <p:cNvPr id="22" name="文本框 21">
            <a:extLst>
              <a:ext uri="{FF2B5EF4-FFF2-40B4-BE49-F238E27FC236}">
                <a16:creationId xmlns:a16="http://schemas.microsoft.com/office/drawing/2014/main" id="{3B395F76-B4DF-AA3B-78A6-17FA3B4222B1}"/>
              </a:ext>
            </a:extLst>
          </p:cNvPr>
          <p:cNvSpPr txBox="1"/>
          <p:nvPr/>
        </p:nvSpPr>
        <p:spPr>
          <a:xfrm>
            <a:off x="7678969"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操作后</a:t>
            </a:r>
            <a:endParaRPr lang="en-US" altLang="zh-CN" sz="4800" dirty="0">
              <a:latin typeface="华文楷体" panose="02010600040101010101" pitchFamily="2" charset="-122"/>
              <a:ea typeface="华文楷体" panose="02010600040101010101" pitchFamily="2" charset="-122"/>
            </a:endParaRPr>
          </a:p>
        </p:txBody>
      </p:sp>
      <p:sp>
        <p:nvSpPr>
          <p:cNvPr id="23" name="矩形: 圆角 22">
            <a:extLst>
              <a:ext uri="{FF2B5EF4-FFF2-40B4-BE49-F238E27FC236}">
                <a16:creationId xmlns:a16="http://schemas.microsoft.com/office/drawing/2014/main" id="{F222F2F3-97C5-F894-7ECF-16F92BDAF5D2}"/>
              </a:ext>
            </a:extLst>
          </p:cNvPr>
          <p:cNvSpPr/>
          <p:nvPr/>
        </p:nvSpPr>
        <p:spPr>
          <a:xfrm>
            <a:off x="1212211"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DDC19F97-B4DA-3A91-5911-90B3EE1FB67A}"/>
              </a:ext>
            </a:extLst>
          </p:cNvPr>
          <p:cNvSpPr txBox="1"/>
          <p:nvPr/>
        </p:nvSpPr>
        <p:spPr>
          <a:xfrm>
            <a:off x="3992950" y="0"/>
            <a:ext cx="3686019"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 = p-&gt;next</a:t>
            </a:r>
          </a:p>
        </p:txBody>
      </p:sp>
      <p:cxnSp>
        <p:nvCxnSpPr>
          <p:cNvPr id="27" name="直接箭头连接符 26">
            <a:extLst>
              <a:ext uri="{FF2B5EF4-FFF2-40B4-BE49-F238E27FC236}">
                <a16:creationId xmlns:a16="http://schemas.microsoft.com/office/drawing/2014/main" id="{938EB46F-329A-5CE7-DE65-DE45B68E7F58}"/>
              </a:ext>
            </a:extLst>
          </p:cNvPr>
          <p:cNvCxnSpPr>
            <a:cxnSpLocks/>
          </p:cNvCxnSpPr>
          <p:nvPr/>
        </p:nvCxnSpPr>
        <p:spPr>
          <a:xfrm>
            <a:off x="1668370" y="3168556"/>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B1C475-C321-671D-790D-F16DE4DCEE79}"/>
              </a:ext>
            </a:extLst>
          </p:cNvPr>
          <p:cNvSpPr txBox="1"/>
          <p:nvPr/>
        </p:nvSpPr>
        <p:spPr>
          <a:xfrm>
            <a:off x="1458260" y="2214472"/>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sp>
        <p:nvSpPr>
          <p:cNvPr id="39" name="文本框 38">
            <a:extLst>
              <a:ext uri="{FF2B5EF4-FFF2-40B4-BE49-F238E27FC236}">
                <a16:creationId xmlns:a16="http://schemas.microsoft.com/office/drawing/2014/main" id="{62179D66-8D96-82CD-9105-41E07F44C7A0}"/>
              </a:ext>
            </a:extLst>
          </p:cNvPr>
          <p:cNvSpPr txBox="1"/>
          <p:nvPr/>
        </p:nvSpPr>
        <p:spPr>
          <a:xfrm>
            <a:off x="9368058" y="2214472"/>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sp>
        <p:nvSpPr>
          <p:cNvPr id="2" name="矩形: 圆角 1">
            <a:extLst>
              <a:ext uri="{FF2B5EF4-FFF2-40B4-BE49-F238E27FC236}">
                <a16:creationId xmlns:a16="http://schemas.microsoft.com/office/drawing/2014/main" id="{AF18D20D-ADCE-1561-6685-BEB5235A6BC7}"/>
              </a:ext>
            </a:extLst>
          </p:cNvPr>
          <p:cNvSpPr/>
          <p:nvPr/>
        </p:nvSpPr>
        <p:spPr>
          <a:xfrm>
            <a:off x="2824906"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箭头连接符 2">
            <a:extLst>
              <a:ext uri="{FF2B5EF4-FFF2-40B4-BE49-F238E27FC236}">
                <a16:creationId xmlns:a16="http://schemas.microsoft.com/office/drawing/2014/main" id="{609B5DBA-0A21-7E1D-FB77-D6FF25EDE6A7}"/>
              </a:ext>
            </a:extLst>
          </p:cNvPr>
          <p:cNvCxnSpPr>
            <a:cxnSpLocks/>
          </p:cNvCxnSpPr>
          <p:nvPr/>
        </p:nvCxnSpPr>
        <p:spPr>
          <a:xfrm>
            <a:off x="1955378" y="3925113"/>
            <a:ext cx="7962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A95DB54A-8B52-B6D0-378C-8D6879CDCE57}"/>
              </a:ext>
            </a:extLst>
          </p:cNvPr>
          <p:cNvSpPr/>
          <p:nvPr/>
        </p:nvSpPr>
        <p:spPr>
          <a:xfrm>
            <a:off x="7460611"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9" name="矩形: 圆角 8">
            <a:extLst>
              <a:ext uri="{FF2B5EF4-FFF2-40B4-BE49-F238E27FC236}">
                <a16:creationId xmlns:a16="http://schemas.microsoft.com/office/drawing/2014/main" id="{74092ED2-4010-BD25-765D-3D577349939B}"/>
              </a:ext>
            </a:extLst>
          </p:cNvPr>
          <p:cNvSpPr/>
          <p:nvPr/>
        </p:nvSpPr>
        <p:spPr>
          <a:xfrm>
            <a:off x="9073306"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0" name="直接箭头连接符 9">
            <a:extLst>
              <a:ext uri="{FF2B5EF4-FFF2-40B4-BE49-F238E27FC236}">
                <a16:creationId xmlns:a16="http://schemas.microsoft.com/office/drawing/2014/main" id="{17690404-345C-EFD1-B1E3-00089DED6CF6}"/>
              </a:ext>
            </a:extLst>
          </p:cNvPr>
          <p:cNvCxnSpPr>
            <a:cxnSpLocks/>
          </p:cNvCxnSpPr>
          <p:nvPr/>
        </p:nvCxnSpPr>
        <p:spPr>
          <a:xfrm>
            <a:off x="8203778" y="3925113"/>
            <a:ext cx="7962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5B7A3E6-099E-915E-3996-2ACD3C047D3B}"/>
              </a:ext>
            </a:extLst>
          </p:cNvPr>
          <p:cNvCxnSpPr>
            <a:cxnSpLocks/>
          </p:cNvCxnSpPr>
          <p:nvPr/>
        </p:nvCxnSpPr>
        <p:spPr>
          <a:xfrm>
            <a:off x="9529465" y="3214687"/>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36" grpId="0"/>
      <p:bldP spid="39" grpId="0"/>
      <p:bldP spid="2" grpId="0" animBg="1"/>
      <p:bldP spid="6" grpId="0" animBg="1"/>
      <p:bldP spid="9"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FF581-A4F0-1A09-7389-0AA326EC832C}"/>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D649A5AE-65AA-2380-B9D6-FE109432EDEB}"/>
              </a:ext>
            </a:extLst>
          </p:cNvPr>
          <p:cNvSpPr/>
          <p:nvPr/>
        </p:nvSpPr>
        <p:spPr>
          <a:xfrm>
            <a:off x="1595339" y="117066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6A869AAF-7244-B281-043B-CA2AA1A1855C}"/>
              </a:ext>
            </a:extLst>
          </p:cNvPr>
          <p:cNvSpPr/>
          <p:nvPr/>
        </p:nvSpPr>
        <p:spPr>
          <a:xfrm>
            <a:off x="2835050" y="229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0F7166E8-A6E9-CB7F-16E9-CD09EE862521}"/>
              </a:ext>
            </a:extLst>
          </p:cNvPr>
          <p:cNvSpPr/>
          <p:nvPr/>
        </p:nvSpPr>
        <p:spPr>
          <a:xfrm>
            <a:off x="2273840"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E132355A-8ADE-C189-3009-4E2365F80EDF}"/>
              </a:ext>
            </a:extLst>
          </p:cNvPr>
          <p:cNvSpPr/>
          <p:nvPr/>
        </p:nvSpPr>
        <p:spPr>
          <a:xfrm>
            <a:off x="4033160" y="11720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52615215-0D90-7A84-EFD4-F8CA3760FFCD}"/>
              </a:ext>
            </a:extLst>
          </p:cNvPr>
          <p:cNvSpPr/>
          <p:nvPr/>
        </p:nvSpPr>
        <p:spPr>
          <a:xfrm>
            <a:off x="3312762"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0" name="直接箭头连接符 9">
            <a:extLst>
              <a:ext uri="{FF2B5EF4-FFF2-40B4-BE49-F238E27FC236}">
                <a16:creationId xmlns:a16="http://schemas.microsoft.com/office/drawing/2014/main" id="{90DBAA05-E655-A1AF-18D0-988DC074A193}"/>
              </a:ext>
            </a:extLst>
          </p:cNvPr>
          <p:cNvCxnSpPr>
            <a:cxnSpLocks/>
          </p:cNvCxnSpPr>
          <p:nvPr/>
        </p:nvCxnSpPr>
        <p:spPr>
          <a:xfrm flipH="1">
            <a:off x="2045339" y="641916"/>
            <a:ext cx="678501"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7470C33-8645-D018-4E92-2FE9237D6107}"/>
              </a:ext>
            </a:extLst>
          </p:cNvPr>
          <p:cNvCxnSpPr>
            <a:cxnSpLocks/>
          </p:cNvCxnSpPr>
          <p:nvPr/>
        </p:nvCxnSpPr>
        <p:spPr>
          <a:xfrm>
            <a:off x="3312762" y="641916"/>
            <a:ext cx="720398"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13040BF-0516-6BBB-541E-71D6E3188A4D}"/>
              </a:ext>
            </a:extLst>
          </p:cNvPr>
          <p:cNvCxnSpPr>
            <a:cxnSpLocks/>
          </p:cNvCxnSpPr>
          <p:nvPr/>
        </p:nvCxnSpPr>
        <p:spPr>
          <a:xfrm flipV="1">
            <a:off x="3733663" y="1620662"/>
            <a:ext cx="388398"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849BCEE-7923-AF19-B7CB-AA2B15AAB83E}"/>
              </a:ext>
            </a:extLst>
          </p:cNvPr>
          <p:cNvCxnSpPr>
            <a:cxnSpLocks/>
          </p:cNvCxnSpPr>
          <p:nvPr/>
        </p:nvCxnSpPr>
        <p:spPr>
          <a:xfrm flipH="1">
            <a:off x="2769511" y="2620855"/>
            <a:ext cx="481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B1C01C2-B2CA-3C79-8DE1-EDBED05A1667}"/>
              </a:ext>
            </a:extLst>
          </p:cNvPr>
          <p:cNvCxnSpPr>
            <a:cxnSpLocks/>
          </p:cNvCxnSpPr>
          <p:nvPr/>
        </p:nvCxnSpPr>
        <p:spPr>
          <a:xfrm>
            <a:off x="1924780" y="1620662"/>
            <a:ext cx="400231"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D7DD781-7ADC-47BD-CF99-A15D63BC00DE}"/>
              </a:ext>
            </a:extLst>
          </p:cNvPr>
          <p:cNvCxnSpPr>
            <a:cxnSpLocks/>
          </p:cNvCxnSpPr>
          <p:nvPr/>
        </p:nvCxnSpPr>
        <p:spPr>
          <a:xfrm>
            <a:off x="3123820" y="718150"/>
            <a:ext cx="320418" cy="1610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B79F0FAB-8F77-4699-E627-FC780717473C}"/>
              </a:ext>
            </a:extLst>
          </p:cNvPr>
          <p:cNvCxnSpPr>
            <a:cxnSpLocks/>
          </p:cNvCxnSpPr>
          <p:nvPr/>
        </p:nvCxnSpPr>
        <p:spPr>
          <a:xfrm flipV="1">
            <a:off x="2669150" y="1454890"/>
            <a:ext cx="1306861" cy="9504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5A19DB3F-6565-2DE8-CA4A-2FD3B66ED1F8}"/>
              </a:ext>
            </a:extLst>
          </p:cNvPr>
          <p:cNvSpPr txBox="1"/>
          <p:nvPr/>
        </p:nvSpPr>
        <p:spPr>
          <a:xfrm>
            <a:off x="2017627" y="309739"/>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8626D6A3-E76B-D17A-125D-F7A97B30B595}"/>
              </a:ext>
            </a:extLst>
          </p:cNvPr>
          <p:cNvSpPr txBox="1"/>
          <p:nvPr/>
        </p:nvSpPr>
        <p:spPr>
          <a:xfrm>
            <a:off x="1524042" y="1792592"/>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72E6E4A9-D38E-260B-3EF1-15818CA88FB4}"/>
              </a:ext>
            </a:extLst>
          </p:cNvPr>
          <p:cNvSpPr txBox="1"/>
          <p:nvPr/>
        </p:nvSpPr>
        <p:spPr>
          <a:xfrm>
            <a:off x="2707637" y="258424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541EC352-FF3D-03D7-2021-6DCD2EC36808}"/>
              </a:ext>
            </a:extLst>
          </p:cNvPr>
          <p:cNvSpPr txBox="1"/>
          <p:nvPr/>
        </p:nvSpPr>
        <p:spPr>
          <a:xfrm>
            <a:off x="4002311" y="1930118"/>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60</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E809CD74-5ABC-52F0-245B-D78E1B83F478}"/>
              </a:ext>
            </a:extLst>
          </p:cNvPr>
          <p:cNvSpPr txBox="1"/>
          <p:nvPr/>
        </p:nvSpPr>
        <p:spPr>
          <a:xfrm>
            <a:off x="2669150" y="92663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30</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0E906C05-26BE-AF9F-4189-DFED66BD3ABE}"/>
              </a:ext>
            </a:extLst>
          </p:cNvPr>
          <p:cNvSpPr txBox="1"/>
          <p:nvPr/>
        </p:nvSpPr>
        <p:spPr>
          <a:xfrm>
            <a:off x="2632130" y="1583516"/>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B52D1390-2BAB-6DAC-F391-CA123B7293CC}"/>
              </a:ext>
            </a:extLst>
          </p:cNvPr>
          <p:cNvSpPr txBox="1"/>
          <p:nvPr/>
        </p:nvSpPr>
        <p:spPr>
          <a:xfrm>
            <a:off x="3557008" y="365350"/>
            <a:ext cx="720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100</a:t>
            </a:r>
            <a:endParaRPr lang="zh-CN" altLang="en-US" sz="2800" dirty="0">
              <a:latin typeface="宋体" panose="02010600030101010101" pitchFamily="2" charset="-122"/>
              <a:ea typeface="宋体" panose="02010600030101010101" pitchFamily="2" charset="-122"/>
            </a:endParaRPr>
          </a:p>
        </p:txBody>
      </p:sp>
      <p:sp>
        <p:nvSpPr>
          <p:cNvPr id="8" name="矩形 7">
            <a:extLst>
              <a:ext uri="{FF2B5EF4-FFF2-40B4-BE49-F238E27FC236}">
                <a16:creationId xmlns:a16="http://schemas.microsoft.com/office/drawing/2014/main" id="{F378C71D-FBE4-A56D-7D39-9129CC5279BC}"/>
              </a:ext>
            </a:extLst>
          </p:cNvPr>
          <p:cNvSpPr/>
          <p:nvPr/>
        </p:nvSpPr>
        <p:spPr>
          <a:xfrm>
            <a:off x="6493704"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 name="矩形 10">
            <a:extLst>
              <a:ext uri="{FF2B5EF4-FFF2-40B4-BE49-F238E27FC236}">
                <a16:creationId xmlns:a16="http://schemas.microsoft.com/office/drawing/2014/main" id="{A25F4AB4-C834-1F80-CB8E-0A946B031F15}"/>
              </a:ext>
            </a:extLst>
          </p:cNvPr>
          <p:cNvSpPr/>
          <p:nvPr/>
        </p:nvSpPr>
        <p:spPr>
          <a:xfrm>
            <a:off x="6931896"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3" name="矩形 12">
            <a:extLst>
              <a:ext uri="{FF2B5EF4-FFF2-40B4-BE49-F238E27FC236}">
                <a16:creationId xmlns:a16="http://schemas.microsoft.com/office/drawing/2014/main" id="{33087D17-E456-56DD-5B74-4609A4E86553}"/>
              </a:ext>
            </a:extLst>
          </p:cNvPr>
          <p:cNvSpPr/>
          <p:nvPr/>
        </p:nvSpPr>
        <p:spPr>
          <a:xfrm>
            <a:off x="7370088"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4" name="矩形 13">
            <a:extLst>
              <a:ext uri="{FF2B5EF4-FFF2-40B4-BE49-F238E27FC236}">
                <a16:creationId xmlns:a16="http://schemas.microsoft.com/office/drawing/2014/main" id="{2D881EC9-9FA9-6FBB-BA6F-2C4E3C8E743D}"/>
              </a:ext>
            </a:extLst>
          </p:cNvPr>
          <p:cNvSpPr/>
          <p:nvPr/>
        </p:nvSpPr>
        <p:spPr>
          <a:xfrm>
            <a:off x="7808280"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5" name="矩形 14">
            <a:extLst>
              <a:ext uri="{FF2B5EF4-FFF2-40B4-BE49-F238E27FC236}">
                <a16:creationId xmlns:a16="http://schemas.microsoft.com/office/drawing/2014/main" id="{BC6C49FC-E520-4824-1CF6-3327BA1DC5C4}"/>
              </a:ext>
            </a:extLst>
          </p:cNvPr>
          <p:cNvSpPr/>
          <p:nvPr/>
        </p:nvSpPr>
        <p:spPr>
          <a:xfrm>
            <a:off x="8240138"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70</a:t>
            </a:r>
            <a:endParaRPr lang="zh-CN" altLang="en-US" sz="1200" dirty="0">
              <a:solidFill>
                <a:schemeClr val="tx1"/>
              </a:solidFill>
            </a:endParaRPr>
          </a:p>
        </p:txBody>
      </p:sp>
      <p:sp>
        <p:nvSpPr>
          <p:cNvPr id="16" name="矩形 15">
            <a:extLst>
              <a:ext uri="{FF2B5EF4-FFF2-40B4-BE49-F238E27FC236}">
                <a16:creationId xmlns:a16="http://schemas.microsoft.com/office/drawing/2014/main" id="{C62631B9-97A5-78FB-A331-9837DBE1177F}"/>
              </a:ext>
            </a:extLst>
          </p:cNvPr>
          <p:cNvSpPr/>
          <p:nvPr/>
        </p:nvSpPr>
        <p:spPr>
          <a:xfrm>
            <a:off x="6493704"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 name="矩形 16">
            <a:extLst>
              <a:ext uri="{FF2B5EF4-FFF2-40B4-BE49-F238E27FC236}">
                <a16:creationId xmlns:a16="http://schemas.microsoft.com/office/drawing/2014/main" id="{06EDBA98-00BE-2D97-0005-C976780A2A4E}"/>
              </a:ext>
            </a:extLst>
          </p:cNvPr>
          <p:cNvSpPr/>
          <p:nvPr/>
        </p:nvSpPr>
        <p:spPr>
          <a:xfrm>
            <a:off x="6931896"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 name="矩形 17">
            <a:extLst>
              <a:ext uri="{FF2B5EF4-FFF2-40B4-BE49-F238E27FC236}">
                <a16:creationId xmlns:a16="http://schemas.microsoft.com/office/drawing/2014/main" id="{58B54D4C-3D77-B808-F546-C0BAEC505060}"/>
              </a:ext>
            </a:extLst>
          </p:cNvPr>
          <p:cNvSpPr/>
          <p:nvPr/>
        </p:nvSpPr>
        <p:spPr>
          <a:xfrm>
            <a:off x="7370088"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9" name="矩形 18">
            <a:extLst>
              <a:ext uri="{FF2B5EF4-FFF2-40B4-BE49-F238E27FC236}">
                <a16:creationId xmlns:a16="http://schemas.microsoft.com/office/drawing/2014/main" id="{CD5B84D5-C3BD-9EB8-4BC1-9EEDC36EFE0D}"/>
              </a:ext>
            </a:extLst>
          </p:cNvPr>
          <p:cNvSpPr/>
          <p:nvPr/>
        </p:nvSpPr>
        <p:spPr>
          <a:xfrm>
            <a:off x="7808280"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0" name="矩形 19">
            <a:extLst>
              <a:ext uri="{FF2B5EF4-FFF2-40B4-BE49-F238E27FC236}">
                <a16:creationId xmlns:a16="http://schemas.microsoft.com/office/drawing/2014/main" id="{23072773-DEF4-9351-EEC1-2EEE0DFC1F32}"/>
              </a:ext>
            </a:extLst>
          </p:cNvPr>
          <p:cNvSpPr/>
          <p:nvPr/>
        </p:nvSpPr>
        <p:spPr>
          <a:xfrm>
            <a:off x="8240138"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21" name="矩形 20">
            <a:extLst>
              <a:ext uri="{FF2B5EF4-FFF2-40B4-BE49-F238E27FC236}">
                <a16:creationId xmlns:a16="http://schemas.microsoft.com/office/drawing/2014/main" id="{72215901-E82F-2FED-0EA8-79779C0BCA41}"/>
              </a:ext>
            </a:extLst>
          </p:cNvPr>
          <p:cNvSpPr/>
          <p:nvPr/>
        </p:nvSpPr>
        <p:spPr>
          <a:xfrm>
            <a:off x="6493704"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2" name="矩形 21">
            <a:extLst>
              <a:ext uri="{FF2B5EF4-FFF2-40B4-BE49-F238E27FC236}">
                <a16:creationId xmlns:a16="http://schemas.microsoft.com/office/drawing/2014/main" id="{4140FCD3-807B-55F9-C470-A1235BFD34B2}"/>
              </a:ext>
            </a:extLst>
          </p:cNvPr>
          <p:cNvSpPr/>
          <p:nvPr/>
        </p:nvSpPr>
        <p:spPr>
          <a:xfrm>
            <a:off x="6931896"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3" name="矩形 22">
            <a:extLst>
              <a:ext uri="{FF2B5EF4-FFF2-40B4-BE49-F238E27FC236}">
                <a16:creationId xmlns:a16="http://schemas.microsoft.com/office/drawing/2014/main" id="{F1281EBA-7921-D3D4-D33E-7E9D0F0BBCA6}"/>
              </a:ext>
            </a:extLst>
          </p:cNvPr>
          <p:cNvSpPr/>
          <p:nvPr/>
        </p:nvSpPr>
        <p:spPr>
          <a:xfrm>
            <a:off x="7370088"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4" name="矩形 23">
            <a:extLst>
              <a:ext uri="{FF2B5EF4-FFF2-40B4-BE49-F238E27FC236}">
                <a16:creationId xmlns:a16="http://schemas.microsoft.com/office/drawing/2014/main" id="{64422F88-9A94-E702-B982-EEDA3F05CCA5}"/>
              </a:ext>
            </a:extLst>
          </p:cNvPr>
          <p:cNvSpPr/>
          <p:nvPr/>
        </p:nvSpPr>
        <p:spPr>
          <a:xfrm>
            <a:off x="7808280"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 name="矩形 24">
            <a:extLst>
              <a:ext uri="{FF2B5EF4-FFF2-40B4-BE49-F238E27FC236}">
                <a16:creationId xmlns:a16="http://schemas.microsoft.com/office/drawing/2014/main" id="{3D2E68E6-5039-76ED-0BB1-1CA0074D8B7C}"/>
              </a:ext>
            </a:extLst>
          </p:cNvPr>
          <p:cNvSpPr/>
          <p:nvPr/>
        </p:nvSpPr>
        <p:spPr>
          <a:xfrm>
            <a:off x="8240138"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26" name="矩形 25">
            <a:extLst>
              <a:ext uri="{FF2B5EF4-FFF2-40B4-BE49-F238E27FC236}">
                <a16:creationId xmlns:a16="http://schemas.microsoft.com/office/drawing/2014/main" id="{F9AD1D3A-E440-FD17-966D-B47AC74DEDCB}"/>
              </a:ext>
            </a:extLst>
          </p:cNvPr>
          <p:cNvSpPr/>
          <p:nvPr/>
        </p:nvSpPr>
        <p:spPr>
          <a:xfrm>
            <a:off x="6493704"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7" name="矩形 26">
            <a:extLst>
              <a:ext uri="{FF2B5EF4-FFF2-40B4-BE49-F238E27FC236}">
                <a16:creationId xmlns:a16="http://schemas.microsoft.com/office/drawing/2014/main" id="{5B6A90D1-CBB6-6990-A3D6-C72DCBB5E823}"/>
              </a:ext>
            </a:extLst>
          </p:cNvPr>
          <p:cNvSpPr/>
          <p:nvPr/>
        </p:nvSpPr>
        <p:spPr>
          <a:xfrm>
            <a:off x="6931896"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8" name="矩形 27">
            <a:extLst>
              <a:ext uri="{FF2B5EF4-FFF2-40B4-BE49-F238E27FC236}">
                <a16:creationId xmlns:a16="http://schemas.microsoft.com/office/drawing/2014/main" id="{4F760400-F360-A53A-B904-FE4824ED355D}"/>
              </a:ext>
            </a:extLst>
          </p:cNvPr>
          <p:cNvSpPr/>
          <p:nvPr/>
        </p:nvSpPr>
        <p:spPr>
          <a:xfrm>
            <a:off x="7370088"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29" name="矩形 28">
            <a:extLst>
              <a:ext uri="{FF2B5EF4-FFF2-40B4-BE49-F238E27FC236}">
                <a16:creationId xmlns:a16="http://schemas.microsoft.com/office/drawing/2014/main" id="{0BBED293-3BA3-CBB2-7D17-1B490BBE14FF}"/>
              </a:ext>
            </a:extLst>
          </p:cNvPr>
          <p:cNvSpPr/>
          <p:nvPr/>
        </p:nvSpPr>
        <p:spPr>
          <a:xfrm>
            <a:off x="7808280"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 name="矩形 29">
            <a:extLst>
              <a:ext uri="{FF2B5EF4-FFF2-40B4-BE49-F238E27FC236}">
                <a16:creationId xmlns:a16="http://schemas.microsoft.com/office/drawing/2014/main" id="{DF7DC8A6-15A8-83BF-6F0A-4390C88376C2}"/>
              </a:ext>
            </a:extLst>
          </p:cNvPr>
          <p:cNvSpPr/>
          <p:nvPr/>
        </p:nvSpPr>
        <p:spPr>
          <a:xfrm>
            <a:off x="8240138"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31" name="矩形 30">
            <a:extLst>
              <a:ext uri="{FF2B5EF4-FFF2-40B4-BE49-F238E27FC236}">
                <a16:creationId xmlns:a16="http://schemas.microsoft.com/office/drawing/2014/main" id="{CF1E23DD-C21D-69C8-053C-2123C6AACFF1}"/>
              </a:ext>
            </a:extLst>
          </p:cNvPr>
          <p:cNvSpPr/>
          <p:nvPr/>
        </p:nvSpPr>
        <p:spPr>
          <a:xfrm>
            <a:off x="6493704"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2" name="矩形 31">
            <a:extLst>
              <a:ext uri="{FF2B5EF4-FFF2-40B4-BE49-F238E27FC236}">
                <a16:creationId xmlns:a16="http://schemas.microsoft.com/office/drawing/2014/main" id="{0B2870DE-0385-DA61-43FC-DDCAC1829B7C}"/>
              </a:ext>
            </a:extLst>
          </p:cNvPr>
          <p:cNvSpPr/>
          <p:nvPr/>
        </p:nvSpPr>
        <p:spPr>
          <a:xfrm>
            <a:off x="6931896"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3" name="矩形 32">
            <a:extLst>
              <a:ext uri="{FF2B5EF4-FFF2-40B4-BE49-F238E27FC236}">
                <a16:creationId xmlns:a16="http://schemas.microsoft.com/office/drawing/2014/main" id="{3DB85946-FAF7-481E-7465-66819E9AE98A}"/>
              </a:ext>
            </a:extLst>
          </p:cNvPr>
          <p:cNvSpPr/>
          <p:nvPr/>
        </p:nvSpPr>
        <p:spPr>
          <a:xfrm>
            <a:off x="7370088"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4" name="矩形 33">
            <a:extLst>
              <a:ext uri="{FF2B5EF4-FFF2-40B4-BE49-F238E27FC236}">
                <a16:creationId xmlns:a16="http://schemas.microsoft.com/office/drawing/2014/main" id="{7D8AE62A-19BA-8C8E-0E18-B6A0013AC988}"/>
              </a:ext>
            </a:extLst>
          </p:cNvPr>
          <p:cNvSpPr/>
          <p:nvPr/>
        </p:nvSpPr>
        <p:spPr>
          <a:xfrm>
            <a:off x="7808280"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5" name="矩形 34">
            <a:extLst>
              <a:ext uri="{FF2B5EF4-FFF2-40B4-BE49-F238E27FC236}">
                <a16:creationId xmlns:a16="http://schemas.microsoft.com/office/drawing/2014/main" id="{3BD8FF89-3843-5CCF-DB73-38B4D29468F0}"/>
              </a:ext>
            </a:extLst>
          </p:cNvPr>
          <p:cNvSpPr/>
          <p:nvPr/>
        </p:nvSpPr>
        <p:spPr>
          <a:xfrm>
            <a:off x="8240138"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6" name="文本框 35">
            <a:extLst>
              <a:ext uri="{FF2B5EF4-FFF2-40B4-BE49-F238E27FC236}">
                <a16:creationId xmlns:a16="http://schemas.microsoft.com/office/drawing/2014/main" id="{B7215A1A-B3C0-0728-CCC4-A47F5FAFC5BF}"/>
              </a:ext>
            </a:extLst>
          </p:cNvPr>
          <p:cNvSpPr txBox="1"/>
          <p:nvPr/>
        </p:nvSpPr>
        <p:spPr>
          <a:xfrm>
            <a:off x="6538265"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D9C5C492-3402-9501-4788-072704604304}"/>
              </a:ext>
            </a:extLst>
          </p:cNvPr>
          <p:cNvSpPr txBox="1"/>
          <p:nvPr/>
        </p:nvSpPr>
        <p:spPr>
          <a:xfrm>
            <a:off x="6976457"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4FD37129-ABF9-7AC8-3D2F-F8E3A1E23851}"/>
              </a:ext>
            </a:extLst>
          </p:cNvPr>
          <p:cNvSpPr txBox="1"/>
          <p:nvPr/>
        </p:nvSpPr>
        <p:spPr>
          <a:xfrm>
            <a:off x="7394897"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BD05130B-48D6-90D7-4B2C-800E8C063BFA}"/>
              </a:ext>
            </a:extLst>
          </p:cNvPr>
          <p:cNvSpPr txBox="1"/>
          <p:nvPr/>
        </p:nvSpPr>
        <p:spPr>
          <a:xfrm>
            <a:off x="7833089"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96A0E19F-990E-9F54-9540-E87FB247101F}"/>
              </a:ext>
            </a:extLst>
          </p:cNvPr>
          <p:cNvSpPr txBox="1"/>
          <p:nvPr/>
        </p:nvSpPr>
        <p:spPr>
          <a:xfrm>
            <a:off x="8302334"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7B76CF5E-D663-7FFD-4D3E-1F43925FB67F}"/>
              </a:ext>
            </a:extLst>
          </p:cNvPr>
          <p:cNvSpPr txBox="1"/>
          <p:nvPr/>
        </p:nvSpPr>
        <p:spPr>
          <a:xfrm>
            <a:off x="6100074"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3F894778-559F-27A6-70F1-011D71ABDEAA}"/>
              </a:ext>
            </a:extLst>
          </p:cNvPr>
          <p:cNvSpPr txBox="1"/>
          <p:nvPr/>
        </p:nvSpPr>
        <p:spPr>
          <a:xfrm>
            <a:off x="6096885"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E4FB0A20-AE2F-387B-BEF4-659AA8218DFA}"/>
              </a:ext>
            </a:extLst>
          </p:cNvPr>
          <p:cNvSpPr txBox="1"/>
          <p:nvPr/>
        </p:nvSpPr>
        <p:spPr>
          <a:xfrm>
            <a:off x="6096884"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3956E145-1B4C-97E7-6711-4DDF2D11B021}"/>
              </a:ext>
            </a:extLst>
          </p:cNvPr>
          <p:cNvSpPr txBox="1"/>
          <p:nvPr/>
        </p:nvSpPr>
        <p:spPr>
          <a:xfrm>
            <a:off x="6096000"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C7BE0CFD-31C2-9512-747E-3C9FC968C8B2}"/>
              </a:ext>
            </a:extLst>
          </p:cNvPr>
          <p:cNvSpPr txBox="1"/>
          <p:nvPr/>
        </p:nvSpPr>
        <p:spPr>
          <a:xfrm>
            <a:off x="6096000"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314CFFD4-4644-F898-85CF-FF573884DC9F}"/>
              </a:ext>
            </a:extLst>
          </p:cNvPr>
          <p:cNvSpPr txBox="1"/>
          <p:nvPr/>
        </p:nvSpPr>
        <p:spPr>
          <a:xfrm>
            <a:off x="7394896"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A3</a:t>
            </a:r>
            <a:endParaRPr lang="zh-CN" altLang="en-US" sz="2400" dirty="0">
              <a:latin typeface="宋体" panose="02010600030101010101" pitchFamily="2" charset="-122"/>
              <a:ea typeface="宋体" panose="02010600030101010101" pitchFamily="2" charset="-122"/>
            </a:endParaRPr>
          </a:p>
        </p:txBody>
      </p:sp>
      <p:sp>
        <p:nvSpPr>
          <p:cNvPr id="62" name="矩形 61">
            <a:extLst>
              <a:ext uri="{FF2B5EF4-FFF2-40B4-BE49-F238E27FC236}">
                <a16:creationId xmlns:a16="http://schemas.microsoft.com/office/drawing/2014/main" id="{55287541-262D-E21D-A848-F207860111DD}"/>
              </a:ext>
            </a:extLst>
          </p:cNvPr>
          <p:cNvSpPr/>
          <p:nvPr/>
        </p:nvSpPr>
        <p:spPr>
          <a:xfrm>
            <a:off x="9655138"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3" name="矩形 62">
            <a:extLst>
              <a:ext uri="{FF2B5EF4-FFF2-40B4-BE49-F238E27FC236}">
                <a16:creationId xmlns:a16="http://schemas.microsoft.com/office/drawing/2014/main" id="{72650373-D208-8256-119A-C2D499EC009E}"/>
              </a:ext>
            </a:extLst>
          </p:cNvPr>
          <p:cNvSpPr/>
          <p:nvPr/>
        </p:nvSpPr>
        <p:spPr>
          <a:xfrm>
            <a:off x="10093330"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4" name="矩形 63">
            <a:extLst>
              <a:ext uri="{FF2B5EF4-FFF2-40B4-BE49-F238E27FC236}">
                <a16:creationId xmlns:a16="http://schemas.microsoft.com/office/drawing/2014/main" id="{B78A39BA-07C2-EE94-DAED-DDBC6131198C}"/>
              </a:ext>
            </a:extLst>
          </p:cNvPr>
          <p:cNvSpPr/>
          <p:nvPr/>
        </p:nvSpPr>
        <p:spPr>
          <a:xfrm>
            <a:off x="10531522"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65" name="矩形 64">
            <a:extLst>
              <a:ext uri="{FF2B5EF4-FFF2-40B4-BE49-F238E27FC236}">
                <a16:creationId xmlns:a16="http://schemas.microsoft.com/office/drawing/2014/main" id="{BEC47D25-7917-6586-F6C3-C8E211464E1F}"/>
              </a:ext>
            </a:extLst>
          </p:cNvPr>
          <p:cNvSpPr/>
          <p:nvPr/>
        </p:nvSpPr>
        <p:spPr>
          <a:xfrm>
            <a:off x="10969714"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6" name="矩形 65">
            <a:extLst>
              <a:ext uri="{FF2B5EF4-FFF2-40B4-BE49-F238E27FC236}">
                <a16:creationId xmlns:a16="http://schemas.microsoft.com/office/drawing/2014/main" id="{7770FB37-2DA0-C9A3-25C7-4713FF0D1F21}"/>
              </a:ext>
            </a:extLst>
          </p:cNvPr>
          <p:cNvSpPr/>
          <p:nvPr/>
        </p:nvSpPr>
        <p:spPr>
          <a:xfrm>
            <a:off x="11401572"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67" name="矩形 66">
            <a:extLst>
              <a:ext uri="{FF2B5EF4-FFF2-40B4-BE49-F238E27FC236}">
                <a16:creationId xmlns:a16="http://schemas.microsoft.com/office/drawing/2014/main" id="{0C6AA03B-961F-0ED4-DA22-A296ACFF1A82}"/>
              </a:ext>
            </a:extLst>
          </p:cNvPr>
          <p:cNvSpPr/>
          <p:nvPr/>
        </p:nvSpPr>
        <p:spPr>
          <a:xfrm>
            <a:off x="9655138"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8" name="矩形 67">
            <a:extLst>
              <a:ext uri="{FF2B5EF4-FFF2-40B4-BE49-F238E27FC236}">
                <a16:creationId xmlns:a16="http://schemas.microsoft.com/office/drawing/2014/main" id="{6F5FC735-A76F-5EAA-7012-24CBBBFBF7EF}"/>
              </a:ext>
            </a:extLst>
          </p:cNvPr>
          <p:cNvSpPr/>
          <p:nvPr/>
        </p:nvSpPr>
        <p:spPr>
          <a:xfrm>
            <a:off x="10093330"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9" name="矩形 68">
            <a:extLst>
              <a:ext uri="{FF2B5EF4-FFF2-40B4-BE49-F238E27FC236}">
                <a16:creationId xmlns:a16="http://schemas.microsoft.com/office/drawing/2014/main" id="{9B60CCF6-CCFF-7818-0B31-058B35EC2056}"/>
              </a:ext>
            </a:extLst>
          </p:cNvPr>
          <p:cNvSpPr/>
          <p:nvPr/>
        </p:nvSpPr>
        <p:spPr>
          <a:xfrm>
            <a:off x="10531522"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0" name="矩形 69">
            <a:extLst>
              <a:ext uri="{FF2B5EF4-FFF2-40B4-BE49-F238E27FC236}">
                <a16:creationId xmlns:a16="http://schemas.microsoft.com/office/drawing/2014/main" id="{7522AE24-1F64-128D-994C-30C383C3C9E0}"/>
              </a:ext>
            </a:extLst>
          </p:cNvPr>
          <p:cNvSpPr/>
          <p:nvPr/>
        </p:nvSpPr>
        <p:spPr>
          <a:xfrm>
            <a:off x="10969714"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1" name="矩形 70">
            <a:extLst>
              <a:ext uri="{FF2B5EF4-FFF2-40B4-BE49-F238E27FC236}">
                <a16:creationId xmlns:a16="http://schemas.microsoft.com/office/drawing/2014/main" id="{B5691871-00EE-C236-E757-83A722B27C9E}"/>
              </a:ext>
            </a:extLst>
          </p:cNvPr>
          <p:cNvSpPr/>
          <p:nvPr/>
        </p:nvSpPr>
        <p:spPr>
          <a:xfrm>
            <a:off x="11401572"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p>
        </p:txBody>
      </p:sp>
      <p:sp>
        <p:nvSpPr>
          <p:cNvPr id="72" name="矩形 71">
            <a:extLst>
              <a:ext uri="{FF2B5EF4-FFF2-40B4-BE49-F238E27FC236}">
                <a16:creationId xmlns:a16="http://schemas.microsoft.com/office/drawing/2014/main" id="{DECABD70-0D43-76FB-D460-6E65EAA5C5F1}"/>
              </a:ext>
            </a:extLst>
          </p:cNvPr>
          <p:cNvSpPr/>
          <p:nvPr/>
        </p:nvSpPr>
        <p:spPr>
          <a:xfrm>
            <a:off x="9655138"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3" name="矩形 72">
            <a:extLst>
              <a:ext uri="{FF2B5EF4-FFF2-40B4-BE49-F238E27FC236}">
                <a16:creationId xmlns:a16="http://schemas.microsoft.com/office/drawing/2014/main" id="{93FBD276-809E-F10A-40E8-0A32962F009E}"/>
              </a:ext>
            </a:extLst>
          </p:cNvPr>
          <p:cNvSpPr/>
          <p:nvPr/>
        </p:nvSpPr>
        <p:spPr>
          <a:xfrm>
            <a:off x="10093330"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4" name="矩形 73">
            <a:extLst>
              <a:ext uri="{FF2B5EF4-FFF2-40B4-BE49-F238E27FC236}">
                <a16:creationId xmlns:a16="http://schemas.microsoft.com/office/drawing/2014/main" id="{BE24CAF9-2885-9EC2-A82D-D81A57247945}"/>
              </a:ext>
            </a:extLst>
          </p:cNvPr>
          <p:cNvSpPr/>
          <p:nvPr/>
        </p:nvSpPr>
        <p:spPr>
          <a:xfrm>
            <a:off x="10531522"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5" name="矩形 74">
            <a:extLst>
              <a:ext uri="{FF2B5EF4-FFF2-40B4-BE49-F238E27FC236}">
                <a16:creationId xmlns:a16="http://schemas.microsoft.com/office/drawing/2014/main" id="{0B314BDD-685C-2947-5C08-62F0906CDAA1}"/>
              </a:ext>
            </a:extLst>
          </p:cNvPr>
          <p:cNvSpPr/>
          <p:nvPr/>
        </p:nvSpPr>
        <p:spPr>
          <a:xfrm>
            <a:off x="10969714"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6" name="矩形 75">
            <a:extLst>
              <a:ext uri="{FF2B5EF4-FFF2-40B4-BE49-F238E27FC236}">
                <a16:creationId xmlns:a16="http://schemas.microsoft.com/office/drawing/2014/main" id="{10CF3AAD-07C3-D3F9-7FE7-2982466583F5}"/>
              </a:ext>
            </a:extLst>
          </p:cNvPr>
          <p:cNvSpPr/>
          <p:nvPr/>
        </p:nvSpPr>
        <p:spPr>
          <a:xfrm>
            <a:off x="11401572"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7" name="矩形 76">
            <a:extLst>
              <a:ext uri="{FF2B5EF4-FFF2-40B4-BE49-F238E27FC236}">
                <a16:creationId xmlns:a16="http://schemas.microsoft.com/office/drawing/2014/main" id="{D83919B1-1FBA-26B6-5C99-37A9D0094EF0}"/>
              </a:ext>
            </a:extLst>
          </p:cNvPr>
          <p:cNvSpPr/>
          <p:nvPr/>
        </p:nvSpPr>
        <p:spPr>
          <a:xfrm>
            <a:off x="9655138"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8" name="矩形 77">
            <a:extLst>
              <a:ext uri="{FF2B5EF4-FFF2-40B4-BE49-F238E27FC236}">
                <a16:creationId xmlns:a16="http://schemas.microsoft.com/office/drawing/2014/main" id="{E3C02740-3B32-CA43-681F-FA6395F3B2B3}"/>
              </a:ext>
            </a:extLst>
          </p:cNvPr>
          <p:cNvSpPr/>
          <p:nvPr/>
        </p:nvSpPr>
        <p:spPr>
          <a:xfrm>
            <a:off x="10093330"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9" name="矩形 78">
            <a:extLst>
              <a:ext uri="{FF2B5EF4-FFF2-40B4-BE49-F238E27FC236}">
                <a16:creationId xmlns:a16="http://schemas.microsoft.com/office/drawing/2014/main" id="{FA66B2EA-1F2F-2986-5A81-AC0CBB47059A}"/>
              </a:ext>
            </a:extLst>
          </p:cNvPr>
          <p:cNvSpPr/>
          <p:nvPr/>
        </p:nvSpPr>
        <p:spPr>
          <a:xfrm>
            <a:off x="10531522"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0" name="矩形 79">
            <a:extLst>
              <a:ext uri="{FF2B5EF4-FFF2-40B4-BE49-F238E27FC236}">
                <a16:creationId xmlns:a16="http://schemas.microsoft.com/office/drawing/2014/main" id="{D4CE3AB8-E550-E2E1-A5F0-9107EAAE8EBB}"/>
              </a:ext>
            </a:extLst>
          </p:cNvPr>
          <p:cNvSpPr/>
          <p:nvPr/>
        </p:nvSpPr>
        <p:spPr>
          <a:xfrm>
            <a:off x="10969714"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1" name="矩形 80">
            <a:extLst>
              <a:ext uri="{FF2B5EF4-FFF2-40B4-BE49-F238E27FC236}">
                <a16:creationId xmlns:a16="http://schemas.microsoft.com/office/drawing/2014/main" id="{DCBA9862-2DBB-2F39-845A-D52CD55965FD}"/>
              </a:ext>
            </a:extLst>
          </p:cNvPr>
          <p:cNvSpPr/>
          <p:nvPr/>
        </p:nvSpPr>
        <p:spPr>
          <a:xfrm>
            <a:off x="11401572"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82" name="矩形 81">
            <a:extLst>
              <a:ext uri="{FF2B5EF4-FFF2-40B4-BE49-F238E27FC236}">
                <a16:creationId xmlns:a16="http://schemas.microsoft.com/office/drawing/2014/main" id="{FE5A66EA-C003-B104-112C-90F21E5FB215}"/>
              </a:ext>
            </a:extLst>
          </p:cNvPr>
          <p:cNvSpPr/>
          <p:nvPr/>
        </p:nvSpPr>
        <p:spPr>
          <a:xfrm>
            <a:off x="9655138"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3" name="矩形 82">
            <a:extLst>
              <a:ext uri="{FF2B5EF4-FFF2-40B4-BE49-F238E27FC236}">
                <a16:creationId xmlns:a16="http://schemas.microsoft.com/office/drawing/2014/main" id="{C4916F91-0B7A-F0A3-E64D-E964CDF3C39F}"/>
              </a:ext>
            </a:extLst>
          </p:cNvPr>
          <p:cNvSpPr/>
          <p:nvPr/>
        </p:nvSpPr>
        <p:spPr>
          <a:xfrm>
            <a:off x="10093330"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4" name="矩形 83">
            <a:extLst>
              <a:ext uri="{FF2B5EF4-FFF2-40B4-BE49-F238E27FC236}">
                <a16:creationId xmlns:a16="http://schemas.microsoft.com/office/drawing/2014/main" id="{50DD5D7F-AC3A-8EDC-0E2D-398B189E754B}"/>
              </a:ext>
            </a:extLst>
          </p:cNvPr>
          <p:cNvSpPr/>
          <p:nvPr/>
        </p:nvSpPr>
        <p:spPr>
          <a:xfrm>
            <a:off x="10531522"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5" name="矩形 84">
            <a:extLst>
              <a:ext uri="{FF2B5EF4-FFF2-40B4-BE49-F238E27FC236}">
                <a16:creationId xmlns:a16="http://schemas.microsoft.com/office/drawing/2014/main" id="{FAD6862E-93E6-4670-129E-4D510108D259}"/>
              </a:ext>
            </a:extLst>
          </p:cNvPr>
          <p:cNvSpPr/>
          <p:nvPr/>
        </p:nvSpPr>
        <p:spPr>
          <a:xfrm>
            <a:off x="10969714"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6" name="矩形 85">
            <a:extLst>
              <a:ext uri="{FF2B5EF4-FFF2-40B4-BE49-F238E27FC236}">
                <a16:creationId xmlns:a16="http://schemas.microsoft.com/office/drawing/2014/main" id="{DEEF6513-22FD-C662-D1B7-BBB9FC3E1693}"/>
              </a:ext>
            </a:extLst>
          </p:cNvPr>
          <p:cNvSpPr/>
          <p:nvPr/>
        </p:nvSpPr>
        <p:spPr>
          <a:xfrm>
            <a:off x="11401572"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7" name="文本框 86">
            <a:extLst>
              <a:ext uri="{FF2B5EF4-FFF2-40B4-BE49-F238E27FC236}">
                <a16:creationId xmlns:a16="http://schemas.microsoft.com/office/drawing/2014/main" id="{48CEDDB3-258C-3CCC-1860-0628FC634E51}"/>
              </a:ext>
            </a:extLst>
          </p:cNvPr>
          <p:cNvSpPr txBox="1"/>
          <p:nvPr/>
        </p:nvSpPr>
        <p:spPr>
          <a:xfrm>
            <a:off x="9699699"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F993D60B-03F0-47FF-0C5A-9A96B9334F82}"/>
              </a:ext>
            </a:extLst>
          </p:cNvPr>
          <p:cNvSpPr txBox="1"/>
          <p:nvPr/>
        </p:nvSpPr>
        <p:spPr>
          <a:xfrm>
            <a:off x="10137891"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D03ABF4D-75DE-653E-AEFC-6AF75F21465A}"/>
              </a:ext>
            </a:extLst>
          </p:cNvPr>
          <p:cNvSpPr txBox="1"/>
          <p:nvPr/>
        </p:nvSpPr>
        <p:spPr>
          <a:xfrm>
            <a:off x="10556331"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13041B38-1E55-BE3B-E305-8FEE82216B24}"/>
              </a:ext>
            </a:extLst>
          </p:cNvPr>
          <p:cNvSpPr txBox="1"/>
          <p:nvPr/>
        </p:nvSpPr>
        <p:spPr>
          <a:xfrm>
            <a:off x="10994523"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3C815C40-34C4-61AE-CEF3-68D1CF44E910}"/>
              </a:ext>
            </a:extLst>
          </p:cNvPr>
          <p:cNvSpPr txBox="1"/>
          <p:nvPr/>
        </p:nvSpPr>
        <p:spPr>
          <a:xfrm>
            <a:off x="11463768"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3A35F2D6-B7C2-A1CA-78EF-29D31B17C59D}"/>
              </a:ext>
            </a:extLst>
          </p:cNvPr>
          <p:cNvSpPr txBox="1"/>
          <p:nvPr/>
        </p:nvSpPr>
        <p:spPr>
          <a:xfrm>
            <a:off x="9261508"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5D6D8B90-C489-6B95-F214-569706FC12E7}"/>
              </a:ext>
            </a:extLst>
          </p:cNvPr>
          <p:cNvSpPr txBox="1"/>
          <p:nvPr/>
        </p:nvSpPr>
        <p:spPr>
          <a:xfrm>
            <a:off x="9258319"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BF9DA701-6129-E57A-7D11-1BF5AADE7340}"/>
              </a:ext>
            </a:extLst>
          </p:cNvPr>
          <p:cNvSpPr txBox="1"/>
          <p:nvPr/>
        </p:nvSpPr>
        <p:spPr>
          <a:xfrm>
            <a:off x="9258318"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1570A72A-4677-E17B-8A2F-ADB53CEDBD6F}"/>
              </a:ext>
            </a:extLst>
          </p:cNvPr>
          <p:cNvSpPr txBox="1"/>
          <p:nvPr/>
        </p:nvSpPr>
        <p:spPr>
          <a:xfrm>
            <a:off x="9257434"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BE3B4A02-6965-C552-A344-3B5A0E525901}"/>
              </a:ext>
            </a:extLst>
          </p:cNvPr>
          <p:cNvSpPr txBox="1"/>
          <p:nvPr/>
        </p:nvSpPr>
        <p:spPr>
          <a:xfrm>
            <a:off x="9257434"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DAB890CB-DFA5-7A9B-B9BE-8F39539B794D}"/>
              </a:ext>
            </a:extLst>
          </p:cNvPr>
          <p:cNvSpPr txBox="1"/>
          <p:nvPr/>
        </p:nvSpPr>
        <p:spPr>
          <a:xfrm>
            <a:off x="10556330"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P3</a:t>
            </a:r>
            <a:endParaRPr lang="zh-CN" altLang="en-US" sz="24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117681AD-C0A1-1BDA-30F7-C84932EF5C31}"/>
              </a:ext>
            </a:extLst>
          </p:cNvPr>
          <p:cNvSpPr/>
          <p:nvPr/>
        </p:nvSpPr>
        <p:spPr>
          <a:xfrm>
            <a:off x="598260" y="412422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 name="矩形 2">
            <a:extLst>
              <a:ext uri="{FF2B5EF4-FFF2-40B4-BE49-F238E27FC236}">
                <a16:creationId xmlns:a16="http://schemas.microsoft.com/office/drawing/2014/main" id="{4DB1F24E-9EAD-02EF-DDFA-0C93D9E32F58}"/>
              </a:ext>
            </a:extLst>
          </p:cNvPr>
          <p:cNvSpPr/>
          <p:nvPr/>
        </p:nvSpPr>
        <p:spPr>
          <a:xfrm>
            <a:off x="1036452" y="412422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43" name="矩形 42">
            <a:extLst>
              <a:ext uri="{FF2B5EF4-FFF2-40B4-BE49-F238E27FC236}">
                <a16:creationId xmlns:a16="http://schemas.microsoft.com/office/drawing/2014/main" id="{CA72C448-7CCD-EC50-E254-586F7445616E}"/>
              </a:ext>
            </a:extLst>
          </p:cNvPr>
          <p:cNvSpPr/>
          <p:nvPr/>
        </p:nvSpPr>
        <p:spPr>
          <a:xfrm>
            <a:off x="1474644" y="412422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53" name="矩形 52">
            <a:extLst>
              <a:ext uri="{FF2B5EF4-FFF2-40B4-BE49-F238E27FC236}">
                <a16:creationId xmlns:a16="http://schemas.microsoft.com/office/drawing/2014/main" id="{9A463B5F-8F16-2697-69B8-733FB9B4588D}"/>
              </a:ext>
            </a:extLst>
          </p:cNvPr>
          <p:cNvSpPr/>
          <p:nvPr/>
        </p:nvSpPr>
        <p:spPr>
          <a:xfrm>
            <a:off x="1912836" y="412422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61" name="矩形 60">
            <a:extLst>
              <a:ext uri="{FF2B5EF4-FFF2-40B4-BE49-F238E27FC236}">
                <a16:creationId xmlns:a16="http://schemas.microsoft.com/office/drawing/2014/main" id="{E516CAEC-EB6C-0AA0-9890-DF30CCCC5F18}"/>
              </a:ext>
            </a:extLst>
          </p:cNvPr>
          <p:cNvSpPr/>
          <p:nvPr/>
        </p:nvSpPr>
        <p:spPr>
          <a:xfrm>
            <a:off x="2344694" y="412422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100</a:t>
            </a:r>
            <a:endParaRPr lang="zh-CN" altLang="en-US" sz="1200" dirty="0">
              <a:solidFill>
                <a:schemeClr val="tx1"/>
              </a:solidFill>
            </a:endParaRPr>
          </a:p>
        </p:txBody>
      </p:sp>
      <p:sp>
        <p:nvSpPr>
          <p:cNvPr id="98" name="矩形 97">
            <a:extLst>
              <a:ext uri="{FF2B5EF4-FFF2-40B4-BE49-F238E27FC236}">
                <a16:creationId xmlns:a16="http://schemas.microsoft.com/office/drawing/2014/main" id="{B5D7341B-C1A8-9222-CBC0-5C6A11AB5C7C}"/>
              </a:ext>
            </a:extLst>
          </p:cNvPr>
          <p:cNvSpPr/>
          <p:nvPr/>
        </p:nvSpPr>
        <p:spPr>
          <a:xfrm>
            <a:off x="598260" y="455285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99" name="矩形 98">
            <a:extLst>
              <a:ext uri="{FF2B5EF4-FFF2-40B4-BE49-F238E27FC236}">
                <a16:creationId xmlns:a16="http://schemas.microsoft.com/office/drawing/2014/main" id="{9D51636C-6CEB-8E04-BD68-2ECA54ADFE39}"/>
              </a:ext>
            </a:extLst>
          </p:cNvPr>
          <p:cNvSpPr/>
          <p:nvPr/>
        </p:nvSpPr>
        <p:spPr>
          <a:xfrm>
            <a:off x="1036452" y="455285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0" name="矩形 99">
            <a:extLst>
              <a:ext uri="{FF2B5EF4-FFF2-40B4-BE49-F238E27FC236}">
                <a16:creationId xmlns:a16="http://schemas.microsoft.com/office/drawing/2014/main" id="{398C950D-9072-5515-EB35-FD44BEB3741E}"/>
              </a:ext>
            </a:extLst>
          </p:cNvPr>
          <p:cNvSpPr/>
          <p:nvPr/>
        </p:nvSpPr>
        <p:spPr>
          <a:xfrm>
            <a:off x="1474644" y="455285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01" name="矩形 100">
            <a:extLst>
              <a:ext uri="{FF2B5EF4-FFF2-40B4-BE49-F238E27FC236}">
                <a16:creationId xmlns:a16="http://schemas.microsoft.com/office/drawing/2014/main" id="{3AC52DA0-A5B8-8841-08B0-BBA815DE8CBA}"/>
              </a:ext>
            </a:extLst>
          </p:cNvPr>
          <p:cNvSpPr/>
          <p:nvPr/>
        </p:nvSpPr>
        <p:spPr>
          <a:xfrm>
            <a:off x="1912836" y="455285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2" name="矩形 101">
            <a:extLst>
              <a:ext uri="{FF2B5EF4-FFF2-40B4-BE49-F238E27FC236}">
                <a16:creationId xmlns:a16="http://schemas.microsoft.com/office/drawing/2014/main" id="{A5B01C6A-4F54-08A7-DBD7-69DB82473881}"/>
              </a:ext>
            </a:extLst>
          </p:cNvPr>
          <p:cNvSpPr/>
          <p:nvPr/>
        </p:nvSpPr>
        <p:spPr>
          <a:xfrm>
            <a:off x="2344694" y="455285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3" name="矩形 102">
            <a:extLst>
              <a:ext uri="{FF2B5EF4-FFF2-40B4-BE49-F238E27FC236}">
                <a16:creationId xmlns:a16="http://schemas.microsoft.com/office/drawing/2014/main" id="{30096054-7496-CFE1-B32C-A97352677F3C}"/>
              </a:ext>
            </a:extLst>
          </p:cNvPr>
          <p:cNvSpPr/>
          <p:nvPr/>
        </p:nvSpPr>
        <p:spPr>
          <a:xfrm>
            <a:off x="598260" y="498147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4" name="矩形 103">
            <a:extLst>
              <a:ext uri="{FF2B5EF4-FFF2-40B4-BE49-F238E27FC236}">
                <a16:creationId xmlns:a16="http://schemas.microsoft.com/office/drawing/2014/main" id="{9785CDA1-9B56-77AA-E24A-09DA383D7D4F}"/>
              </a:ext>
            </a:extLst>
          </p:cNvPr>
          <p:cNvSpPr/>
          <p:nvPr/>
        </p:nvSpPr>
        <p:spPr>
          <a:xfrm>
            <a:off x="1036452" y="498147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5" name="矩形 104">
            <a:extLst>
              <a:ext uri="{FF2B5EF4-FFF2-40B4-BE49-F238E27FC236}">
                <a16:creationId xmlns:a16="http://schemas.microsoft.com/office/drawing/2014/main" id="{595252A0-B797-9928-FEB9-E61254346953}"/>
              </a:ext>
            </a:extLst>
          </p:cNvPr>
          <p:cNvSpPr/>
          <p:nvPr/>
        </p:nvSpPr>
        <p:spPr>
          <a:xfrm>
            <a:off x="1474644" y="498147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6" name="矩形 105">
            <a:extLst>
              <a:ext uri="{FF2B5EF4-FFF2-40B4-BE49-F238E27FC236}">
                <a16:creationId xmlns:a16="http://schemas.microsoft.com/office/drawing/2014/main" id="{5D792E80-7689-B3FD-39E3-5D50BD6B781D}"/>
              </a:ext>
            </a:extLst>
          </p:cNvPr>
          <p:cNvSpPr/>
          <p:nvPr/>
        </p:nvSpPr>
        <p:spPr>
          <a:xfrm>
            <a:off x="1912836" y="498147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7" name="矩形 106">
            <a:extLst>
              <a:ext uri="{FF2B5EF4-FFF2-40B4-BE49-F238E27FC236}">
                <a16:creationId xmlns:a16="http://schemas.microsoft.com/office/drawing/2014/main" id="{8905447D-547B-434F-D7FD-2A7E03044857}"/>
              </a:ext>
            </a:extLst>
          </p:cNvPr>
          <p:cNvSpPr/>
          <p:nvPr/>
        </p:nvSpPr>
        <p:spPr>
          <a:xfrm>
            <a:off x="2344694" y="498147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08" name="矩形 107">
            <a:extLst>
              <a:ext uri="{FF2B5EF4-FFF2-40B4-BE49-F238E27FC236}">
                <a16:creationId xmlns:a16="http://schemas.microsoft.com/office/drawing/2014/main" id="{1F6A96D1-C2F7-A8ED-909D-3A6EBC99E5C4}"/>
              </a:ext>
            </a:extLst>
          </p:cNvPr>
          <p:cNvSpPr/>
          <p:nvPr/>
        </p:nvSpPr>
        <p:spPr>
          <a:xfrm>
            <a:off x="598260" y="541010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9" name="矩形 108">
            <a:extLst>
              <a:ext uri="{FF2B5EF4-FFF2-40B4-BE49-F238E27FC236}">
                <a16:creationId xmlns:a16="http://schemas.microsoft.com/office/drawing/2014/main" id="{F7F819CC-0F08-3EF5-E202-3AE9E3F6D506}"/>
              </a:ext>
            </a:extLst>
          </p:cNvPr>
          <p:cNvSpPr/>
          <p:nvPr/>
        </p:nvSpPr>
        <p:spPr>
          <a:xfrm>
            <a:off x="1036452" y="541010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0" name="矩形 109">
            <a:extLst>
              <a:ext uri="{FF2B5EF4-FFF2-40B4-BE49-F238E27FC236}">
                <a16:creationId xmlns:a16="http://schemas.microsoft.com/office/drawing/2014/main" id="{4CBC4069-EA41-81F5-66AA-A909AA33D49C}"/>
              </a:ext>
            </a:extLst>
          </p:cNvPr>
          <p:cNvSpPr/>
          <p:nvPr/>
        </p:nvSpPr>
        <p:spPr>
          <a:xfrm>
            <a:off x="1474644" y="541010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111" name="矩形 110">
            <a:extLst>
              <a:ext uri="{FF2B5EF4-FFF2-40B4-BE49-F238E27FC236}">
                <a16:creationId xmlns:a16="http://schemas.microsoft.com/office/drawing/2014/main" id="{F3B57477-45D8-E054-F223-B98906933305}"/>
              </a:ext>
            </a:extLst>
          </p:cNvPr>
          <p:cNvSpPr/>
          <p:nvPr/>
        </p:nvSpPr>
        <p:spPr>
          <a:xfrm>
            <a:off x="1912836" y="541010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2" name="矩形 111">
            <a:extLst>
              <a:ext uri="{FF2B5EF4-FFF2-40B4-BE49-F238E27FC236}">
                <a16:creationId xmlns:a16="http://schemas.microsoft.com/office/drawing/2014/main" id="{A4D34830-30D9-B378-F846-C5D7ABB0C313}"/>
              </a:ext>
            </a:extLst>
          </p:cNvPr>
          <p:cNvSpPr/>
          <p:nvPr/>
        </p:nvSpPr>
        <p:spPr>
          <a:xfrm>
            <a:off x="2344694" y="541010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13" name="矩形 112">
            <a:extLst>
              <a:ext uri="{FF2B5EF4-FFF2-40B4-BE49-F238E27FC236}">
                <a16:creationId xmlns:a16="http://schemas.microsoft.com/office/drawing/2014/main" id="{F0B31E76-51D0-3445-B1E2-DE00D5831A66}"/>
              </a:ext>
            </a:extLst>
          </p:cNvPr>
          <p:cNvSpPr/>
          <p:nvPr/>
        </p:nvSpPr>
        <p:spPr>
          <a:xfrm>
            <a:off x="598260" y="583872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4" name="矩形 113">
            <a:extLst>
              <a:ext uri="{FF2B5EF4-FFF2-40B4-BE49-F238E27FC236}">
                <a16:creationId xmlns:a16="http://schemas.microsoft.com/office/drawing/2014/main" id="{D75C50C8-F018-7427-72F4-6BBE832A9A64}"/>
              </a:ext>
            </a:extLst>
          </p:cNvPr>
          <p:cNvSpPr/>
          <p:nvPr/>
        </p:nvSpPr>
        <p:spPr>
          <a:xfrm>
            <a:off x="1036452" y="583872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5" name="矩形 114">
            <a:extLst>
              <a:ext uri="{FF2B5EF4-FFF2-40B4-BE49-F238E27FC236}">
                <a16:creationId xmlns:a16="http://schemas.microsoft.com/office/drawing/2014/main" id="{729D1455-74DD-A8AE-CCD5-0414E1CFE16E}"/>
              </a:ext>
            </a:extLst>
          </p:cNvPr>
          <p:cNvSpPr/>
          <p:nvPr/>
        </p:nvSpPr>
        <p:spPr>
          <a:xfrm>
            <a:off x="1474644" y="583872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6" name="矩形 115">
            <a:extLst>
              <a:ext uri="{FF2B5EF4-FFF2-40B4-BE49-F238E27FC236}">
                <a16:creationId xmlns:a16="http://schemas.microsoft.com/office/drawing/2014/main" id="{74672E33-30A8-D0DC-974A-4E86435E5BBA}"/>
              </a:ext>
            </a:extLst>
          </p:cNvPr>
          <p:cNvSpPr/>
          <p:nvPr/>
        </p:nvSpPr>
        <p:spPr>
          <a:xfrm>
            <a:off x="1912836" y="583872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7" name="矩形 116">
            <a:extLst>
              <a:ext uri="{FF2B5EF4-FFF2-40B4-BE49-F238E27FC236}">
                <a16:creationId xmlns:a16="http://schemas.microsoft.com/office/drawing/2014/main" id="{F7A91B14-32FD-2A88-5463-29A5E1C28899}"/>
              </a:ext>
            </a:extLst>
          </p:cNvPr>
          <p:cNvSpPr/>
          <p:nvPr/>
        </p:nvSpPr>
        <p:spPr>
          <a:xfrm>
            <a:off x="2344694" y="583872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8" name="文本框 117">
            <a:extLst>
              <a:ext uri="{FF2B5EF4-FFF2-40B4-BE49-F238E27FC236}">
                <a16:creationId xmlns:a16="http://schemas.microsoft.com/office/drawing/2014/main" id="{13F51BC2-8B4C-F891-0253-DB76976F72E2}"/>
              </a:ext>
            </a:extLst>
          </p:cNvPr>
          <p:cNvSpPr txBox="1"/>
          <p:nvPr/>
        </p:nvSpPr>
        <p:spPr>
          <a:xfrm>
            <a:off x="642821" y="35197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19" name="文本框 118">
            <a:extLst>
              <a:ext uri="{FF2B5EF4-FFF2-40B4-BE49-F238E27FC236}">
                <a16:creationId xmlns:a16="http://schemas.microsoft.com/office/drawing/2014/main" id="{D68A8811-C5B8-A69E-B7E8-9ED97D5A29B5}"/>
              </a:ext>
            </a:extLst>
          </p:cNvPr>
          <p:cNvSpPr txBox="1"/>
          <p:nvPr/>
        </p:nvSpPr>
        <p:spPr>
          <a:xfrm>
            <a:off x="1081013" y="351970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0" name="文本框 119">
            <a:extLst>
              <a:ext uri="{FF2B5EF4-FFF2-40B4-BE49-F238E27FC236}">
                <a16:creationId xmlns:a16="http://schemas.microsoft.com/office/drawing/2014/main" id="{893D276E-D20B-1FE9-878F-BE31D878C5FF}"/>
              </a:ext>
            </a:extLst>
          </p:cNvPr>
          <p:cNvSpPr txBox="1"/>
          <p:nvPr/>
        </p:nvSpPr>
        <p:spPr>
          <a:xfrm>
            <a:off x="1499453" y="351970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1" name="文本框 120">
            <a:extLst>
              <a:ext uri="{FF2B5EF4-FFF2-40B4-BE49-F238E27FC236}">
                <a16:creationId xmlns:a16="http://schemas.microsoft.com/office/drawing/2014/main" id="{D87096A3-B8A5-1621-490D-13386E82E555}"/>
              </a:ext>
            </a:extLst>
          </p:cNvPr>
          <p:cNvSpPr txBox="1"/>
          <p:nvPr/>
        </p:nvSpPr>
        <p:spPr>
          <a:xfrm>
            <a:off x="1937645" y="351970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2" name="文本框 121">
            <a:extLst>
              <a:ext uri="{FF2B5EF4-FFF2-40B4-BE49-F238E27FC236}">
                <a16:creationId xmlns:a16="http://schemas.microsoft.com/office/drawing/2014/main" id="{56F09186-EF2E-C5F4-A55A-413D3F97B671}"/>
              </a:ext>
            </a:extLst>
          </p:cNvPr>
          <p:cNvSpPr txBox="1"/>
          <p:nvPr/>
        </p:nvSpPr>
        <p:spPr>
          <a:xfrm>
            <a:off x="2406890" y="351970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23" name="文本框 122">
            <a:extLst>
              <a:ext uri="{FF2B5EF4-FFF2-40B4-BE49-F238E27FC236}">
                <a16:creationId xmlns:a16="http://schemas.microsoft.com/office/drawing/2014/main" id="{351D9BA2-1F30-8C80-A2E4-3E8C6DD14A75}"/>
              </a:ext>
            </a:extLst>
          </p:cNvPr>
          <p:cNvSpPr txBox="1"/>
          <p:nvPr/>
        </p:nvSpPr>
        <p:spPr>
          <a:xfrm>
            <a:off x="204630" y="409118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24" name="文本框 123">
            <a:extLst>
              <a:ext uri="{FF2B5EF4-FFF2-40B4-BE49-F238E27FC236}">
                <a16:creationId xmlns:a16="http://schemas.microsoft.com/office/drawing/2014/main" id="{25694FCD-7274-0C4A-4B32-5C9415DC7B24}"/>
              </a:ext>
            </a:extLst>
          </p:cNvPr>
          <p:cNvSpPr txBox="1"/>
          <p:nvPr/>
        </p:nvSpPr>
        <p:spPr>
          <a:xfrm>
            <a:off x="201441" y="451981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5" name="文本框 124">
            <a:extLst>
              <a:ext uri="{FF2B5EF4-FFF2-40B4-BE49-F238E27FC236}">
                <a16:creationId xmlns:a16="http://schemas.microsoft.com/office/drawing/2014/main" id="{740B0105-B8A1-CAEA-6634-BE01637D9370}"/>
              </a:ext>
            </a:extLst>
          </p:cNvPr>
          <p:cNvSpPr txBox="1"/>
          <p:nvPr/>
        </p:nvSpPr>
        <p:spPr>
          <a:xfrm>
            <a:off x="201440" y="496495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6" name="文本框 125">
            <a:extLst>
              <a:ext uri="{FF2B5EF4-FFF2-40B4-BE49-F238E27FC236}">
                <a16:creationId xmlns:a16="http://schemas.microsoft.com/office/drawing/2014/main" id="{1ABACF52-A015-17E3-C242-E2CC59D433E2}"/>
              </a:ext>
            </a:extLst>
          </p:cNvPr>
          <p:cNvSpPr txBox="1"/>
          <p:nvPr/>
        </p:nvSpPr>
        <p:spPr>
          <a:xfrm>
            <a:off x="200556" y="53910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8D5B1281-6F49-9CAF-B9A8-3C31406526D1}"/>
              </a:ext>
            </a:extLst>
          </p:cNvPr>
          <p:cNvSpPr txBox="1"/>
          <p:nvPr/>
        </p:nvSpPr>
        <p:spPr>
          <a:xfrm>
            <a:off x="200556" y="580568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28" name="文本框 127">
            <a:extLst>
              <a:ext uri="{FF2B5EF4-FFF2-40B4-BE49-F238E27FC236}">
                <a16:creationId xmlns:a16="http://schemas.microsoft.com/office/drawing/2014/main" id="{94B2BF68-0F18-54CB-AA67-6F56008CC1D4}"/>
              </a:ext>
            </a:extLst>
          </p:cNvPr>
          <p:cNvSpPr txBox="1"/>
          <p:nvPr/>
        </p:nvSpPr>
        <p:spPr>
          <a:xfrm>
            <a:off x="1499452" y="6388941"/>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A2</a:t>
            </a:r>
            <a:endParaRPr lang="zh-CN" altLang="en-US" sz="2400" dirty="0">
              <a:latin typeface="宋体" panose="02010600030101010101" pitchFamily="2" charset="-122"/>
              <a:ea typeface="宋体" panose="02010600030101010101" pitchFamily="2" charset="-122"/>
            </a:endParaRPr>
          </a:p>
        </p:txBody>
      </p:sp>
      <p:sp>
        <p:nvSpPr>
          <p:cNvPr id="129" name="矩形 128">
            <a:extLst>
              <a:ext uri="{FF2B5EF4-FFF2-40B4-BE49-F238E27FC236}">
                <a16:creationId xmlns:a16="http://schemas.microsoft.com/office/drawing/2014/main" id="{924EE156-7341-F15E-6A8C-F812ADBE87E4}"/>
              </a:ext>
            </a:extLst>
          </p:cNvPr>
          <p:cNvSpPr/>
          <p:nvPr/>
        </p:nvSpPr>
        <p:spPr>
          <a:xfrm>
            <a:off x="3496037" y="41242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0" name="矩形 129">
            <a:extLst>
              <a:ext uri="{FF2B5EF4-FFF2-40B4-BE49-F238E27FC236}">
                <a16:creationId xmlns:a16="http://schemas.microsoft.com/office/drawing/2014/main" id="{661BCCC1-391F-5CDC-33D6-6663D506F4F8}"/>
              </a:ext>
            </a:extLst>
          </p:cNvPr>
          <p:cNvSpPr/>
          <p:nvPr/>
        </p:nvSpPr>
        <p:spPr>
          <a:xfrm>
            <a:off x="3934229" y="412422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1" name="矩形 130">
            <a:extLst>
              <a:ext uri="{FF2B5EF4-FFF2-40B4-BE49-F238E27FC236}">
                <a16:creationId xmlns:a16="http://schemas.microsoft.com/office/drawing/2014/main" id="{9F81E82E-E79E-FFBE-D82A-6387221442DE}"/>
              </a:ext>
            </a:extLst>
          </p:cNvPr>
          <p:cNvSpPr/>
          <p:nvPr/>
        </p:nvSpPr>
        <p:spPr>
          <a:xfrm>
            <a:off x="4372421" y="41242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132" name="矩形 131">
            <a:extLst>
              <a:ext uri="{FF2B5EF4-FFF2-40B4-BE49-F238E27FC236}">
                <a16:creationId xmlns:a16="http://schemas.microsoft.com/office/drawing/2014/main" id="{FFAF708B-CF0D-A729-8F82-9DAF4BE944CF}"/>
              </a:ext>
            </a:extLst>
          </p:cNvPr>
          <p:cNvSpPr/>
          <p:nvPr/>
        </p:nvSpPr>
        <p:spPr>
          <a:xfrm>
            <a:off x="4810613" y="412422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3" name="矩形 132">
            <a:extLst>
              <a:ext uri="{FF2B5EF4-FFF2-40B4-BE49-F238E27FC236}">
                <a16:creationId xmlns:a16="http://schemas.microsoft.com/office/drawing/2014/main" id="{687264B6-9805-B162-3F16-6BDBD49DDAA9}"/>
              </a:ext>
            </a:extLst>
          </p:cNvPr>
          <p:cNvSpPr/>
          <p:nvPr/>
        </p:nvSpPr>
        <p:spPr>
          <a:xfrm>
            <a:off x="5242471" y="412422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4" name="矩形 133">
            <a:extLst>
              <a:ext uri="{FF2B5EF4-FFF2-40B4-BE49-F238E27FC236}">
                <a16:creationId xmlns:a16="http://schemas.microsoft.com/office/drawing/2014/main" id="{74B83DEA-21CF-3AE2-2F9C-071E4C1BBF69}"/>
              </a:ext>
            </a:extLst>
          </p:cNvPr>
          <p:cNvSpPr/>
          <p:nvPr/>
        </p:nvSpPr>
        <p:spPr>
          <a:xfrm>
            <a:off x="3496037" y="45528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5" name="矩形 134">
            <a:extLst>
              <a:ext uri="{FF2B5EF4-FFF2-40B4-BE49-F238E27FC236}">
                <a16:creationId xmlns:a16="http://schemas.microsoft.com/office/drawing/2014/main" id="{124B4225-10AF-197D-7580-7738990E0D78}"/>
              </a:ext>
            </a:extLst>
          </p:cNvPr>
          <p:cNvSpPr/>
          <p:nvPr/>
        </p:nvSpPr>
        <p:spPr>
          <a:xfrm>
            <a:off x="3934229" y="455285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6" name="矩形 135">
            <a:extLst>
              <a:ext uri="{FF2B5EF4-FFF2-40B4-BE49-F238E27FC236}">
                <a16:creationId xmlns:a16="http://schemas.microsoft.com/office/drawing/2014/main" id="{D0AAC5A7-06BE-1F51-C721-73B16F3A8230}"/>
              </a:ext>
            </a:extLst>
          </p:cNvPr>
          <p:cNvSpPr/>
          <p:nvPr/>
        </p:nvSpPr>
        <p:spPr>
          <a:xfrm>
            <a:off x="4372421" y="45528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7" name="矩形 136">
            <a:extLst>
              <a:ext uri="{FF2B5EF4-FFF2-40B4-BE49-F238E27FC236}">
                <a16:creationId xmlns:a16="http://schemas.microsoft.com/office/drawing/2014/main" id="{7AC60B02-1B72-6AC6-5830-A86962A94DFF}"/>
              </a:ext>
            </a:extLst>
          </p:cNvPr>
          <p:cNvSpPr/>
          <p:nvPr/>
        </p:nvSpPr>
        <p:spPr>
          <a:xfrm>
            <a:off x="4810613" y="455285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8" name="矩形 137">
            <a:extLst>
              <a:ext uri="{FF2B5EF4-FFF2-40B4-BE49-F238E27FC236}">
                <a16:creationId xmlns:a16="http://schemas.microsoft.com/office/drawing/2014/main" id="{75EF1F6D-5B5F-EC08-3C2C-E04D0FD24595}"/>
              </a:ext>
            </a:extLst>
          </p:cNvPr>
          <p:cNvSpPr/>
          <p:nvPr/>
        </p:nvSpPr>
        <p:spPr>
          <a:xfrm>
            <a:off x="5242471" y="455285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p>
        </p:txBody>
      </p:sp>
      <p:sp>
        <p:nvSpPr>
          <p:cNvPr id="139" name="矩形 138">
            <a:extLst>
              <a:ext uri="{FF2B5EF4-FFF2-40B4-BE49-F238E27FC236}">
                <a16:creationId xmlns:a16="http://schemas.microsoft.com/office/drawing/2014/main" id="{58C600BA-7872-5D05-6FA2-7B8A725DC579}"/>
              </a:ext>
            </a:extLst>
          </p:cNvPr>
          <p:cNvSpPr/>
          <p:nvPr/>
        </p:nvSpPr>
        <p:spPr>
          <a:xfrm>
            <a:off x="3496037" y="498147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0" name="矩形 139">
            <a:extLst>
              <a:ext uri="{FF2B5EF4-FFF2-40B4-BE49-F238E27FC236}">
                <a16:creationId xmlns:a16="http://schemas.microsoft.com/office/drawing/2014/main" id="{79DD8CC4-FF0A-603C-EBDA-E881C1DF9F7E}"/>
              </a:ext>
            </a:extLst>
          </p:cNvPr>
          <p:cNvSpPr/>
          <p:nvPr/>
        </p:nvSpPr>
        <p:spPr>
          <a:xfrm>
            <a:off x="3934229" y="498147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1" name="矩形 140">
            <a:extLst>
              <a:ext uri="{FF2B5EF4-FFF2-40B4-BE49-F238E27FC236}">
                <a16:creationId xmlns:a16="http://schemas.microsoft.com/office/drawing/2014/main" id="{D3C5CA21-99A8-B030-1884-C0F44E293D9E}"/>
              </a:ext>
            </a:extLst>
          </p:cNvPr>
          <p:cNvSpPr/>
          <p:nvPr/>
        </p:nvSpPr>
        <p:spPr>
          <a:xfrm>
            <a:off x="4372421" y="498147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2" name="矩形 141">
            <a:extLst>
              <a:ext uri="{FF2B5EF4-FFF2-40B4-BE49-F238E27FC236}">
                <a16:creationId xmlns:a16="http://schemas.microsoft.com/office/drawing/2014/main" id="{6B845EC7-B096-B0B1-ACD2-3EB1E21F33C6}"/>
              </a:ext>
            </a:extLst>
          </p:cNvPr>
          <p:cNvSpPr/>
          <p:nvPr/>
        </p:nvSpPr>
        <p:spPr>
          <a:xfrm>
            <a:off x="4810613" y="498147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3" name="矩形 142">
            <a:extLst>
              <a:ext uri="{FF2B5EF4-FFF2-40B4-BE49-F238E27FC236}">
                <a16:creationId xmlns:a16="http://schemas.microsoft.com/office/drawing/2014/main" id="{50EAEE54-3B92-14A8-B09E-55BE1CDF59D3}"/>
              </a:ext>
            </a:extLst>
          </p:cNvPr>
          <p:cNvSpPr/>
          <p:nvPr/>
        </p:nvSpPr>
        <p:spPr>
          <a:xfrm>
            <a:off x="5242471" y="498147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4" name="矩形 143">
            <a:extLst>
              <a:ext uri="{FF2B5EF4-FFF2-40B4-BE49-F238E27FC236}">
                <a16:creationId xmlns:a16="http://schemas.microsoft.com/office/drawing/2014/main" id="{90013C73-837F-0D08-C8E8-CBEA3A350524}"/>
              </a:ext>
            </a:extLst>
          </p:cNvPr>
          <p:cNvSpPr/>
          <p:nvPr/>
        </p:nvSpPr>
        <p:spPr>
          <a:xfrm>
            <a:off x="3496037" y="541010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5" name="矩形 144">
            <a:extLst>
              <a:ext uri="{FF2B5EF4-FFF2-40B4-BE49-F238E27FC236}">
                <a16:creationId xmlns:a16="http://schemas.microsoft.com/office/drawing/2014/main" id="{82B19C80-5B1B-6BCF-7264-4A43241D9725}"/>
              </a:ext>
            </a:extLst>
          </p:cNvPr>
          <p:cNvSpPr/>
          <p:nvPr/>
        </p:nvSpPr>
        <p:spPr>
          <a:xfrm>
            <a:off x="3934229" y="541010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6" name="矩形 145">
            <a:extLst>
              <a:ext uri="{FF2B5EF4-FFF2-40B4-BE49-F238E27FC236}">
                <a16:creationId xmlns:a16="http://schemas.microsoft.com/office/drawing/2014/main" id="{6A747658-F135-3CFA-CD7B-AEC3F9C561F0}"/>
              </a:ext>
            </a:extLst>
          </p:cNvPr>
          <p:cNvSpPr/>
          <p:nvPr/>
        </p:nvSpPr>
        <p:spPr>
          <a:xfrm>
            <a:off x="4372421" y="541010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7" name="矩形 146">
            <a:extLst>
              <a:ext uri="{FF2B5EF4-FFF2-40B4-BE49-F238E27FC236}">
                <a16:creationId xmlns:a16="http://schemas.microsoft.com/office/drawing/2014/main" id="{6C280CB1-0F8A-8B06-C50B-3E1F59B31F67}"/>
              </a:ext>
            </a:extLst>
          </p:cNvPr>
          <p:cNvSpPr/>
          <p:nvPr/>
        </p:nvSpPr>
        <p:spPr>
          <a:xfrm>
            <a:off x="4810613" y="541010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8" name="矩形 147">
            <a:extLst>
              <a:ext uri="{FF2B5EF4-FFF2-40B4-BE49-F238E27FC236}">
                <a16:creationId xmlns:a16="http://schemas.microsoft.com/office/drawing/2014/main" id="{A9731283-1504-DE70-C8A2-628B0EB282A9}"/>
              </a:ext>
            </a:extLst>
          </p:cNvPr>
          <p:cNvSpPr/>
          <p:nvPr/>
        </p:nvSpPr>
        <p:spPr>
          <a:xfrm>
            <a:off x="5242471" y="541010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9" name="矩形 148">
            <a:extLst>
              <a:ext uri="{FF2B5EF4-FFF2-40B4-BE49-F238E27FC236}">
                <a16:creationId xmlns:a16="http://schemas.microsoft.com/office/drawing/2014/main" id="{434ED554-D775-40AE-00A6-2C0C0085A920}"/>
              </a:ext>
            </a:extLst>
          </p:cNvPr>
          <p:cNvSpPr/>
          <p:nvPr/>
        </p:nvSpPr>
        <p:spPr>
          <a:xfrm>
            <a:off x="3496037" y="583872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0" name="矩形 149">
            <a:extLst>
              <a:ext uri="{FF2B5EF4-FFF2-40B4-BE49-F238E27FC236}">
                <a16:creationId xmlns:a16="http://schemas.microsoft.com/office/drawing/2014/main" id="{F8530489-EA54-B70A-6C52-0F8AA3937D1F}"/>
              </a:ext>
            </a:extLst>
          </p:cNvPr>
          <p:cNvSpPr/>
          <p:nvPr/>
        </p:nvSpPr>
        <p:spPr>
          <a:xfrm>
            <a:off x="3934229" y="583872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1" name="矩形 150">
            <a:extLst>
              <a:ext uri="{FF2B5EF4-FFF2-40B4-BE49-F238E27FC236}">
                <a16:creationId xmlns:a16="http://schemas.microsoft.com/office/drawing/2014/main" id="{51671415-C531-5023-2829-76F5792C8323}"/>
              </a:ext>
            </a:extLst>
          </p:cNvPr>
          <p:cNvSpPr/>
          <p:nvPr/>
        </p:nvSpPr>
        <p:spPr>
          <a:xfrm>
            <a:off x="4372421" y="583872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2" name="矩形 151">
            <a:extLst>
              <a:ext uri="{FF2B5EF4-FFF2-40B4-BE49-F238E27FC236}">
                <a16:creationId xmlns:a16="http://schemas.microsoft.com/office/drawing/2014/main" id="{D27BAB4A-9D3F-4FDC-DE79-A02852AC7E8E}"/>
              </a:ext>
            </a:extLst>
          </p:cNvPr>
          <p:cNvSpPr/>
          <p:nvPr/>
        </p:nvSpPr>
        <p:spPr>
          <a:xfrm>
            <a:off x="4810613" y="583872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3" name="矩形 152">
            <a:extLst>
              <a:ext uri="{FF2B5EF4-FFF2-40B4-BE49-F238E27FC236}">
                <a16:creationId xmlns:a16="http://schemas.microsoft.com/office/drawing/2014/main" id="{B60C42D8-72CE-693A-962F-181880998AE8}"/>
              </a:ext>
            </a:extLst>
          </p:cNvPr>
          <p:cNvSpPr/>
          <p:nvPr/>
        </p:nvSpPr>
        <p:spPr>
          <a:xfrm>
            <a:off x="5242471" y="583872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4" name="文本框 153">
            <a:extLst>
              <a:ext uri="{FF2B5EF4-FFF2-40B4-BE49-F238E27FC236}">
                <a16:creationId xmlns:a16="http://schemas.microsoft.com/office/drawing/2014/main" id="{51E0B00B-FA25-F2EB-13A3-A2FD806F5F62}"/>
              </a:ext>
            </a:extLst>
          </p:cNvPr>
          <p:cNvSpPr txBox="1"/>
          <p:nvPr/>
        </p:nvSpPr>
        <p:spPr>
          <a:xfrm>
            <a:off x="3540598" y="35197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55" name="文本框 154">
            <a:extLst>
              <a:ext uri="{FF2B5EF4-FFF2-40B4-BE49-F238E27FC236}">
                <a16:creationId xmlns:a16="http://schemas.microsoft.com/office/drawing/2014/main" id="{23C748D6-F0A9-3C2A-8A63-7CF6920E09F6}"/>
              </a:ext>
            </a:extLst>
          </p:cNvPr>
          <p:cNvSpPr txBox="1"/>
          <p:nvPr/>
        </p:nvSpPr>
        <p:spPr>
          <a:xfrm>
            <a:off x="3978790" y="351970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56" name="文本框 155">
            <a:extLst>
              <a:ext uri="{FF2B5EF4-FFF2-40B4-BE49-F238E27FC236}">
                <a16:creationId xmlns:a16="http://schemas.microsoft.com/office/drawing/2014/main" id="{0DB50AC8-8C18-E0A1-9E68-71586A1A3030}"/>
              </a:ext>
            </a:extLst>
          </p:cNvPr>
          <p:cNvSpPr txBox="1"/>
          <p:nvPr/>
        </p:nvSpPr>
        <p:spPr>
          <a:xfrm>
            <a:off x="4397230" y="351970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57" name="文本框 156">
            <a:extLst>
              <a:ext uri="{FF2B5EF4-FFF2-40B4-BE49-F238E27FC236}">
                <a16:creationId xmlns:a16="http://schemas.microsoft.com/office/drawing/2014/main" id="{E5277B35-A3E3-AA47-FB14-EB28BC38BA6E}"/>
              </a:ext>
            </a:extLst>
          </p:cNvPr>
          <p:cNvSpPr txBox="1"/>
          <p:nvPr/>
        </p:nvSpPr>
        <p:spPr>
          <a:xfrm>
            <a:off x="4835422" y="351970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58" name="文本框 157">
            <a:extLst>
              <a:ext uri="{FF2B5EF4-FFF2-40B4-BE49-F238E27FC236}">
                <a16:creationId xmlns:a16="http://schemas.microsoft.com/office/drawing/2014/main" id="{30F45EF5-BC7D-58E9-602F-6F12C6AAEA69}"/>
              </a:ext>
            </a:extLst>
          </p:cNvPr>
          <p:cNvSpPr txBox="1"/>
          <p:nvPr/>
        </p:nvSpPr>
        <p:spPr>
          <a:xfrm>
            <a:off x="5304667" y="351970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59" name="文本框 158">
            <a:extLst>
              <a:ext uri="{FF2B5EF4-FFF2-40B4-BE49-F238E27FC236}">
                <a16:creationId xmlns:a16="http://schemas.microsoft.com/office/drawing/2014/main" id="{1D90260F-672B-B97A-6037-61F08AF5450C}"/>
              </a:ext>
            </a:extLst>
          </p:cNvPr>
          <p:cNvSpPr txBox="1"/>
          <p:nvPr/>
        </p:nvSpPr>
        <p:spPr>
          <a:xfrm>
            <a:off x="3102407" y="409118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60" name="文本框 159">
            <a:extLst>
              <a:ext uri="{FF2B5EF4-FFF2-40B4-BE49-F238E27FC236}">
                <a16:creationId xmlns:a16="http://schemas.microsoft.com/office/drawing/2014/main" id="{9D1E7BFB-0161-EF9A-80C9-729AC384D633}"/>
              </a:ext>
            </a:extLst>
          </p:cNvPr>
          <p:cNvSpPr txBox="1"/>
          <p:nvPr/>
        </p:nvSpPr>
        <p:spPr>
          <a:xfrm>
            <a:off x="3099218" y="451981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61" name="文本框 160">
            <a:extLst>
              <a:ext uri="{FF2B5EF4-FFF2-40B4-BE49-F238E27FC236}">
                <a16:creationId xmlns:a16="http://schemas.microsoft.com/office/drawing/2014/main" id="{A39754BA-BC7B-5B1B-2A9A-D9A968DF7A35}"/>
              </a:ext>
            </a:extLst>
          </p:cNvPr>
          <p:cNvSpPr txBox="1"/>
          <p:nvPr/>
        </p:nvSpPr>
        <p:spPr>
          <a:xfrm>
            <a:off x="3099217" y="496495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62" name="文本框 161">
            <a:extLst>
              <a:ext uri="{FF2B5EF4-FFF2-40B4-BE49-F238E27FC236}">
                <a16:creationId xmlns:a16="http://schemas.microsoft.com/office/drawing/2014/main" id="{5F56398C-7FD3-1A6E-AA44-30BAD7281131}"/>
              </a:ext>
            </a:extLst>
          </p:cNvPr>
          <p:cNvSpPr txBox="1"/>
          <p:nvPr/>
        </p:nvSpPr>
        <p:spPr>
          <a:xfrm>
            <a:off x="3098333" y="53910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63" name="文本框 162">
            <a:extLst>
              <a:ext uri="{FF2B5EF4-FFF2-40B4-BE49-F238E27FC236}">
                <a16:creationId xmlns:a16="http://schemas.microsoft.com/office/drawing/2014/main" id="{5A0CBABE-217C-C45D-EED8-82D98D7C904A}"/>
              </a:ext>
            </a:extLst>
          </p:cNvPr>
          <p:cNvSpPr txBox="1"/>
          <p:nvPr/>
        </p:nvSpPr>
        <p:spPr>
          <a:xfrm>
            <a:off x="3098333" y="580568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64" name="文本框 163">
            <a:extLst>
              <a:ext uri="{FF2B5EF4-FFF2-40B4-BE49-F238E27FC236}">
                <a16:creationId xmlns:a16="http://schemas.microsoft.com/office/drawing/2014/main" id="{4DFBA5E7-DF61-79C4-83B0-F3F1F6ADB6D6}"/>
              </a:ext>
            </a:extLst>
          </p:cNvPr>
          <p:cNvSpPr txBox="1"/>
          <p:nvPr/>
        </p:nvSpPr>
        <p:spPr>
          <a:xfrm>
            <a:off x="4397229" y="6388941"/>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P2</a:t>
            </a:r>
            <a:endParaRPr lang="zh-CN" altLang="en-US" sz="2400" dirty="0">
              <a:latin typeface="宋体" panose="02010600030101010101" pitchFamily="2" charset="-122"/>
              <a:ea typeface="宋体" panose="02010600030101010101" pitchFamily="2" charset="-122"/>
            </a:endParaRPr>
          </a:p>
        </p:txBody>
      </p:sp>
      <p:sp>
        <p:nvSpPr>
          <p:cNvPr id="165" name="矩形: 圆角 164">
            <a:extLst>
              <a:ext uri="{FF2B5EF4-FFF2-40B4-BE49-F238E27FC236}">
                <a16:creationId xmlns:a16="http://schemas.microsoft.com/office/drawing/2014/main" id="{CC36C2D9-11D1-7612-37FB-5DF1A7AAE940}"/>
              </a:ext>
            </a:extLst>
          </p:cNvPr>
          <p:cNvSpPr/>
          <p:nvPr/>
        </p:nvSpPr>
        <p:spPr>
          <a:xfrm>
            <a:off x="133186" y="4997130"/>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圆角 165">
            <a:extLst>
              <a:ext uri="{FF2B5EF4-FFF2-40B4-BE49-F238E27FC236}">
                <a16:creationId xmlns:a16="http://schemas.microsoft.com/office/drawing/2014/main" id="{58AB229A-3D92-0481-556C-6E1678B2676F}"/>
              </a:ext>
            </a:extLst>
          </p:cNvPr>
          <p:cNvSpPr/>
          <p:nvPr/>
        </p:nvSpPr>
        <p:spPr>
          <a:xfrm rot="5400000">
            <a:off x="228730" y="4788111"/>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477E7BB9-79A6-3A4C-91C1-CEFB71FA2658}"/>
              </a:ext>
            </a:extLst>
          </p:cNvPr>
          <p:cNvSpPr/>
          <p:nvPr/>
        </p:nvSpPr>
        <p:spPr>
          <a:xfrm>
            <a:off x="-5670980"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42" name="矩形 241">
            <a:extLst>
              <a:ext uri="{FF2B5EF4-FFF2-40B4-BE49-F238E27FC236}">
                <a16:creationId xmlns:a16="http://schemas.microsoft.com/office/drawing/2014/main" id="{84721EB8-273B-9567-A4F7-0FBA0B9FAF10}"/>
              </a:ext>
            </a:extLst>
          </p:cNvPr>
          <p:cNvSpPr/>
          <p:nvPr/>
        </p:nvSpPr>
        <p:spPr>
          <a:xfrm>
            <a:off x="-5232788"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243" name="矩形 242">
            <a:extLst>
              <a:ext uri="{FF2B5EF4-FFF2-40B4-BE49-F238E27FC236}">
                <a16:creationId xmlns:a16="http://schemas.microsoft.com/office/drawing/2014/main" id="{16F76E4A-233A-BB23-A02F-2FB91301DECA}"/>
              </a:ext>
            </a:extLst>
          </p:cNvPr>
          <p:cNvSpPr/>
          <p:nvPr/>
        </p:nvSpPr>
        <p:spPr>
          <a:xfrm>
            <a:off x="-4794596"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44" name="矩形 243">
            <a:extLst>
              <a:ext uri="{FF2B5EF4-FFF2-40B4-BE49-F238E27FC236}">
                <a16:creationId xmlns:a16="http://schemas.microsoft.com/office/drawing/2014/main" id="{2E0F8856-5606-4DDE-CC43-F199109B3608}"/>
              </a:ext>
            </a:extLst>
          </p:cNvPr>
          <p:cNvSpPr/>
          <p:nvPr/>
        </p:nvSpPr>
        <p:spPr>
          <a:xfrm>
            <a:off x="-4356404"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245" name="矩形 244">
            <a:extLst>
              <a:ext uri="{FF2B5EF4-FFF2-40B4-BE49-F238E27FC236}">
                <a16:creationId xmlns:a16="http://schemas.microsoft.com/office/drawing/2014/main" id="{16B5747B-4A7A-7E59-7B87-AA12C998FB6B}"/>
              </a:ext>
            </a:extLst>
          </p:cNvPr>
          <p:cNvSpPr/>
          <p:nvPr/>
        </p:nvSpPr>
        <p:spPr>
          <a:xfrm>
            <a:off x="-3924546"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100</a:t>
            </a:r>
            <a:endParaRPr lang="zh-CN" altLang="en-US" sz="1200" dirty="0">
              <a:solidFill>
                <a:schemeClr val="tx1"/>
              </a:solidFill>
            </a:endParaRPr>
          </a:p>
        </p:txBody>
      </p:sp>
      <p:sp>
        <p:nvSpPr>
          <p:cNvPr id="246" name="矩形 245">
            <a:extLst>
              <a:ext uri="{FF2B5EF4-FFF2-40B4-BE49-F238E27FC236}">
                <a16:creationId xmlns:a16="http://schemas.microsoft.com/office/drawing/2014/main" id="{CC46187A-F80A-96DF-2EC0-17D54753CC15}"/>
              </a:ext>
            </a:extLst>
          </p:cNvPr>
          <p:cNvSpPr/>
          <p:nvPr/>
        </p:nvSpPr>
        <p:spPr>
          <a:xfrm>
            <a:off x="-5670980"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47" name="矩形 246">
            <a:extLst>
              <a:ext uri="{FF2B5EF4-FFF2-40B4-BE49-F238E27FC236}">
                <a16:creationId xmlns:a16="http://schemas.microsoft.com/office/drawing/2014/main" id="{60FAA3B5-174E-D6C9-C66E-A2BFDED9F58F}"/>
              </a:ext>
            </a:extLst>
          </p:cNvPr>
          <p:cNvSpPr/>
          <p:nvPr/>
        </p:nvSpPr>
        <p:spPr>
          <a:xfrm>
            <a:off x="-5232788"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48" name="矩形 247">
            <a:extLst>
              <a:ext uri="{FF2B5EF4-FFF2-40B4-BE49-F238E27FC236}">
                <a16:creationId xmlns:a16="http://schemas.microsoft.com/office/drawing/2014/main" id="{E8C2A3D7-CE78-7891-73A5-70422379A7A2}"/>
              </a:ext>
            </a:extLst>
          </p:cNvPr>
          <p:cNvSpPr/>
          <p:nvPr/>
        </p:nvSpPr>
        <p:spPr>
          <a:xfrm>
            <a:off x="-4794596"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249" name="矩形 248">
            <a:extLst>
              <a:ext uri="{FF2B5EF4-FFF2-40B4-BE49-F238E27FC236}">
                <a16:creationId xmlns:a16="http://schemas.microsoft.com/office/drawing/2014/main" id="{56D55942-3979-80EA-BB5D-E8E5AAC78A8C}"/>
              </a:ext>
            </a:extLst>
          </p:cNvPr>
          <p:cNvSpPr/>
          <p:nvPr/>
        </p:nvSpPr>
        <p:spPr>
          <a:xfrm>
            <a:off x="-4356404"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0" name="矩形 249">
            <a:extLst>
              <a:ext uri="{FF2B5EF4-FFF2-40B4-BE49-F238E27FC236}">
                <a16:creationId xmlns:a16="http://schemas.microsoft.com/office/drawing/2014/main" id="{1050482C-243C-FB7F-DE65-D9B2BF857B42}"/>
              </a:ext>
            </a:extLst>
          </p:cNvPr>
          <p:cNvSpPr/>
          <p:nvPr/>
        </p:nvSpPr>
        <p:spPr>
          <a:xfrm>
            <a:off x="-3924546"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1" name="矩形 250">
            <a:extLst>
              <a:ext uri="{FF2B5EF4-FFF2-40B4-BE49-F238E27FC236}">
                <a16:creationId xmlns:a16="http://schemas.microsoft.com/office/drawing/2014/main" id="{10E1A3E0-CF51-44FD-85A6-2CE5A97FD16D}"/>
              </a:ext>
            </a:extLst>
          </p:cNvPr>
          <p:cNvSpPr/>
          <p:nvPr/>
        </p:nvSpPr>
        <p:spPr>
          <a:xfrm>
            <a:off x="-5670980"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2" name="矩形 251">
            <a:extLst>
              <a:ext uri="{FF2B5EF4-FFF2-40B4-BE49-F238E27FC236}">
                <a16:creationId xmlns:a16="http://schemas.microsoft.com/office/drawing/2014/main" id="{A7569E4E-A4CB-1988-A0CE-0BADDB2F0164}"/>
              </a:ext>
            </a:extLst>
          </p:cNvPr>
          <p:cNvSpPr/>
          <p:nvPr/>
        </p:nvSpPr>
        <p:spPr>
          <a:xfrm>
            <a:off x="-5232788"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3" name="矩形 252">
            <a:extLst>
              <a:ext uri="{FF2B5EF4-FFF2-40B4-BE49-F238E27FC236}">
                <a16:creationId xmlns:a16="http://schemas.microsoft.com/office/drawing/2014/main" id="{F5A22908-6215-213E-E35D-6EA32CE479B9}"/>
              </a:ext>
            </a:extLst>
          </p:cNvPr>
          <p:cNvSpPr/>
          <p:nvPr/>
        </p:nvSpPr>
        <p:spPr>
          <a:xfrm>
            <a:off x="-4794596"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54" name="矩形 253">
            <a:extLst>
              <a:ext uri="{FF2B5EF4-FFF2-40B4-BE49-F238E27FC236}">
                <a16:creationId xmlns:a16="http://schemas.microsoft.com/office/drawing/2014/main" id="{61E377C3-11BB-6AA8-AF97-86AB0E0E9048}"/>
              </a:ext>
            </a:extLst>
          </p:cNvPr>
          <p:cNvSpPr/>
          <p:nvPr/>
        </p:nvSpPr>
        <p:spPr>
          <a:xfrm>
            <a:off x="-4356404"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5" name="矩形 254">
            <a:extLst>
              <a:ext uri="{FF2B5EF4-FFF2-40B4-BE49-F238E27FC236}">
                <a16:creationId xmlns:a16="http://schemas.microsoft.com/office/drawing/2014/main" id="{F37AA8D4-434D-D73F-568E-7F99D66E1915}"/>
              </a:ext>
            </a:extLst>
          </p:cNvPr>
          <p:cNvSpPr/>
          <p:nvPr/>
        </p:nvSpPr>
        <p:spPr>
          <a:xfrm>
            <a:off x="-3924546"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256" name="矩形 255">
            <a:extLst>
              <a:ext uri="{FF2B5EF4-FFF2-40B4-BE49-F238E27FC236}">
                <a16:creationId xmlns:a16="http://schemas.microsoft.com/office/drawing/2014/main" id="{8F0FAE64-991B-D533-C0BB-D632E0A92BEE}"/>
              </a:ext>
            </a:extLst>
          </p:cNvPr>
          <p:cNvSpPr/>
          <p:nvPr/>
        </p:nvSpPr>
        <p:spPr>
          <a:xfrm>
            <a:off x="-5670980"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7" name="矩形 256">
            <a:extLst>
              <a:ext uri="{FF2B5EF4-FFF2-40B4-BE49-F238E27FC236}">
                <a16:creationId xmlns:a16="http://schemas.microsoft.com/office/drawing/2014/main" id="{6E6474B0-296F-8A55-1428-5E068F7835D7}"/>
              </a:ext>
            </a:extLst>
          </p:cNvPr>
          <p:cNvSpPr/>
          <p:nvPr/>
        </p:nvSpPr>
        <p:spPr>
          <a:xfrm>
            <a:off x="-5232788"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8" name="矩形 257">
            <a:extLst>
              <a:ext uri="{FF2B5EF4-FFF2-40B4-BE49-F238E27FC236}">
                <a16:creationId xmlns:a16="http://schemas.microsoft.com/office/drawing/2014/main" id="{0045C6C8-E94C-F0CA-9ECD-A4EE7FB2F31D}"/>
              </a:ext>
            </a:extLst>
          </p:cNvPr>
          <p:cNvSpPr/>
          <p:nvPr/>
        </p:nvSpPr>
        <p:spPr>
          <a:xfrm>
            <a:off x="-4794596"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259" name="矩形 258">
            <a:extLst>
              <a:ext uri="{FF2B5EF4-FFF2-40B4-BE49-F238E27FC236}">
                <a16:creationId xmlns:a16="http://schemas.microsoft.com/office/drawing/2014/main" id="{97133943-26D8-5550-E2E1-78A66A0852FB}"/>
              </a:ext>
            </a:extLst>
          </p:cNvPr>
          <p:cNvSpPr/>
          <p:nvPr/>
        </p:nvSpPr>
        <p:spPr>
          <a:xfrm>
            <a:off x="-4356404"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60" name="矩形 259">
            <a:extLst>
              <a:ext uri="{FF2B5EF4-FFF2-40B4-BE49-F238E27FC236}">
                <a16:creationId xmlns:a16="http://schemas.microsoft.com/office/drawing/2014/main" id="{C5C44FC2-3AD0-061C-2CFF-2DA8F7614AFD}"/>
              </a:ext>
            </a:extLst>
          </p:cNvPr>
          <p:cNvSpPr/>
          <p:nvPr/>
        </p:nvSpPr>
        <p:spPr>
          <a:xfrm>
            <a:off x="-3924546"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261" name="矩形 260">
            <a:extLst>
              <a:ext uri="{FF2B5EF4-FFF2-40B4-BE49-F238E27FC236}">
                <a16:creationId xmlns:a16="http://schemas.microsoft.com/office/drawing/2014/main" id="{8BB959AE-802E-C869-7549-BB15F374D6BB}"/>
              </a:ext>
            </a:extLst>
          </p:cNvPr>
          <p:cNvSpPr/>
          <p:nvPr/>
        </p:nvSpPr>
        <p:spPr>
          <a:xfrm>
            <a:off x="-5670980"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62" name="矩形 261">
            <a:extLst>
              <a:ext uri="{FF2B5EF4-FFF2-40B4-BE49-F238E27FC236}">
                <a16:creationId xmlns:a16="http://schemas.microsoft.com/office/drawing/2014/main" id="{D543DFB4-8ACF-67DE-D772-4EC242D5459D}"/>
              </a:ext>
            </a:extLst>
          </p:cNvPr>
          <p:cNvSpPr/>
          <p:nvPr/>
        </p:nvSpPr>
        <p:spPr>
          <a:xfrm>
            <a:off x="-5232788"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63" name="矩形 262">
            <a:extLst>
              <a:ext uri="{FF2B5EF4-FFF2-40B4-BE49-F238E27FC236}">
                <a16:creationId xmlns:a16="http://schemas.microsoft.com/office/drawing/2014/main" id="{5BF087BE-B113-BBEA-3A8E-57F62FC0A32B}"/>
              </a:ext>
            </a:extLst>
          </p:cNvPr>
          <p:cNvSpPr/>
          <p:nvPr/>
        </p:nvSpPr>
        <p:spPr>
          <a:xfrm>
            <a:off x="-4794596"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64" name="矩形 263">
            <a:extLst>
              <a:ext uri="{FF2B5EF4-FFF2-40B4-BE49-F238E27FC236}">
                <a16:creationId xmlns:a16="http://schemas.microsoft.com/office/drawing/2014/main" id="{088A8CB8-497E-4964-7672-8C38A648E121}"/>
              </a:ext>
            </a:extLst>
          </p:cNvPr>
          <p:cNvSpPr/>
          <p:nvPr/>
        </p:nvSpPr>
        <p:spPr>
          <a:xfrm>
            <a:off x="-4356404"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65" name="矩形 264">
            <a:extLst>
              <a:ext uri="{FF2B5EF4-FFF2-40B4-BE49-F238E27FC236}">
                <a16:creationId xmlns:a16="http://schemas.microsoft.com/office/drawing/2014/main" id="{A41D81AC-68DC-3FA0-BD1F-0171AE779956}"/>
              </a:ext>
            </a:extLst>
          </p:cNvPr>
          <p:cNvSpPr/>
          <p:nvPr/>
        </p:nvSpPr>
        <p:spPr>
          <a:xfrm>
            <a:off x="-3924546"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66" name="文本框 265">
            <a:extLst>
              <a:ext uri="{FF2B5EF4-FFF2-40B4-BE49-F238E27FC236}">
                <a16:creationId xmlns:a16="http://schemas.microsoft.com/office/drawing/2014/main" id="{0D1C51D0-CF81-B974-2544-6690258BA42F}"/>
              </a:ext>
            </a:extLst>
          </p:cNvPr>
          <p:cNvSpPr txBox="1"/>
          <p:nvPr/>
        </p:nvSpPr>
        <p:spPr>
          <a:xfrm>
            <a:off x="-5626419"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267" name="文本框 266">
            <a:extLst>
              <a:ext uri="{FF2B5EF4-FFF2-40B4-BE49-F238E27FC236}">
                <a16:creationId xmlns:a16="http://schemas.microsoft.com/office/drawing/2014/main" id="{934AD5C9-3FAD-7700-9A71-795122D7EC2A}"/>
              </a:ext>
            </a:extLst>
          </p:cNvPr>
          <p:cNvSpPr txBox="1"/>
          <p:nvPr/>
        </p:nvSpPr>
        <p:spPr>
          <a:xfrm>
            <a:off x="-5188227"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268" name="文本框 267">
            <a:extLst>
              <a:ext uri="{FF2B5EF4-FFF2-40B4-BE49-F238E27FC236}">
                <a16:creationId xmlns:a16="http://schemas.microsoft.com/office/drawing/2014/main" id="{5A1DBB0B-CFB2-3FA6-C477-3ADFBA2515CA}"/>
              </a:ext>
            </a:extLst>
          </p:cNvPr>
          <p:cNvSpPr txBox="1"/>
          <p:nvPr/>
        </p:nvSpPr>
        <p:spPr>
          <a:xfrm>
            <a:off x="-4769787"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269" name="文本框 268">
            <a:extLst>
              <a:ext uri="{FF2B5EF4-FFF2-40B4-BE49-F238E27FC236}">
                <a16:creationId xmlns:a16="http://schemas.microsoft.com/office/drawing/2014/main" id="{1A762B7F-2B43-2897-6E6E-84C71687E005}"/>
              </a:ext>
            </a:extLst>
          </p:cNvPr>
          <p:cNvSpPr txBox="1"/>
          <p:nvPr/>
        </p:nvSpPr>
        <p:spPr>
          <a:xfrm>
            <a:off x="-4331595"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270" name="文本框 269">
            <a:extLst>
              <a:ext uri="{FF2B5EF4-FFF2-40B4-BE49-F238E27FC236}">
                <a16:creationId xmlns:a16="http://schemas.microsoft.com/office/drawing/2014/main" id="{1C4B200C-B550-A354-1F93-EB53BF2EFB58}"/>
              </a:ext>
            </a:extLst>
          </p:cNvPr>
          <p:cNvSpPr txBox="1"/>
          <p:nvPr/>
        </p:nvSpPr>
        <p:spPr>
          <a:xfrm>
            <a:off x="-3862350"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271" name="文本框 270">
            <a:extLst>
              <a:ext uri="{FF2B5EF4-FFF2-40B4-BE49-F238E27FC236}">
                <a16:creationId xmlns:a16="http://schemas.microsoft.com/office/drawing/2014/main" id="{853FE8F6-D4E4-C787-D626-3F8ACCC826F2}"/>
              </a:ext>
            </a:extLst>
          </p:cNvPr>
          <p:cNvSpPr txBox="1"/>
          <p:nvPr/>
        </p:nvSpPr>
        <p:spPr>
          <a:xfrm>
            <a:off x="-6064610"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272" name="文本框 271">
            <a:extLst>
              <a:ext uri="{FF2B5EF4-FFF2-40B4-BE49-F238E27FC236}">
                <a16:creationId xmlns:a16="http://schemas.microsoft.com/office/drawing/2014/main" id="{81CED5EB-80C2-054E-B5DE-A69CDD7EB30E}"/>
              </a:ext>
            </a:extLst>
          </p:cNvPr>
          <p:cNvSpPr txBox="1"/>
          <p:nvPr/>
        </p:nvSpPr>
        <p:spPr>
          <a:xfrm>
            <a:off x="-6067799"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273" name="文本框 272">
            <a:extLst>
              <a:ext uri="{FF2B5EF4-FFF2-40B4-BE49-F238E27FC236}">
                <a16:creationId xmlns:a16="http://schemas.microsoft.com/office/drawing/2014/main" id="{30803816-4B3B-866B-CB09-6BDA6C991266}"/>
              </a:ext>
            </a:extLst>
          </p:cNvPr>
          <p:cNvSpPr txBox="1"/>
          <p:nvPr/>
        </p:nvSpPr>
        <p:spPr>
          <a:xfrm>
            <a:off x="-6067800"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274" name="文本框 273">
            <a:extLst>
              <a:ext uri="{FF2B5EF4-FFF2-40B4-BE49-F238E27FC236}">
                <a16:creationId xmlns:a16="http://schemas.microsoft.com/office/drawing/2014/main" id="{532FEBF0-5FD0-19C5-C7F1-DC52609B0FE6}"/>
              </a:ext>
            </a:extLst>
          </p:cNvPr>
          <p:cNvSpPr txBox="1"/>
          <p:nvPr/>
        </p:nvSpPr>
        <p:spPr>
          <a:xfrm>
            <a:off x="-6068684"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275" name="文本框 274">
            <a:extLst>
              <a:ext uri="{FF2B5EF4-FFF2-40B4-BE49-F238E27FC236}">
                <a16:creationId xmlns:a16="http://schemas.microsoft.com/office/drawing/2014/main" id="{BD4C465B-670F-6F13-FFFE-376347F95D84}"/>
              </a:ext>
            </a:extLst>
          </p:cNvPr>
          <p:cNvSpPr txBox="1"/>
          <p:nvPr/>
        </p:nvSpPr>
        <p:spPr>
          <a:xfrm>
            <a:off x="-6068684"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276" name="文本框 275">
            <a:extLst>
              <a:ext uri="{FF2B5EF4-FFF2-40B4-BE49-F238E27FC236}">
                <a16:creationId xmlns:a16="http://schemas.microsoft.com/office/drawing/2014/main" id="{163C88D9-DE85-4E9C-E845-3FA61A224841}"/>
              </a:ext>
            </a:extLst>
          </p:cNvPr>
          <p:cNvSpPr txBox="1"/>
          <p:nvPr/>
        </p:nvSpPr>
        <p:spPr>
          <a:xfrm>
            <a:off x="-4769788"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A1</a:t>
            </a:r>
            <a:endParaRPr lang="zh-CN" altLang="en-US" sz="2400" dirty="0">
              <a:latin typeface="宋体" panose="02010600030101010101" pitchFamily="2" charset="-122"/>
              <a:ea typeface="宋体" panose="02010600030101010101" pitchFamily="2" charset="-122"/>
            </a:endParaRPr>
          </a:p>
        </p:txBody>
      </p:sp>
      <p:sp>
        <p:nvSpPr>
          <p:cNvPr id="277" name="矩形 276">
            <a:extLst>
              <a:ext uri="{FF2B5EF4-FFF2-40B4-BE49-F238E27FC236}">
                <a16:creationId xmlns:a16="http://schemas.microsoft.com/office/drawing/2014/main" id="{657A8A94-E297-804A-81B4-A2C22A1DE7AC}"/>
              </a:ext>
            </a:extLst>
          </p:cNvPr>
          <p:cNvSpPr/>
          <p:nvPr/>
        </p:nvSpPr>
        <p:spPr>
          <a:xfrm>
            <a:off x="-2640284" y="414225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78" name="矩形 277">
            <a:extLst>
              <a:ext uri="{FF2B5EF4-FFF2-40B4-BE49-F238E27FC236}">
                <a16:creationId xmlns:a16="http://schemas.microsoft.com/office/drawing/2014/main" id="{6E2A0DB2-5FA0-DAC2-0FE5-48E0797C1A9F}"/>
              </a:ext>
            </a:extLst>
          </p:cNvPr>
          <p:cNvSpPr/>
          <p:nvPr/>
        </p:nvSpPr>
        <p:spPr>
          <a:xfrm>
            <a:off x="-2202092" y="41422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79" name="矩形 278">
            <a:extLst>
              <a:ext uri="{FF2B5EF4-FFF2-40B4-BE49-F238E27FC236}">
                <a16:creationId xmlns:a16="http://schemas.microsoft.com/office/drawing/2014/main" id="{1EAAEBC1-AA64-40E9-F939-AF23C74A82D2}"/>
              </a:ext>
            </a:extLst>
          </p:cNvPr>
          <p:cNvSpPr/>
          <p:nvPr/>
        </p:nvSpPr>
        <p:spPr>
          <a:xfrm>
            <a:off x="-1763900" y="414225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80" name="矩形 279">
            <a:extLst>
              <a:ext uri="{FF2B5EF4-FFF2-40B4-BE49-F238E27FC236}">
                <a16:creationId xmlns:a16="http://schemas.microsoft.com/office/drawing/2014/main" id="{6B22D7DE-57C4-2B8C-1DC9-BF90CF036D14}"/>
              </a:ext>
            </a:extLst>
          </p:cNvPr>
          <p:cNvSpPr/>
          <p:nvPr/>
        </p:nvSpPr>
        <p:spPr>
          <a:xfrm>
            <a:off x="-1325708" y="41422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81" name="矩形 280">
            <a:extLst>
              <a:ext uri="{FF2B5EF4-FFF2-40B4-BE49-F238E27FC236}">
                <a16:creationId xmlns:a16="http://schemas.microsoft.com/office/drawing/2014/main" id="{8DB66685-F64F-A344-C2C6-F63C1A1A84F6}"/>
              </a:ext>
            </a:extLst>
          </p:cNvPr>
          <p:cNvSpPr/>
          <p:nvPr/>
        </p:nvSpPr>
        <p:spPr>
          <a:xfrm>
            <a:off x="-893850" y="41422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82" name="矩形 281">
            <a:extLst>
              <a:ext uri="{FF2B5EF4-FFF2-40B4-BE49-F238E27FC236}">
                <a16:creationId xmlns:a16="http://schemas.microsoft.com/office/drawing/2014/main" id="{6AA0C090-CC96-A199-48C1-D6D5D1957600}"/>
              </a:ext>
            </a:extLst>
          </p:cNvPr>
          <p:cNvSpPr/>
          <p:nvPr/>
        </p:nvSpPr>
        <p:spPr>
          <a:xfrm>
            <a:off x="-2640284" y="457088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83" name="矩形 282">
            <a:extLst>
              <a:ext uri="{FF2B5EF4-FFF2-40B4-BE49-F238E27FC236}">
                <a16:creationId xmlns:a16="http://schemas.microsoft.com/office/drawing/2014/main" id="{ADA7CD80-6991-9AEB-F6E4-BEBF42E3785E}"/>
              </a:ext>
            </a:extLst>
          </p:cNvPr>
          <p:cNvSpPr/>
          <p:nvPr/>
        </p:nvSpPr>
        <p:spPr>
          <a:xfrm>
            <a:off x="-2202092" y="45708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84" name="矩形 283">
            <a:extLst>
              <a:ext uri="{FF2B5EF4-FFF2-40B4-BE49-F238E27FC236}">
                <a16:creationId xmlns:a16="http://schemas.microsoft.com/office/drawing/2014/main" id="{72551915-8886-1E41-17D5-F5E2375DD11B}"/>
              </a:ext>
            </a:extLst>
          </p:cNvPr>
          <p:cNvSpPr/>
          <p:nvPr/>
        </p:nvSpPr>
        <p:spPr>
          <a:xfrm>
            <a:off x="-1763900" y="457088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85" name="矩形 284">
            <a:extLst>
              <a:ext uri="{FF2B5EF4-FFF2-40B4-BE49-F238E27FC236}">
                <a16:creationId xmlns:a16="http://schemas.microsoft.com/office/drawing/2014/main" id="{8C18F425-21B1-1C3D-2C46-976A1683ADEC}"/>
              </a:ext>
            </a:extLst>
          </p:cNvPr>
          <p:cNvSpPr/>
          <p:nvPr/>
        </p:nvSpPr>
        <p:spPr>
          <a:xfrm>
            <a:off x="-1325708" y="45708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86" name="矩形 285">
            <a:extLst>
              <a:ext uri="{FF2B5EF4-FFF2-40B4-BE49-F238E27FC236}">
                <a16:creationId xmlns:a16="http://schemas.microsoft.com/office/drawing/2014/main" id="{E35C6A7E-7AC2-3801-0BF6-82F22CCC5275}"/>
              </a:ext>
            </a:extLst>
          </p:cNvPr>
          <p:cNvSpPr/>
          <p:nvPr/>
        </p:nvSpPr>
        <p:spPr>
          <a:xfrm>
            <a:off x="-893850" y="45708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p>
        </p:txBody>
      </p:sp>
      <p:sp>
        <p:nvSpPr>
          <p:cNvPr id="287" name="矩形 286">
            <a:extLst>
              <a:ext uri="{FF2B5EF4-FFF2-40B4-BE49-F238E27FC236}">
                <a16:creationId xmlns:a16="http://schemas.microsoft.com/office/drawing/2014/main" id="{DB092F8C-93AC-9FFE-4535-709DCBE23D57}"/>
              </a:ext>
            </a:extLst>
          </p:cNvPr>
          <p:cNvSpPr/>
          <p:nvPr/>
        </p:nvSpPr>
        <p:spPr>
          <a:xfrm>
            <a:off x="-2640284" y="499950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88" name="矩形 287">
            <a:extLst>
              <a:ext uri="{FF2B5EF4-FFF2-40B4-BE49-F238E27FC236}">
                <a16:creationId xmlns:a16="http://schemas.microsoft.com/office/drawing/2014/main" id="{24194400-B5C3-F7E9-0BEB-478EC8926966}"/>
              </a:ext>
            </a:extLst>
          </p:cNvPr>
          <p:cNvSpPr/>
          <p:nvPr/>
        </p:nvSpPr>
        <p:spPr>
          <a:xfrm>
            <a:off x="-2202092" y="49995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89" name="矩形 288">
            <a:extLst>
              <a:ext uri="{FF2B5EF4-FFF2-40B4-BE49-F238E27FC236}">
                <a16:creationId xmlns:a16="http://schemas.microsoft.com/office/drawing/2014/main" id="{B2A3F5F2-2CBE-E838-E8C3-09DD1843A9B8}"/>
              </a:ext>
            </a:extLst>
          </p:cNvPr>
          <p:cNvSpPr/>
          <p:nvPr/>
        </p:nvSpPr>
        <p:spPr>
          <a:xfrm>
            <a:off x="-1763900" y="499950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0" name="矩形 289">
            <a:extLst>
              <a:ext uri="{FF2B5EF4-FFF2-40B4-BE49-F238E27FC236}">
                <a16:creationId xmlns:a16="http://schemas.microsoft.com/office/drawing/2014/main" id="{426A3AE7-63D8-88A4-FD67-C55C9DB2361F}"/>
              </a:ext>
            </a:extLst>
          </p:cNvPr>
          <p:cNvSpPr/>
          <p:nvPr/>
        </p:nvSpPr>
        <p:spPr>
          <a:xfrm>
            <a:off x="-1325708" y="49995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1" name="矩形 290">
            <a:extLst>
              <a:ext uri="{FF2B5EF4-FFF2-40B4-BE49-F238E27FC236}">
                <a16:creationId xmlns:a16="http://schemas.microsoft.com/office/drawing/2014/main" id="{8CE0475A-AB04-8224-122F-E261D3C2DC0B}"/>
              </a:ext>
            </a:extLst>
          </p:cNvPr>
          <p:cNvSpPr/>
          <p:nvPr/>
        </p:nvSpPr>
        <p:spPr>
          <a:xfrm>
            <a:off x="-893850" y="49995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2" name="矩形 291">
            <a:extLst>
              <a:ext uri="{FF2B5EF4-FFF2-40B4-BE49-F238E27FC236}">
                <a16:creationId xmlns:a16="http://schemas.microsoft.com/office/drawing/2014/main" id="{37A68984-EA3C-278C-12F2-B96A6EF17D92}"/>
              </a:ext>
            </a:extLst>
          </p:cNvPr>
          <p:cNvSpPr/>
          <p:nvPr/>
        </p:nvSpPr>
        <p:spPr>
          <a:xfrm>
            <a:off x="-2640284" y="54281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3" name="矩形 292">
            <a:extLst>
              <a:ext uri="{FF2B5EF4-FFF2-40B4-BE49-F238E27FC236}">
                <a16:creationId xmlns:a16="http://schemas.microsoft.com/office/drawing/2014/main" id="{43132804-127E-7485-B04A-27FF34A83DEA}"/>
              </a:ext>
            </a:extLst>
          </p:cNvPr>
          <p:cNvSpPr/>
          <p:nvPr/>
        </p:nvSpPr>
        <p:spPr>
          <a:xfrm>
            <a:off x="-2202092" y="54281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4" name="矩形 293">
            <a:extLst>
              <a:ext uri="{FF2B5EF4-FFF2-40B4-BE49-F238E27FC236}">
                <a16:creationId xmlns:a16="http://schemas.microsoft.com/office/drawing/2014/main" id="{CF493C7F-9D53-6CF5-973F-249A17AA6CD4}"/>
              </a:ext>
            </a:extLst>
          </p:cNvPr>
          <p:cNvSpPr/>
          <p:nvPr/>
        </p:nvSpPr>
        <p:spPr>
          <a:xfrm>
            <a:off x="-1763900" y="54281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5" name="矩形 294">
            <a:extLst>
              <a:ext uri="{FF2B5EF4-FFF2-40B4-BE49-F238E27FC236}">
                <a16:creationId xmlns:a16="http://schemas.microsoft.com/office/drawing/2014/main" id="{ED920380-CA25-4BEA-B726-D7682A7A9CDB}"/>
              </a:ext>
            </a:extLst>
          </p:cNvPr>
          <p:cNvSpPr/>
          <p:nvPr/>
        </p:nvSpPr>
        <p:spPr>
          <a:xfrm>
            <a:off x="-1325708" y="54281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6" name="矩形 295">
            <a:extLst>
              <a:ext uri="{FF2B5EF4-FFF2-40B4-BE49-F238E27FC236}">
                <a16:creationId xmlns:a16="http://schemas.microsoft.com/office/drawing/2014/main" id="{B41BD81B-5B1F-CCE6-3375-CD76824F2C31}"/>
              </a:ext>
            </a:extLst>
          </p:cNvPr>
          <p:cNvSpPr/>
          <p:nvPr/>
        </p:nvSpPr>
        <p:spPr>
          <a:xfrm>
            <a:off x="-893850" y="54281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7" name="矩形 296">
            <a:extLst>
              <a:ext uri="{FF2B5EF4-FFF2-40B4-BE49-F238E27FC236}">
                <a16:creationId xmlns:a16="http://schemas.microsoft.com/office/drawing/2014/main" id="{E878F9CF-5A3E-193B-8A75-428B9F6950E4}"/>
              </a:ext>
            </a:extLst>
          </p:cNvPr>
          <p:cNvSpPr/>
          <p:nvPr/>
        </p:nvSpPr>
        <p:spPr>
          <a:xfrm>
            <a:off x="-2640284" y="58567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8" name="矩形 297">
            <a:extLst>
              <a:ext uri="{FF2B5EF4-FFF2-40B4-BE49-F238E27FC236}">
                <a16:creationId xmlns:a16="http://schemas.microsoft.com/office/drawing/2014/main" id="{D7581E14-1AA4-C745-4D95-7A38FDCE32EB}"/>
              </a:ext>
            </a:extLst>
          </p:cNvPr>
          <p:cNvSpPr/>
          <p:nvPr/>
        </p:nvSpPr>
        <p:spPr>
          <a:xfrm>
            <a:off x="-2202092" y="58567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99" name="矩形 298">
            <a:extLst>
              <a:ext uri="{FF2B5EF4-FFF2-40B4-BE49-F238E27FC236}">
                <a16:creationId xmlns:a16="http://schemas.microsoft.com/office/drawing/2014/main" id="{BDE75244-1016-11ED-D6DE-A7D2C1863FC6}"/>
              </a:ext>
            </a:extLst>
          </p:cNvPr>
          <p:cNvSpPr/>
          <p:nvPr/>
        </p:nvSpPr>
        <p:spPr>
          <a:xfrm>
            <a:off x="-1763900" y="58567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0" name="矩形 299">
            <a:extLst>
              <a:ext uri="{FF2B5EF4-FFF2-40B4-BE49-F238E27FC236}">
                <a16:creationId xmlns:a16="http://schemas.microsoft.com/office/drawing/2014/main" id="{EFF5D875-C7FD-41BB-33FA-A6C5A7D08E1A}"/>
              </a:ext>
            </a:extLst>
          </p:cNvPr>
          <p:cNvSpPr/>
          <p:nvPr/>
        </p:nvSpPr>
        <p:spPr>
          <a:xfrm>
            <a:off x="-1325708" y="58567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1" name="矩形 300">
            <a:extLst>
              <a:ext uri="{FF2B5EF4-FFF2-40B4-BE49-F238E27FC236}">
                <a16:creationId xmlns:a16="http://schemas.microsoft.com/office/drawing/2014/main" id="{ACFE207F-6959-9240-FB25-299494808F74}"/>
              </a:ext>
            </a:extLst>
          </p:cNvPr>
          <p:cNvSpPr/>
          <p:nvPr/>
        </p:nvSpPr>
        <p:spPr>
          <a:xfrm>
            <a:off x="-893850" y="585675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2" name="文本框 301">
            <a:extLst>
              <a:ext uri="{FF2B5EF4-FFF2-40B4-BE49-F238E27FC236}">
                <a16:creationId xmlns:a16="http://schemas.microsoft.com/office/drawing/2014/main" id="{0A262BE7-EA8F-0CA8-18FA-8BE668814CA5}"/>
              </a:ext>
            </a:extLst>
          </p:cNvPr>
          <p:cNvSpPr txBox="1"/>
          <p:nvPr/>
        </p:nvSpPr>
        <p:spPr>
          <a:xfrm>
            <a:off x="-2595723" y="353773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303" name="文本框 302">
            <a:extLst>
              <a:ext uri="{FF2B5EF4-FFF2-40B4-BE49-F238E27FC236}">
                <a16:creationId xmlns:a16="http://schemas.microsoft.com/office/drawing/2014/main" id="{FDD8D025-DAC9-AC51-B07B-E2FCA927D349}"/>
              </a:ext>
            </a:extLst>
          </p:cNvPr>
          <p:cNvSpPr txBox="1"/>
          <p:nvPr/>
        </p:nvSpPr>
        <p:spPr>
          <a:xfrm>
            <a:off x="-2157531" y="353773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304" name="文本框 303">
            <a:extLst>
              <a:ext uri="{FF2B5EF4-FFF2-40B4-BE49-F238E27FC236}">
                <a16:creationId xmlns:a16="http://schemas.microsoft.com/office/drawing/2014/main" id="{D5F36094-4D20-FD48-E6C0-4334F0B69C50}"/>
              </a:ext>
            </a:extLst>
          </p:cNvPr>
          <p:cNvSpPr txBox="1"/>
          <p:nvPr/>
        </p:nvSpPr>
        <p:spPr>
          <a:xfrm>
            <a:off x="-1739091" y="353773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305" name="文本框 304">
            <a:extLst>
              <a:ext uri="{FF2B5EF4-FFF2-40B4-BE49-F238E27FC236}">
                <a16:creationId xmlns:a16="http://schemas.microsoft.com/office/drawing/2014/main" id="{F852B9B5-9648-DBB2-EEFE-702E48C4A624}"/>
              </a:ext>
            </a:extLst>
          </p:cNvPr>
          <p:cNvSpPr txBox="1"/>
          <p:nvPr/>
        </p:nvSpPr>
        <p:spPr>
          <a:xfrm>
            <a:off x="-1300899" y="353773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306" name="文本框 305">
            <a:extLst>
              <a:ext uri="{FF2B5EF4-FFF2-40B4-BE49-F238E27FC236}">
                <a16:creationId xmlns:a16="http://schemas.microsoft.com/office/drawing/2014/main" id="{45A72AAC-8548-CF5B-6875-80005B57FA3D}"/>
              </a:ext>
            </a:extLst>
          </p:cNvPr>
          <p:cNvSpPr txBox="1"/>
          <p:nvPr/>
        </p:nvSpPr>
        <p:spPr>
          <a:xfrm>
            <a:off x="-831654" y="353773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307" name="文本框 306">
            <a:extLst>
              <a:ext uri="{FF2B5EF4-FFF2-40B4-BE49-F238E27FC236}">
                <a16:creationId xmlns:a16="http://schemas.microsoft.com/office/drawing/2014/main" id="{BFE882E0-E497-92C9-7D5D-5316ACFC7EF1}"/>
              </a:ext>
            </a:extLst>
          </p:cNvPr>
          <p:cNvSpPr txBox="1"/>
          <p:nvPr/>
        </p:nvSpPr>
        <p:spPr>
          <a:xfrm>
            <a:off x="-3033914" y="410921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308" name="文本框 307">
            <a:extLst>
              <a:ext uri="{FF2B5EF4-FFF2-40B4-BE49-F238E27FC236}">
                <a16:creationId xmlns:a16="http://schemas.microsoft.com/office/drawing/2014/main" id="{025282A1-7DE9-FB96-B579-89CCF1510183}"/>
              </a:ext>
            </a:extLst>
          </p:cNvPr>
          <p:cNvSpPr txBox="1"/>
          <p:nvPr/>
        </p:nvSpPr>
        <p:spPr>
          <a:xfrm>
            <a:off x="-3037103" y="453783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309" name="文本框 308">
            <a:extLst>
              <a:ext uri="{FF2B5EF4-FFF2-40B4-BE49-F238E27FC236}">
                <a16:creationId xmlns:a16="http://schemas.microsoft.com/office/drawing/2014/main" id="{924EC9E1-79D6-B641-05CA-C9AA07077541}"/>
              </a:ext>
            </a:extLst>
          </p:cNvPr>
          <p:cNvSpPr txBox="1"/>
          <p:nvPr/>
        </p:nvSpPr>
        <p:spPr>
          <a:xfrm>
            <a:off x="-3037104" y="498298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310" name="文本框 309">
            <a:extLst>
              <a:ext uri="{FF2B5EF4-FFF2-40B4-BE49-F238E27FC236}">
                <a16:creationId xmlns:a16="http://schemas.microsoft.com/office/drawing/2014/main" id="{A60983B7-AFF9-C0B3-F11A-64173FEA84E2}"/>
              </a:ext>
            </a:extLst>
          </p:cNvPr>
          <p:cNvSpPr txBox="1"/>
          <p:nvPr/>
        </p:nvSpPr>
        <p:spPr>
          <a:xfrm>
            <a:off x="-3037988" y="540907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311" name="文本框 310">
            <a:extLst>
              <a:ext uri="{FF2B5EF4-FFF2-40B4-BE49-F238E27FC236}">
                <a16:creationId xmlns:a16="http://schemas.microsoft.com/office/drawing/2014/main" id="{411684F0-DFE1-590E-BD1E-DB0D0168DB18}"/>
              </a:ext>
            </a:extLst>
          </p:cNvPr>
          <p:cNvSpPr txBox="1"/>
          <p:nvPr/>
        </p:nvSpPr>
        <p:spPr>
          <a:xfrm>
            <a:off x="-3037988" y="582371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312" name="文本框 311">
            <a:extLst>
              <a:ext uri="{FF2B5EF4-FFF2-40B4-BE49-F238E27FC236}">
                <a16:creationId xmlns:a16="http://schemas.microsoft.com/office/drawing/2014/main" id="{E336AA7B-2059-CC36-9EE2-46BB138F2A40}"/>
              </a:ext>
            </a:extLst>
          </p:cNvPr>
          <p:cNvSpPr txBox="1"/>
          <p:nvPr/>
        </p:nvSpPr>
        <p:spPr>
          <a:xfrm>
            <a:off x="-1739092" y="6406968"/>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P1</a:t>
            </a:r>
            <a:endParaRPr lang="zh-CN" altLang="en-US" sz="2400" dirty="0">
              <a:latin typeface="宋体" panose="02010600030101010101" pitchFamily="2" charset="-122"/>
              <a:ea typeface="宋体" panose="02010600030101010101" pitchFamily="2" charset="-122"/>
            </a:endParaRPr>
          </a:p>
        </p:txBody>
      </p:sp>
      <p:sp>
        <p:nvSpPr>
          <p:cNvPr id="313" name="矩形: 圆角 312">
            <a:extLst>
              <a:ext uri="{FF2B5EF4-FFF2-40B4-BE49-F238E27FC236}">
                <a16:creationId xmlns:a16="http://schemas.microsoft.com/office/drawing/2014/main" id="{8DC3F05D-5BF6-E26C-5FC1-6A72A0BAB9D7}"/>
              </a:ext>
            </a:extLst>
          </p:cNvPr>
          <p:cNvSpPr/>
          <p:nvPr/>
        </p:nvSpPr>
        <p:spPr>
          <a:xfrm>
            <a:off x="-6258256" y="4560246"/>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矩形: 圆角 313">
            <a:extLst>
              <a:ext uri="{FF2B5EF4-FFF2-40B4-BE49-F238E27FC236}">
                <a16:creationId xmlns:a16="http://schemas.microsoft.com/office/drawing/2014/main" id="{E51404D3-53B0-04CB-5189-3ACEBA1F5933}"/>
              </a:ext>
            </a:extLst>
          </p:cNvPr>
          <p:cNvSpPr/>
          <p:nvPr/>
        </p:nvSpPr>
        <p:spPr>
          <a:xfrm rot="5400000">
            <a:off x="-6478611" y="4783198"/>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166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500"/>
                                        <p:tgtEl>
                                          <p:spTgt spid="1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500"/>
                                        <p:tgtEl>
                                          <p:spTgt spid="4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fade">
                                      <p:cBhvr>
                                        <p:cTn id="110" dur="500"/>
                                        <p:tgtEl>
                                          <p:spTgt spid="5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fade">
                                      <p:cBhvr>
                                        <p:cTn id="113" dur="500"/>
                                        <p:tgtEl>
                                          <p:spTgt spid="5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fade">
                                      <p:cBhvr>
                                        <p:cTn id="121" dur="500"/>
                                        <p:tgtEl>
                                          <p:spTgt spid="6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4"/>
                                        </p:tgtEl>
                                        <p:attrNameLst>
                                          <p:attrName>style.visibility</p:attrName>
                                        </p:attrNameLst>
                                      </p:cBhvr>
                                      <p:to>
                                        <p:strVal val="visible"/>
                                      </p:to>
                                    </p:set>
                                    <p:animEffect transition="in" filter="fade">
                                      <p:cBhvr>
                                        <p:cTn id="124" dur="500"/>
                                        <p:tgtEl>
                                          <p:spTgt spid="6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5"/>
                                        </p:tgtEl>
                                        <p:attrNameLst>
                                          <p:attrName>style.visibility</p:attrName>
                                        </p:attrNameLst>
                                      </p:cBhvr>
                                      <p:to>
                                        <p:strVal val="visible"/>
                                      </p:to>
                                    </p:set>
                                    <p:animEffect transition="in" filter="fade">
                                      <p:cBhvr>
                                        <p:cTn id="127" dur="500"/>
                                        <p:tgtEl>
                                          <p:spTgt spid="6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7"/>
                                        </p:tgtEl>
                                        <p:attrNameLst>
                                          <p:attrName>style.visibility</p:attrName>
                                        </p:attrNameLst>
                                      </p:cBhvr>
                                      <p:to>
                                        <p:strVal val="visible"/>
                                      </p:to>
                                    </p:set>
                                    <p:animEffect transition="in" filter="fade">
                                      <p:cBhvr>
                                        <p:cTn id="130" dur="500"/>
                                        <p:tgtEl>
                                          <p:spTgt spid="6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8"/>
                                        </p:tgtEl>
                                        <p:attrNameLst>
                                          <p:attrName>style.visibility</p:attrName>
                                        </p:attrNameLst>
                                      </p:cBhvr>
                                      <p:to>
                                        <p:strVal val="visible"/>
                                      </p:to>
                                    </p:set>
                                    <p:animEffect transition="in" filter="fade">
                                      <p:cBhvr>
                                        <p:cTn id="133" dur="500"/>
                                        <p:tgtEl>
                                          <p:spTgt spid="6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9"/>
                                        </p:tgtEl>
                                        <p:attrNameLst>
                                          <p:attrName>style.visibility</p:attrName>
                                        </p:attrNameLst>
                                      </p:cBhvr>
                                      <p:to>
                                        <p:strVal val="visible"/>
                                      </p:to>
                                    </p:set>
                                    <p:animEffect transition="in" filter="fade">
                                      <p:cBhvr>
                                        <p:cTn id="136" dur="500"/>
                                        <p:tgtEl>
                                          <p:spTgt spid="6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0"/>
                                        </p:tgtEl>
                                        <p:attrNameLst>
                                          <p:attrName>style.visibility</p:attrName>
                                        </p:attrNameLst>
                                      </p:cBhvr>
                                      <p:to>
                                        <p:strVal val="visible"/>
                                      </p:to>
                                    </p:set>
                                    <p:animEffect transition="in" filter="fade">
                                      <p:cBhvr>
                                        <p:cTn id="139" dur="500"/>
                                        <p:tgtEl>
                                          <p:spTgt spid="7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2"/>
                                        </p:tgtEl>
                                        <p:attrNameLst>
                                          <p:attrName>style.visibility</p:attrName>
                                        </p:attrNameLst>
                                      </p:cBhvr>
                                      <p:to>
                                        <p:strVal val="visible"/>
                                      </p:to>
                                    </p:set>
                                    <p:animEffect transition="in" filter="fade">
                                      <p:cBhvr>
                                        <p:cTn id="142" dur="500"/>
                                        <p:tgtEl>
                                          <p:spTgt spid="72"/>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4"/>
                                        </p:tgtEl>
                                        <p:attrNameLst>
                                          <p:attrName>style.visibility</p:attrName>
                                        </p:attrNameLst>
                                      </p:cBhvr>
                                      <p:to>
                                        <p:strVal val="visible"/>
                                      </p:to>
                                    </p:set>
                                    <p:animEffect transition="in" filter="fade">
                                      <p:cBhvr>
                                        <p:cTn id="148" dur="500"/>
                                        <p:tgtEl>
                                          <p:spTgt spid="7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75"/>
                                        </p:tgtEl>
                                        <p:attrNameLst>
                                          <p:attrName>style.visibility</p:attrName>
                                        </p:attrNameLst>
                                      </p:cBhvr>
                                      <p:to>
                                        <p:strVal val="visible"/>
                                      </p:to>
                                    </p:set>
                                    <p:animEffect transition="in" filter="fade">
                                      <p:cBhvr>
                                        <p:cTn id="151" dur="500"/>
                                        <p:tgtEl>
                                          <p:spTgt spid="7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76"/>
                                        </p:tgtEl>
                                        <p:attrNameLst>
                                          <p:attrName>style.visibility</p:attrName>
                                        </p:attrNameLst>
                                      </p:cBhvr>
                                      <p:to>
                                        <p:strVal val="visible"/>
                                      </p:to>
                                    </p:set>
                                    <p:animEffect transition="in" filter="fade">
                                      <p:cBhvr>
                                        <p:cTn id="154" dur="500"/>
                                        <p:tgtEl>
                                          <p:spTgt spid="7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7"/>
                                        </p:tgtEl>
                                        <p:attrNameLst>
                                          <p:attrName>style.visibility</p:attrName>
                                        </p:attrNameLst>
                                      </p:cBhvr>
                                      <p:to>
                                        <p:strVal val="visible"/>
                                      </p:to>
                                    </p:set>
                                    <p:animEffect transition="in" filter="fade">
                                      <p:cBhvr>
                                        <p:cTn id="157" dur="500"/>
                                        <p:tgtEl>
                                          <p:spTgt spid="7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8"/>
                                        </p:tgtEl>
                                        <p:attrNameLst>
                                          <p:attrName>style.visibility</p:attrName>
                                        </p:attrNameLst>
                                      </p:cBhvr>
                                      <p:to>
                                        <p:strVal val="visible"/>
                                      </p:to>
                                    </p:set>
                                    <p:animEffect transition="in" filter="fade">
                                      <p:cBhvr>
                                        <p:cTn id="160" dur="500"/>
                                        <p:tgtEl>
                                          <p:spTgt spid="7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79"/>
                                        </p:tgtEl>
                                        <p:attrNameLst>
                                          <p:attrName>style.visibility</p:attrName>
                                        </p:attrNameLst>
                                      </p:cBhvr>
                                      <p:to>
                                        <p:strVal val="visible"/>
                                      </p:to>
                                    </p:set>
                                    <p:animEffect transition="in" filter="fade">
                                      <p:cBhvr>
                                        <p:cTn id="163" dur="500"/>
                                        <p:tgtEl>
                                          <p:spTgt spid="7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80"/>
                                        </p:tgtEl>
                                        <p:attrNameLst>
                                          <p:attrName>style.visibility</p:attrName>
                                        </p:attrNameLst>
                                      </p:cBhvr>
                                      <p:to>
                                        <p:strVal val="visible"/>
                                      </p:to>
                                    </p:set>
                                    <p:animEffect transition="in" filter="fade">
                                      <p:cBhvr>
                                        <p:cTn id="166" dur="500"/>
                                        <p:tgtEl>
                                          <p:spTgt spid="80"/>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2"/>
                                        </p:tgtEl>
                                        <p:attrNameLst>
                                          <p:attrName>style.visibility</p:attrName>
                                        </p:attrNameLst>
                                      </p:cBhvr>
                                      <p:to>
                                        <p:strVal val="visible"/>
                                      </p:to>
                                    </p:set>
                                    <p:animEffect transition="in" filter="fade">
                                      <p:cBhvr>
                                        <p:cTn id="169" dur="500"/>
                                        <p:tgtEl>
                                          <p:spTgt spid="8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3"/>
                                        </p:tgtEl>
                                        <p:attrNameLst>
                                          <p:attrName>style.visibility</p:attrName>
                                        </p:attrNameLst>
                                      </p:cBhvr>
                                      <p:to>
                                        <p:strVal val="visible"/>
                                      </p:to>
                                    </p:set>
                                    <p:animEffect transition="in" filter="fade">
                                      <p:cBhvr>
                                        <p:cTn id="172" dur="500"/>
                                        <p:tgtEl>
                                          <p:spTgt spid="83"/>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84"/>
                                        </p:tgtEl>
                                        <p:attrNameLst>
                                          <p:attrName>style.visibility</p:attrName>
                                        </p:attrNameLst>
                                      </p:cBhvr>
                                      <p:to>
                                        <p:strVal val="visible"/>
                                      </p:to>
                                    </p:set>
                                    <p:animEffect transition="in" filter="fade">
                                      <p:cBhvr>
                                        <p:cTn id="175" dur="500"/>
                                        <p:tgtEl>
                                          <p:spTgt spid="84"/>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85"/>
                                        </p:tgtEl>
                                        <p:attrNameLst>
                                          <p:attrName>style.visibility</p:attrName>
                                        </p:attrNameLst>
                                      </p:cBhvr>
                                      <p:to>
                                        <p:strVal val="visible"/>
                                      </p:to>
                                    </p:set>
                                    <p:animEffect transition="in" filter="fade">
                                      <p:cBhvr>
                                        <p:cTn id="178" dur="500"/>
                                        <p:tgtEl>
                                          <p:spTgt spid="85"/>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86"/>
                                        </p:tgtEl>
                                        <p:attrNameLst>
                                          <p:attrName>style.visibility</p:attrName>
                                        </p:attrNameLst>
                                      </p:cBhvr>
                                      <p:to>
                                        <p:strVal val="visible"/>
                                      </p:to>
                                    </p:set>
                                    <p:animEffect transition="in" filter="fade">
                                      <p:cBhvr>
                                        <p:cTn id="181" dur="500"/>
                                        <p:tgtEl>
                                          <p:spTgt spid="86"/>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87"/>
                                        </p:tgtEl>
                                        <p:attrNameLst>
                                          <p:attrName>style.visibility</p:attrName>
                                        </p:attrNameLst>
                                      </p:cBhvr>
                                      <p:to>
                                        <p:strVal val="visible"/>
                                      </p:to>
                                    </p:set>
                                    <p:animEffect transition="in" filter="fade">
                                      <p:cBhvr>
                                        <p:cTn id="184" dur="500"/>
                                        <p:tgtEl>
                                          <p:spTgt spid="87"/>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88"/>
                                        </p:tgtEl>
                                        <p:attrNameLst>
                                          <p:attrName>style.visibility</p:attrName>
                                        </p:attrNameLst>
                                      </p:cBhvr>
                                      <p:to>
                                        <p:strVal val="visible"/>
                                      </p:to>
                                    </p:set>
                                    <p:animEffect transition="in" filter="fade">
                                      <p:cBhvr>
                                        <p:cTn id="187" dur="500"/>
                                        <p:tgtEl>
                                          <p:spTgt spid="8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89"/>
                                        </p:tgtEl>
                                        <p:attrNameLst>
                                          <p:attrName>style.visibility</p:attrName>
                                        </p:attrNameLst>
                                      </p:cBhvr>
                                      <p:to>
                                        <p:strVal val="visible"/>
                                      </p:to>
                                    </p:set>
                                    <p:animEffect transition="in" filter="fade">
                                      <p:cBhvr>
                                        <p:cTn id="190" dur="500"/>
                                        <p:tgtEl>
                                          <p:spTgt spid="89"/>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0"/>
                                        </p:tgtEl>
                                        <p:attrNameLst>
                                          <p:attrName>style.visibility</p:attrName>
                                        </p:attrNameLst>
                                      </p:cBhvr>
                                      <p:to>
                                        <p:strVal val="visible"/>
                                      </p:to>
                                    </p:set>
                                    <p:animEffect transition="in" filter="fade">
                                      <p:cBhvr>
                                        <p:cTn id="193" dur="500"/>
                                        <p:tgtEl>
                                          <p:spTgt spid="90"/>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91"/>
                                        </p:tgtEl>
                                        <p:attrNameLst>
                                          <p:attrName>style.visibility</p:attrName>
                                        </p:attrNameLst>
                                      </p:cBhvr>
                                      <p:to>
                                        <p:strVal val="visible"/>
                                      </p:to>
                                    </p:set>
                                    <p:animEffect transition="in" filter="fade">
                                      <p:cBhvr>
                                        <p:cTn id="196" dur="500"/>
                                        <p:tgtEl>
                                          <p:spTgt spid="91"/>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92"/>
                                        </p:tgtEl>
                                        <p:attrNameLst>
                                          <p:attrName>style.visibility</p:attrName>
                                        </p:attrNameLst>
                                      </p:cBhvr>
                                      <p:to>
                                        <p:strVal val="visible"/>
                                      </p:to>
                                    </p:set>
                                    <p:animEffect transition="in" filter="fade">
                                      <p:cBhvr>
                                        <p:cTn id="199" dur="500"/>
                                        <p:tgtEl>
                                          <p:spTgt spid="92"/>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93"/>
                                        </p:tgtEl>
                                        <p:attrNameLst>
                                          <p:attrName>style.visibility</p:attrName>
                                        </p:attrNameLst>
                                      </p:cBhvr>
                                      <p:to>
                                        <p:strVal val="visible"/>
                                      </p:to>
                                    </p:set>
                                    <p:animEffect transition="in" filter="fade">
                                      <p:cBhvr>
                                        <p:cTn id="202" dur="500"/>
                                        <p:tgtEl>
                                          <p:spTgt spid="93"/>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94"/>
                                        </p:tgtEl>
                                        <p:attrNameLst>
                                          <p:attrName>style.visibility</p:attrName>
                                        </p:attrNameLst>
                                      </p:cBhvr>
                                      <p:to>
                                        <p:strVal val="visible"/>
                                      </p:to>
                                    </p:set>
                                    <p:animEffect transition="in" filter="fade">
                                      <p:cBhvr>
                                        <p:cTn id="205" dur="500"/>
                                        <p:tgtEl>
                                          <p:spTgt spid="94"/>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95"/>
                                        </p:tgtEl>
                                        <p:attrNameLst>
                                          <p:attrName>style.visibility</p:attrName>
                                        </p:attrNameLst>
                                      </p:cBhvr>
                                      <p:to>
                                        <p:strVal val="visible"/>
                                      </p:to>
                                    </p:set>
                                    <p:animEffect transition="in" filter="fade">
                                      <p:cBhvr>
                                        <p:cTn id="208" dur="500"/>
                                        <p:tgtEl>
                                          <p:spTgt spid="95"/>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96"/>
                                        </p:tgtEl>
                                        <p:attrNameLst>
                                          <p:attrName>style.visibility</p:attrName>
                                        </p:attrNameLst>
                                      </p:cBhvr>
                                      <p:to>
                                        <p:strVal val="visible"/>
                                      </p:to>
                                    </p:set>
                                    <p:animEffect transition="in" filter="fade">
                                      <p:cBhvr>
                                        <p:cTn id="211" dur="500"/>
                                        <p:tgtEl>
                                          <p:spTgt spid="96"/>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97"/>
                                        </p:tgtEl>
                                        <p:attrNameLst>
                                          <p:attrName>style.visibility</p:attrName>
                                        </p:attrNameLst>
                                      </p:cBhvr>
                                      <p:to>
                                        <p:strVal val="visible"/>
                                      </p:to>
                                    </p:set>
                                    <p:animEffect transition="in" filter="fade">
                                      <p:cBhvr>
                                        <p:cTn id="214" dur="500"/>
                                        <p:tgtEl>
                                          <p:spTgt spid="97"/>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grpId="0" nodeType="clickEffect">
                                  <p:stCondLst>
                                    <p:cond delay="0"/>
                                  </p:stCondLst>
                                  <p:childTnLst>
                                    <p:set>
                                      <p:cBhvr>
                                        <p:cTn id="218" dur="1" fill="hold">
                                          <p:stCondLst>
                                            <p:cond delay="0"/>
                                          </p:stCondLst>
                                        </p:cTn>
                                        <p:tgtEl>
                                          <p:spTgt spid="15"/>
                                        </p:tgtEl>
                                        <p:attrNameLst>
                                          <p:attrName>style.visibility</p:attrName>
                                        </p:attrNameLst>
                                      </p:cBhvr>
                                      <p:to>
                                        <p:strVal val="visible"/>
                                      </p:to>
                                    </p:set>
                                    <p:animEffect transition="in" filter="fade">
                                      <p:cBhvr>
                                        <p:cTn id="219" dur="500"/>
                                        <p:tgtEl>
                                          <p:spTgt spid="15"/>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grpId="0" nodeType="clickEffect">
                                  <p:stCondLst>
                                    <p:cond delay="0"/>
                                  </p:stCondLst>
                                  <p:childTnLst>
                                    <p:set>
                                      <p:cBhvr>
                                        <p:cTn id="223" dur="1" fill="hold">
                                          <p:stCondLst>
                                            <p:cond delay="0"/>
                                          </p:stCondLst>
                                        </p:cTn>
                                        <p:tgtEl>
                                          <p:spTgt spid="66"/>
                                        </p:tgtEl>
                                        <p:attrNameLst>
                                          <p:attrName>style.visibility</p:attrName>
                                        </p:attrNameLst>
                                      </p:cBhvr>
                                      <p:to>
                                        <p:strVal val="visible"/>
                                      </p:to>
                                    </p:set>
                                    <p:animEffect transition="in" filter="fade">
                                      <p:cBhvr>
                                        <p:cTn id="224" dur="500"/>
                                        <p:tgtEl>
                                          <p:spTgt spid="66"/>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20"/>
                                        </p:tgtEl>
                                        <p:attrNameLst>
                                          <p:attrName>style.visibility</p:attrName>
                                        </p:attrNameLst>
                                      </p:cBhvr>
                                      <p:to>
                                        <p:strVal val="visible"/>
                                      </p:to>
                                    </p:set>
                                    <p:animEffect transition="in" filter="fade">
                                      <p:cBhvr>
                                        <p:cTn id="229" dur="500"/>
                                        <p:tgtEl>
                                          <p:spTgt spid="20"/>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71"/>
                                        </p:tgtEl>
                                        <p:attrNameLst>
                                          <p:attrName>style.visibility</p:attrName>
                                        </p:attrNameLst>
                                      </p:cBhvr>
                                      <p:to>
                                        <p:strVal val="visible"/>
                                      </p:to>
                                    </p:set>
                                    <p:animEffect transition="in" filter="fade">
                                      <p:cBhvr>
                                        <p:cTn id="234" dur="500"/>
                                        <p:tgtEl>
                                          <p:spTgt spid="71"/>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30"/>
                                        </p:tgtEl>
                                        <p:attrNameLst>
                                          <p:attrName>style.visibility</p:attrName>
                                        </p:attrNameLst>
                                      </p:cBhvr>
                                      <p:to>
                                        <p:strVal val="visible"/>
                                      </p:to>
                                    </p:set>
                                    <p:animEffect transition="in" filter="fade">
                                      <p:cBhvr>
                                        <p:cTn id="239" dur="500"/>
                                        <p:tgtEl>
                                          <p:spTgt spid="30"/>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81"/>
                                        </p:tgtEl>
                                        <p:attrNameLst>
                                          <p:attrName>style.visibility</p:attrName>
                                        </p:attrNameLst>
                                      </p:cBhvr>
                                      <p:to>
                                        <p:strVal val="visible"/>
                                      </p:to>
                                    </p:set>
                                    <p:animEffect transition="in" filter="fade">
                                      <p:cBhvr>
                                        <p:cTn id="24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p:bldP spid="40" grpId="0"/>
      <p:bldP spid="41" grpId="0"/>
      <p:bldP spid="45" grpId="0"/>
      <p:bldP spid="47" grpId="0"/>
      <p:bldP spid="48" grpId="0"/>
      <p:bldP spid="50" grpId="0"/>
      <p:bldP spid="52"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92" grpId="0"/>
      <p:bldP spid="93" grpId="0"/>
      <p:bldP spid="94" grpId="0"/>
      <p:bldP spid="95" grpId="0"/>
      <p:bldP spid="96" grpId="0"/>
      <p:bldP spid="97" grpId="0"/>
      <p:bldP spid="165" grpId="0" animBg="1"/>
      <p:bldP spid="166"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67A18-7F2A-B82D-B63E-B7465C5174C1}"/>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A7840B5C-84DA-32E2-4EBB-7F2C526FEEF6}"/>
              </a:ext>
            </a:extLst>
          </p:cNvPr>
          <p:cNvSpPr/>
          <p:nvPr/>
        </p:nvSpPr>
        <p:spPr>
          <a:xfrm>
            <a:off x="1595339" y="117066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26E23A39-6B10-827C-19F2-0AEF7AB999F2}"/>
              </a:ext>
            </a:extLst>
          </p:cNvPr>
          <p:cNvSpPr/>
          <p:nvPr/>
        </p:nvSpPr>
        <p:spPr>
          <a:xfrm>
            <a:off x="2835050" y="229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8336CC11-29AC-6E0C-7E07-6CB1044D41B7}"/>
              </a:ext>
            </a:extLst>
          </p:cNvPr>
          <p:cNvSpPr/>
          <p:nvPr/>
        </p:nvSpPr>
        <p:spPr>
          <a:xfrm>
            <a:off x="2273840"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61731922-F076-DA77-3ABC-C13FB0738FC6}"/>
              </a:ext>
            </a:extLst>
          </p:cNvPr>
          <p:cNvSpPr/>
          <p:nvPr/>
        </p:nvSpPr>
        <p:spPr>
          <a:xfrm>
            <a:off x="4033160" y="11720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A6C9F498-86F9-0F0B-8F53-77531687ED75}"/>
              </a:ext>
            </a:extLst>
          </p:cNvPr>
          <p:cNvSpPr/>
          <p:nvPr/>
        </p:nvSpPr>
        <p:spPr>
          <a:xfrm>
            <a:off x="3312762"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0" name="直接箭头连接符 9">
            <a:extLst>
              <a:ext uri="{FF2B5EF4-FFF2-40B4-BE49-F238E27FC236}">
                <a16:creationId xmlns:a16="http://schemas.microsoft.com/office/drawing/2014/main" id="{8A802A70-F873-52B2-7354-2E206E274803}"/>
              </a:ext>
            </a:extLst>
          </p:cNvPr>
          <p:cNvCxnSpPr>
            <a:cxnSpLocks/>
          </p:cNvCxnSpPr>
          <p:nvPr/>
        </p:nvCxnSpPr>
        <p:spPr>
          <a:xfrm flipH="1">
            <a:off x="2045339" y="641916"/>
            <a:ext cx="678501"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D9A0048-7D16-904C-401C-12B0AA521629}"/>
              </a:ext>
            </a:extLst>
          </p:cNvPr>
          <p:cNvCxnSpPr>
            <a:cxnSpLocks/>
          </p:cNvCxnSpPr>
          <p:nvPr/>
        </p:nvCxnSpPr>
        <p:spPr>
          <a:xfrm>
            <a:off x="3312762" y="641916"/>
            <a:ext cx="720398"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04359A0-7BA5-FB84-768E-4AEA32B4311C}"/>
              </a:ext>
            </a:extLst>
          </p:cNvPr>
          <p:cNvCxnSpPr>
            <a:cxnSpLocks/>
          </p:cNvCxnSpPr>
          <p:nvPr/>
        </p:nvCxnSpPr>
        <p:spPr>
          <a:xfrm flipV="1">
            <a:off x="3733663" y="1620662"/>
            <a:ext cx="388398"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CED176F-2932-8223-5D4B-701DB7F5C3C1}"/>
              </a:ext>
            </a:extLst>
          </p:cNvPr>
          <p:cNvCxnSpPr>
            <a:cxnSpLocks/>
          </p:cNvCxnSpPr>
          <p:nvPr/>
        </p:nvCxnSpPr>
        <p:spPr>
          <a:xfrm flipH="1">
            <a:off x="2769511" y="2620855"/>
            <a:ext cx="481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535077B-D4CB-E02F-7794-EBEB31B6E262}"/>
              </a:ext>
            </a:extLst>
          </p:cNvPr>
          <p:cNvCxnSpPr>
            <a:cxnSpLocks/>
          </p:cNvCxnSpPr>
          <p:nvPr/>
        </p:nvCxnSpPr>
        <p:spPr>
          <a:xfrm>
            <a:off x="1924780" y="1620662"/>
            <a:ext cx="400231"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5D9EDCB-CEC9-EFE9-E6DC-D2283C542D0C}"/>
              </a:ext>
            </a:extLst>
          </p:cNvPr>
          <p:cNvCxnSpPr>
            <a:cxnSpLocks/>
          </p:cNvCxnSpPr>
          <p:nvPr/>
        </p:nvCxnSpPr>
        <p:spPr>
          <a:xfrm>
            <a:off x="3123820" y="718150"/>
            <a:ext cx="320418" cy="1610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73FD55F-8970-C3D6-B40B-39C6DF558148}"/>
              </a:ext>
            </a:extLst>
          </p:cNvPr>
          <p:cNvCxnSpPr>
            <a:cxnSpLocks/>
          </p:cNvCxnSpPr>
          <p:nvPr/>
        </p:nvCxnSpPr>
        <p:spPr>
          <a:xfrm flipV="1">
            <a:off x="2669150" y="1454890"/>
            <a:ext cx="1306861" cy="9504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C4C35341-37AD-B8D2-0251-9AA8CC70D081}"/>
              </a:ext>
            </a:extLst>
          </p:cNvPr>
          <p:cNvSpPr txBox="1"/>
          <p:nvPr/>
        </p:nvSpPr>
        <p:spPr>
          <a:xfrm>
            <a:off x="2017627" y="309739"/>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DF264E12-74A1-9A90-6466-E167A6117FB0}"/>
              </a:ext>
            </a:extLst>
          </p:cNvPr>
          <p:cNvSpPr txBox="1"/>
          <p:nvPr/>
        </p:nvSpPr>
        <p:spPr>
          <a:xfrm>
            <a:off x="1524042" y="1792592"/>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F821D78C-5496-CC4D-0BD6-3833BF9AC129}"/>
              </a:ext>
            </a:extLst>
          </p:cNvPr>
          <p:cNvSpPr txBox="1"/>
          <p:nvPr/>
        </p:nvSpPr>
        <p:spPr>
          <a:xfrm>
            <a:off x="2707637" y="258424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9001416E-A730-1393-6B8C-295871B009AE}"/>
              </a:ext>
            </a:extLst>
          </p:cNvPr>
          <p:cNvSpPr txBox="1"/>
          <p:nvPr/>
        </p:nvSpPr>
        <p:spPr>
          <a:xfrm>
            <a:off x="4002311" y="1930118"/>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60</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3B4EC120-1077-5790-E985-E3318548CE60}"/>
              </a:ext>
            </a:extLst>
          </p:cNvPr>
          <p:cNvSpPr txBox="1"/>
          <p:nvPr/>
        </p:nvSpPr>
        <p:spPr>
          <a:xfrm>
            <a:off x="2669150" y="92663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30</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6068055E-E62C-3EA7-14F7-90F1C2726ADA}"/>
              </a:ext>
            </a:extLst>
          </p:cNvPr>
          <p:cNvSpPr txBox="1"/>
          <p:nvPr/>
        </p:nvSpPr>
        <p:spPr>
          <a:xfrm>
            <a:off x="2632130" y="1583516"/>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35807AD5-4EFA-5F25-9B34-C603A27C9D22}"/>
              </a:ext>
            </a:extLst>
          </p:cNvPr>
          <p:cNvSpPr txBox="1"/>
          <p:nvPr/>
        </p:nvSpPr>
        <p:spPr>
          <a:xfrm>
            <a:off x="3557008" y="365350"/>
            <a:ext cx="720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100</a:t>
            </a:r>
            <a:endParaRPr lang="zh-CN" altLang="en-US" sz="2800" dirty="0">
              <a:latin typeface="宋体" panose="02010600030101010101" pitchFamily="2" charset="-122"/>
              <a:ea typeface="宋体" panose="02010600030101010101" pitchFamily="2" charset="-122"/>
            </a:endParaRPr>
          </a:p>
        </p:txBody>
      </p:sp>
      <p:sp>
        <p:nvSpPr>
          <p:cNvPr id="8" name="矩形 7">
            <a:extLst>
              <a:ext uri="{FF2B5EF4-FFF2-40B4-BE49-F238E27FC236}">
                <a16:creationId xmlns:a16="http://schemas.microsoft.com/office/drawing/2014/main" id="{79E4F3EE-3E7F-B5D0-BE37-E8355912E8EF}"/>
              </a:ext>
            </a:extLst>
          </p:cNvPr>
          <p:cNvSpPr/>
          <p:nvPr/>
        </p:nvSpPr>
        <p:spPr>
          <a:xfrm>
            <a:off x="6750552"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 name="矩形 10">
            <a:extLst>
              <a:ext uri="{FF2B5EF4-FFF2-40B4-BE49-F238E27FC236}">
                <a16:creationId xmlns:a16="http://schemas.microsoft.com/office/drawing/2014/main" id="{ACCDC36E-40F2-D844-D659-3C739DD05ECC}"/>
              </a:ext>
            </a:extLst>
          </p:cNvPr>
          <p:cNvSpPr/>
          <p:nvPr/>
        </p:nvSpPr>
        <p:spPr>
          <a:xfrm>
            <a:off x="7188744"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3" name="矩形 12">
            <a:extLst>
              <a:ext uri="{FF2B5EF4-FFF2-40B4-BE49-F238E27FC236}">
                <a16:creationId xmlns:a16="http://schemas.microsoft.com/office/drawing/2014/main" id="{D67609B3-0732-D31F-D060-C3B7328611CA}"/>
              </a:ext>
            </a:extLst>
          </p:cNvPr>
          <p:cNvSpPr/>
          <p:nvPr/>
        </p:nvSpPr>
        <p:spPr>
          <a:xfrm>
            <a:off x="7626936"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4" name="矩形 13">
            <a:extLst>
              <a:ext uri="{FF2B5EF4-FFF2-40B4-BE49-F238E27FC236}">
                <a16:creationId xmlns:a16="http://schemas.microsoft.com/office/drawing/2014/main" id="{174A3582-1094-B3A7-81CC-C3820E337327}"/>
              </a:ext>
            </a:extLst>
          </p:cNvPr>
          <p:cNvSpPr/>
          <p:nvPr/>
        </p:nvSpPr>
        <p:spPr>
          <a:xfrm>
            <a:off x="8065128"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5" name="矩形 14">
            <a:extLst>
              <a:ext uri="{FF2B5EF4-FFF2-40B4-BE49-F238E27FC236}">
                <a16:creationId xmlns:a16="http://schemas.microsoft.com/office/drawing/2014/main" id="{2797976C-9B12-4178-2B5C-923485C3D835}"/>
              </a:ext>
            </a:extLst>
          </p:cNvPr>
          <p:cNvSpPr/>
          <p:nvPr/>
        </p:nvSpPr>
        <p:spPr>
          <a:xfrm>
            <a:off x="8496986"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60</a:t>
            </a:r>
            <a:endParaRPr lang="zh-CN" altLang="en-US" sz="1200" dirty="0">
              <a:solidFill>
                <a:schemeClr val="tx1"/>
              </a:solidFill>
            </a:endParaRPr>
          </a:p>
        </p:txBody>
      </p:sp>
      <p:sp>
        <p:nvSpPr>
          <p:cNvPr id="16" name="矩形 15">
            <a:extLst>
              <a:ext uri="{FF2B5EF4-FFF2-40B4-BE49-F238E27FC236}">
                <a16:creationId xmlns:a16="http://schemas.microsoft.com/office/drawing/2014/main" id="{BA4FF13F-E000-7BA2-4C24-69CA27473F7A}"/>
              </a:ext>
            </a:extLst>
          </p:cNvPr>
          <p:cNvSpPr/>
          <p:nvPr/>
        </p:nvSpPr>
        <p:spPr>
          <a:xfrm>
            <a:off x="6750552"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 name="矩形 16">
            <a:extLst>
              <a:ext uri="{FF2B5EF4-FFF2-40B4-BE49-F238E27FC236}">
                <a16:creationId xmlns:a16="http://schemas.microsoft.com/office/drawing/2014/main" id="{259E0A19-9BE5-6EBE-ECDA-D7FAD59A1435}"/>
              </a:ext>
            </a:extLst>
          </p:cNvPr>
          <p:cNvSpPr/>
          <p:nvPr/>
        </p:nvSpPr>
        <p:spPr>
          <a:xfrm>
            <a:off x="7188744"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 name="矩形 17">
            <a:extLst>
              <a:ext uri="{FF2B5EF4-FFF2-40B4-BE49-F238E27FC236}">
                <a16:creationId xmlns:a16="http://schemas.microsoft.com/office/drawing/2014/main" id="{DD9AD101-18DF-D0DF-7DA1-2F467045E4FA}"/>
              </a:ext>
            </a:extLst>
          </p:cNvPr>
          <p:cNvSpPr/>
          <p:nvPr/>
        </p:nvSpPr>
        <p:spPr>
          <a:xfrm>
            <a:off x="7626936"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9" name="矩形 18">
            <a:extLst>
              <a:ext uri="{FF2B5EF4-FFF2-40B4-BE49-F238E27FC236}">
                <a16:creationId xmlns:a16="http://schemas.microsoft.com/office/drawing/2014/main" id="{3AD05F10-6F57-58F7-4776-D5DB849228C7}"/>
              </a:ext>
            </a:extLst>
          </p:cNvPr>
          <p:cNvSpPr/>
          <p:nvPr/>
        </p:nvSpPr>
        <p:spPr>
          <a:xfrm>
            <a:off x="8065128"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0" name="矩形 19">
            <a:extLst>
              <a:ext uri="{FF2B5EF4-FFF2-40B4-BE49-F238E27FC236}">
                <a16:creationId xmlns:a16="http://schemas.microsoft.com/office/drawing/2014/main" id="{F97F76C4-F8CF-52E1-55FD-4C0653822176}"/>
              </a:ext>
            </a:extLst>
          </p:cNvPr>
          <p:cNvSpPr/>
          <p:nvPr/>
        </p:nvSpPr>
        <p:spPr>
          <a:xfrm>
            <a:off x="8496986"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21" name="矩形 20">
            <a:extLst>
              <a:ext uri="{FF2B5EF4-FFF2-40B4-BE49-F238E27FC236}">
                <a16:creationId xmlns:a16="http://schemas.microsoft.com/office/drawing/2014/main" id="{85C825E4-3465-04CF-6D87-77E53A4AFE87}"/>
              </a:ext>
            </a:extLst>
          </p:cNvPr>
          <p:cNvSpPr/>
          <p:nvPr/>
        </p:nvSpPr>
        <p:spPr>
          <a:xfrm>
            <a:off x="6750552"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2" name="矩形 21">
            <a:extLst>
              <a:ext uri="{FF2B5EF4-FFF2-40B4-BE49-F238E27FC236}">
                <a16:creationId xmlns:a16="http://schemas.microsoft.com/office/drawing/2014/main" id="{646BFA08-BB02-6E48-2644-9C137C99C6E1}"/>
              </a:ext>
            </a:extLst>
          </p:cNvPr>
          <p:cNvSpPr/>
          <p:nvPr/>
        </p:nvSpPr>
        <p:spPr>
          <a:xfrm>
            <a:off x="7188744"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3" name="矩形 22">
            <a:extLst>
              <a:ext uri="{FF2B5EF4-FFF2-40B4-BE49-F238E27FC236}">
                <a16:creationId xmlns:a16="http://schemas.microsoft.com/office/drawing/2014/main" id="{A690CB9A-2C56-1D50-96B6-DFA0C7279C49}"/>
              </a:ext>
            </a:extLst>
          </p:cNvPr>
          <p:cNvSpPr/>
          <p:nvPr/>
        </p:nvSpPr>
        <p:spPr>
          <a:xfrm>
            <a:off x="7626936"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4" name="矩形 23">
            <a:extLst>
              <a:ext uri="{FF2B5EF4-FFF2-40B4-BE49-F238E27FC236}">
                <a16:creationId xmlns:a16="http://schemas.microsoft.com/office/drawing/2014/main" id="{F63E7667-B2D5-F432-6CDB-97EF29F9B246}"/>
              </a:ext>
            </a:extLst>
          </p:cNvPr>
          <p:cNvSpPr/>
          <p:nvPr/>
        </p:nvSpPr>
        <p:spPr>
          <a:xfrm>
            <a:off x="8065128"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 name="矩形 24">
            <a:extLst>
              <a:ext uri="{FF2B5EF4-FFF2-40B4-BE49-F238E27FC236}">
                <a16:creationId xmlns:a16="http://schemas.microsoft.com/office/drawing/2014/main" id="{320CE461-ACCA-AFE7-2507-C6F19B0D7BDD}"/>
              </a:ext>
            </a:extLst>
          </p:cNvPr>
          <p:cNvSpPr/>
          <p:nvPr/>
        </p:nvSpPr>
        <p:spPr>
          <a:xfrm>
            <a:off x="8496986"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26" name="矩形 25">
            <a:extLst>
              <a:ext uri="{FF2B5EF4-FFF2-40B4-BE49-F238E27FC236}">
                <a16:creationId xmlns:a16="http://schemas.microsoft.com/office/drawing/2014/main" id="{7CDDF3A6-81F4-31F6-9502-986C5DD19E0C}"/>
              </a:ext>
            </a:extLst>
          </p:cNvPr>
          <p:cNvSpPr/>
          <p:nvPr/>
        </p:nvSpPr>
        <p:spPr>
          <a:xfrm>
            <a:off x="6750552"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7" name="矩形 26">
            <a:extLst>
              <a:ext uri="{FF2B5EF4-FFF2-40B4-BE49-F238E27FC236}">
                <a16:creationId xmlns:a16="http://schemas.microsoft.com/office/drawing/2014/main" id="{9E087DF4-D882-8DD6-70A0-8839176650F9}"/>
              </a:ext>
            </a:extLst>
          </p:cNvPr>
          <p:cNvSpPr/>
          <p:nvPr/>
        </p:nvSpPr>
        <p:spPr>
          <a:xfrm>
            <a:off x="7188744"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8" name="矩形 27">
            <a:extLst>
              <a:ext uri="{FF2B5EF4-FFF2-40B4-BE49-F238E27FC236}">
                <a16:creationId xmlns:a16="http://schemas.microsoft.com/office/drawing/2014/main" id="{8E41A288-9E27-73BD-714E-10356B3AD39D}"/>
              </a:ext>
            </a:extLst>
          </p:cNvPr>
          <p:cNvSpPr/>
          <p:nvPr/>
        </p:nvSpPr>
        <p:spPr>
          <a:xfrm>
            <a:off x="7626936"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29" name="矩形 28">
            <a:extLst>
              <a:ext uri="{FF2B5EF4-FFF2-40B4-BE49-F238E27FC236}">
                <a16:creationId xmlns:a16="http://schemas.microsoft.com/office/drawing/2014/main" id="{6B446864-C315-384F-7CE7-3CA9E37301F9}"/>
              </a:ext>
            </a:extLst>
          </p:cNvPr>
          <p:cNvSpPr/>
          <p:nvPr/>
        </p:nvSpPr>
        <p:spPr>
          <a:xfrm>
            <a:off x="8065128"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 name="矩形 29">
            <a:extLst>
              <a:ext uri="{FF2B5EF4-FFF2-40B4-BE49-F238E27FC236}">
                <a16:creationId xmlns:a16="http://schemas.microsoft.com/office/drawing/2014/main" id="{5D77E4C3-7A67-28EF-5DF5-75144DB66916}"/>
              </a:ext>
            </a:extLst>
          </p:cNvPr>
          <p:cNvSpPr/>
          <p:nvPr/>
        </p:nvSpPr>
        <p:spPr>
          <a:xfrm>
            <a:off x="8496986"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31" name="矩形 30">
            <a:extLst>
              <a:ext uri="{FF2B5EF4-FFF2-40B4-BE49-F238E27FC236}">
                <a16:creationId xmlns:a16="http://schemas.microsoft.com/office/drawing/2014/main" id="{5D121948-FB15-B9E6-71CF-20D529D2B26B}"/>
              </a:ext>
            </a:extLst>
          </p:cNvPr>
          <p:cNvSpPr/>
          <p:nvPr/>
        </p:nvSpPr>
        <p:spPr>
          <a:xfrm>
            <a:off x="6750552"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2" name="矩形 31">
            <a:extLst>
              <a:ext uri="{FF2B5EF4-FFF2-40B4-BE49-F238E27FC236}">
                <a16:creationId xmlns:a16="http://schemas.microsoft.com/office/drawing/2014/main" id="{0C464EC0-7575-AFA5-2951-0F17814F2BA0}"/>
              </a:ext>
            </a:extLst>
          </p:cNvPr>
          <p:cNvSpPr/>
          <p:nvPr/>
        </p:nvSpPr>
        <p:spPr>
          <a:xfrm>
            <a:off x="7188744"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3" name="矩形 32">
            <a:extLst>
              <a:ext uri="{FF2B5EF4-FFF2-40B4-BE49-F238E27FC236}">
                <a16:creationId xmlns:a16="http://schemas.microsoft.com/office/drawing/2014/main" id="{876BA766-62C8-478B-732E-043BCBDCC79C}"/>
              </a:ext>
            </a:extLst>
          </p:cNvPr>
          <p:cNvSpPr/>
          <p:nvPr/>
        </p:nvSpPr>
        <p:spPr>
          <a:xfrm>
            <a:off x="7626936"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4" name="矩形 33">
            <a:extLst>
              <a:ext uri="{FF2B5EF4-FFF2-40B4-BE49-F238E27FC236}">
                <a16:creationId xmlns:a16="http://schemas.microsoft.com/office/drawing/2014/main" id="{2A162C09-7926-CF9B-629E-510BB216DC14}"/>
              </a:ext>
            </a:extLst>
          </p:cNvPr>
          <p:cNvSpPr/>
          <p:nvPr/>
        </p:nvSpPr>
        <p:spPr>
          <a:xfrm>
            <a:off x="8065128"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5" name="矩形 34">
            <a:extLst>
              <a:ext uri="{FF2B5EF4-FFF2-40B4-BE49-F238E27FC236}">
                <a16:creationId xmlns:a16="http://schemas.microsoft.com/office/drawing/2014/main" id="{A4E07828-D58D-B01E-EEEB-0909C1D96BE7}"/>
              </a:ext>
            </a:extLst>
          </p:cNvPr>
          <p:cNvSpPr/>
          <p:nvPr/>
        </p:nvSpPr>
        <p:spPr>
          <a:xfrm>
            <a:off x="8496986"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6" name="文本框 35">
            <a:extLst>
              <a:ext uri="{FF2B5EF4-FFF2-40B4-BE49-F238E27FC236}">
                <a16:creationId xmlns:a16="http://schemas.microsoft.com/office/drawing/2014/main" id="{D3EE39F3-8D67-5CD6-CF54-7207E346D179}"/>
              </a:ext>
            </a:extLst>
          </p:cNvPr>
          <p:cNvSpPr txBox="1"/>
          <p:nvPr/>
        </p:nvSpPr>
        <p:spPr>
          <a:xfrm>
            <a:off x="6795113"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6F8485A9-3139-DE32-0569-05577623BB6D}"/>
              </a:ext>
            </a:extLst>
          </p:cNvPr>
          <p:cNvSpPr txBox="1"/>
          <p:nvPr/>
        </p:nvSpPr>
        <p:spPr>
          <a:xfrm>
            <a:off x="7233305"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7E74693D-3F25-F8C6-F72D-2C8C499868C3}"/>
              </a:ext>
            </a:extLst>
          </p:cNvPr>
          <p:cNvSpPr txBox="1"/>
          <p:nvPr/>
        </p:nvSpPr>
        <p:spPr>
          <a:xfrm>
            <a:off x="7651745"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4CBFE58A-8E00-C172-7481-537F89E4A13B}"/>
              </a:ext>
            </a:extLst>
          </p:cNvPr>
          <p:cNvSpPr txBox="1"/>
          <p:nvPr/>
        </p:nvSpPr>
        <p:spPr>
          <a:xfrm>
            <a:off x="8089937"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9927BEC1-07E3-97B0-90E7-55718B12B6AD}"/>
              </a:ext>
            </a:extLst>
          </p:cNvPr>
          <p:cNvSpPr txBox="1"/>
          <p:nvPr/>
        </p:nvSpPr>
        <p:spPr>
          <a:xfrm>
            <a:off x="8559182"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EEB0C044-877A-8565-B7CB-387829B78856}"/>
              </a:ext>
            </a:extLst>
          </p:cNvPr>
          <p:cNvSpPr txBox="1"/>
          <p:nvPr/>
        </p:nvSpPr>
        <p:spPr>
          <a:xfrm>
            <a:off x="6356922"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DC2BD0EE-D731-678F-9723-B85A8C33E993}"/>
              </a:ext>
            </a:extLst>
          </p:cNvPr>
          <p:cNvSpPr txBox="1"/>
          <p:nvPr/>
        </p:nvSpPr>
        <p:spPr>
          <a:xfrm>
            <a:off x="6353733"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26A747EC-B927-C67F-9B7B-79D943226D19}"/>
              </a:ext>
            </a:extLst>
          </p:cNvPr>
          <p:cNvSpPr txBox="1"/>
          <p:nvPr/>
        </p:nvSpPr>
        <p:spPr>
          <a:xfrm>
            <a:off x="6353732"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D4D42772-AC63-122E-723C-AC7A75382DDB}"/>
              </a:ext>
            </a:extLst>
          </p:cNvPr>
          <p:cNvSpPr txBox="1"/>
          <p:nvPr/>
        </p:nvSpPr>
        <p:spPr>
          <a:xfrm>
            <a:off x="6352848"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7CE27E69-3171-A90D-470C-7C2D5BCB52BC}"/>
              </a:ext>
            </a:extLst>
          </p:cNvPr>
          <p:cNvSpPr txBox="1"/>
          <p:nvPr/>
        </p:nvSpPr>
        <p:spPr>
          <a:xfrm>
            <a:off x="6352848"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88962ABF-5990-CFDA-1848-4AA76C8A520B}"/>
              </a:ext>
            </a:extLst>
          </p:cNvPr>
          <p:cNvSpPr txBox="1"/>
          <p:nvPr/>
        </p:nvSpPr>
        <p:spPr>
          <a:xfrm>
            <a:off x="7651744"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A4</a:t>
            </a:r>
            <a:endParaRPr lang="zh-CN" altLang="en-US" sz="2400" dirty="0">
              <a:latin typeface="宋体" panose="02010600030101010101" pitchFamily="2" charset="-122"/>
              <a:ea typeface="宋体" panose="02010600030101010101" pitchFamily="2" charset="-122"/>
            </a:endParaRPr>
          </a:p>
        </p:txBody>
      </p:sp>
      <p:sp>
        <p:nvSpPr>
          <p:cNvPr id="62" name="矩形 61">
            <a:extLst>
              <a:ext uri="{FF2B5EF4-FFF2-40B4-BE49-F238E27FC236}">
                <a16:creationId xmlns:a16="http://schemas.microsoft.com/office/drawing/2014/main" id="{58C936B7-E8A7-5621-9967-D7F3D5E0B0CF}"/>
              </a:ext>
            </a:extLst>
          </p:cNvPr>
          <p:cNvSpPr/>
          <p:nvPr/>
        </p:nvSpPr>
        <p:spPr>
          <a:xfrm>
            <a:off x="9814505"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3" name="矩形 62">
            <a:extLst>
              <a:ext uri="{FF2B5EF4-FFF2-40B4-BE49-F238E27FC236}">
                <a16:creationId xmlns:a16="http://schemas.microsoft.com/office/drawing/2014/main" id="{EA0F38F7-EE93-5D75-43D4-EE78FB940242}"/>
              </a:ext>
            </a:extLst>
          </p:cNvPr>
          <p:cNvSpPr/>
          <p:nvPr/>
        </p:nvSpPr>
        <p:spPr>
          <a:xfrm>
            <a:off x="10252697"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4" name="矩形 63">
            <a:extLst>
              <a:ext uri="{FF2B5EF4-FFF2-40B4-BE49-F238E27FC236}">
                <a16:creationId xmlns:a16="http://schemas.microsoft.com/office/drawing/2014/main" id="{EAF84B97-5041-9DAF-0E01-A925AFD443FF}"/>
              </a:ext>
            </a:extLst>
          </p:cNvPr>
          <p:cNvSpPr/>
          <p:nvPr/>
        </p:nvSpPr>
        <p:spPr>
          <a:xfrm>
            <a:off x="10690889"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65" name="矩形 64">
            <a:extLst>
              <a:ext uri="{FF2B5EF4-FFF2-40B4-BE49-F238E27FC236}">
                <a16:creationId xmlns:a16="http://schemas.microsoft.com/office/drawing/2014/main" id="{694A4352-D278-C976-8411-64E95DDAE5A0}"/>
              </a:ext>
            </a:extLst>
          </p:cNvPr>
          <p:cNvSpPr/>
          <p:nvPr/>
        </p:nvSpPr>
        <p:spPr>
          <a:xfrm>
            <a:off x="11129081"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6" name="矩形 65">
            <a:extLst>
              <a:ext uri="{FF2B5EF4-FFF2-40B4-BE49-F238E27FC236}">
                <a16:creationId xmlns:a16="http://schemas.microsoft.com/office/drawing/2014/main" id="{9246A161-DB9D-8707-9BB3-75E922C6936B}"/>
              </a:ext>
            </a:extLst>
          </p:cNvPr>
          <p:cNvSpPr/>
          <p:nvPr/>
        </p:nvSpPr>
        <p:spPr>
          <a:xfrm>
            <a:off x="11560939"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67" name="矩形 66">
            <a:extLst>
              <a:ext uri="{FF2B5EF4-FFF2-40B4-BE49-F238E27FC236}">
                <a16:creationId xmlns:a16="http://schemas.microsoft.com/office/drawing/2014/main" id="{D6AA452B-B114-0316-C5FF-F410C7B92CE0}"/>
              </a:ext>
            </a:extLst>
          </p:cNvPr>
          <p:cNvSpPr/>
          <p:nvPr/>
        </p:nvSpPr>
        <p:spPr>
          <a:xfrm>
            <a:off x="9814505"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8" name="矩形 67">
            <a:extLst>
              <a:ext uri="{FF2B5EF4-FFF2-40B4-BE49-F238E27FC236}">
                <a16:creationId xmlns:a16="http://schemas.microsoft.com/office/drawing/2014/main" id="{6BB4E164-8286-E79F-2C9C-A04E912E0957}"/>
              </a:ext>
            </a:extLst>
          </p:cNvPr>
          <p:cNvSpPr/>
          <p:nvPr/>
        </p:nvSpPr>
        <p:spPr>
          <a:xfrm>
            <a:off x="10252697"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9" name="矩形 68">
            <a:extLst>
              <a:ext uri="{FF2B5EF4-FFF2-40B4-BE49-F238E27FC236}">
                <a16:creationId xmlns:a16="http://schemas.microsoft.com/office/drawing/2014/main" id="{F40CDDD0-FB54-9715-413E-AFDA1108B2A5}"/>
              </a:ext>
            </a:extLst>
          </p:cNvPr>
          <p:cNvSpPr/>
          <p:nvPr/>
        </p:nvSpPr>
        <p:spPr>
          <a:xfrm>
            <a:off x="10690889"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0" name="矩形 69">
            <a:extLst>
              <a:ext uri="{FF2B5EF4-FFF2-40B4-BE49-F238E27FC236}">
                <a16:creationId xmlns:a16="http://schemas.microsoft.com/office/drawing/2014/main" id="{2431D2BC-3B72-5426-83A0-E75BD2C63182}"/>
              </a:ext>
            </a:extLst>
          </p:cNvPr>
          <p:cNvSpPr/>
          <p:nvPr/>
        </p:nvSpPr>
        <p:spPr>
          <a:xfrm>
            <a:off x="11129081"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1" name="矩形 70">
            <a:extLst>
              <a:ext uri="{FF2B5EF4-FFF2-40B4-BE49-F238E27FC236}">
                <a16:creationId xmlns:a16="http://schemas.microsoft.com/office/drawing/2014/main" id="{7CDBC41A-50C1-FEFD-9B75-5FA16305BE96}"/>
              </a:ext>
            </a:extLst>
          </p:cNvPr>
          <p:cNvSpPr/>
          <p:nvPr/>
        </p:nvSpPr>
        <p:spPr>
          <a:xfrm>
            <a:off x="11560939"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p>
        </p:txBody>
      </p:sp>
      <p:sp>
        <p:nvSpPr>
          <p:cNvPr id="72" name="矩形 71">
            <a:extLst>
              <a:ext uri="{FF2B5EF4-FFF2-40B4-BE49-F238E27FC236}">
                <a16:creationId xmlns:a16="http://schemas.microsoft.com/office/drawing/2014/main" id="{EC654FBD-E902-0782-12B7-0D3BAE94F4C6}"/>
              </a:ext>
            </a:extLst>
          </p:cNvPr>
          <p:cNvSpPr/>
          <p:nvPr/>
        </p:nvSpPr>
        <p:spPr>
          <a:xfrm>
            <a:off x="9814505"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3" name="矩形 72">
            <a:extLst>
              <a:ext uri="{FF2B5EF4-FFF2-40B4-BE49-F238E27FC236}">
                <a16:creationId xmlns:a16="http://schemas.microsoft.com/office/drawing/2014/main" id="{F375405C-1B5F-81AA-C2BD-BD6F015D8B59}"/>
              </a:ext>
            </a:extLst>
          </p:cNvPr>
          <p:cNvSpPr/>
          <p:nvPr/>
        </p:nvSpPr>
        <p:spPr>
          <a:xfrm>
            <a:off x="10252697"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4" name="矩形 73">
            <a:extLst>
              <a:ext uri="{FF2B5EF4-FFF2-40B4-BE49-F238E27FC236}">
                <a16:creationId xmlns:a16="http://schemas.microsoft.com/office/drawing/2014/main" id="{D5CAC34C-387F-4A5C-D4DB-8B47CF9187CF}"/>
              </a:ext>
            </a:extLst>
          </p:cNvPr>
          <p:cNvSpPr/>
          <p:nvPr/>
        </p:nvSpPr>
        <p:spPr>
          <a:xfrm>
            <a:off x="10690889"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5" name="矩形 74">
            <a:extLst>
              <a:ext uri="{FF2B5EF4-FFF2-40B4-BE49-F238E27FC236}">
                <a16:creationId xmlns:a16="http://schemas.microsoft.com/office/drawing/2014/main" id="{DB671C11-D31F-FCA1-4020-5601455BCE12}"/>
              </a:ext>
            </a:extLst>
          </p:cNvPr>
          <p:cNvSpPr/>
          <p:nvPr/>
        </p:nvSpPr>
        <p:spPr>
          <a:xfrm>
            <a:off x="11129081"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6" name="矩形 75">
            <a:extLst>
              <a:ext uri="{FF2B5EF4-FFF2-40B4-BE49-F238E27FC236}">
                <a16:creationId xmlns:a16="http://schemas.microsoft.com/office/drawing/2014/main" id="{CD1E5EBF-BB1C-6EB3-AE1C-4167953BC148}"/>
              </a:ext>
            </a:extLst>
          </p:cNvPr>
          <p:cNvSpPr/>
          <p:nvPr/>
        </p:nvSpPr>
        <p:spPr>
          <a:xfrm>
            <a:off x="11560939"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7" name="矩形 76">
            <a:extLst>
              <a:ext uri="{FF2B5EF4-FFF2-40B4-BE49-F238E27FC236}">
                <a16:creationId xmlns:a16="http://schemas.microsoft.com/office/drawing/2014/main" id="{16BAD036-37C0-E517-31DF-06F0D9A0E099}"/>
              </a:ext>
            </a:extLst>
          </p:cNvPr>
          <p:cNvSpPr/>
          <p:nvPr/>
        </p:nvSpPr>
        <p:spPr>
          <a:xfrm>
            <a:off x="9814505"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8" name="矩形 77">
            <a:extLst>
              <a:ext uri="{FF2B5EF4-FFF2-40B4-BE49-F238E27FC236}">
                <a16:creationId xmlns:a16="http://schemas.microsoft.com/office/drawing/2014/main" id="{B9094971-9861-BA9F-4ADA-6B0E0B020206}"/>
              </a:ext>
            </a:extLst>
          </p:cNvPr>
          <p:cNvSpPr/>
          <p:nvPr/>
        </p:nvSpPr>
        <p:spPr>
          <a:xfrm>
            <a:off x="10252697"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9" name="矩形 78">
            <a:extLst>
              <a:ext uri="{FF2B5EF4-FFF2-40B4-BE49-F238E27FC236}">
                <a16:creationId xmlns:a16="http://schemas.microsoft.com/office/drawing/2014/main" id="{80C40D07-A50F-06B9-AD27-A8E1B4C38FEF}"/>
              </a:ext>
            </a:extLst>
          </p:cNvPr>
          <p:cNvSpPr/>
          <p:nvPr/>
        </p:nvSpPr>
        <p:spPr>
          <a:xfrm>
            <a:off x="10690889"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0" name="矩形 79">
            <a:extLst>
              <a:ext uri="{FF2B5EF4-FFF2-40B4-BE49-F238E27FC236}">
                <a16:creationId xmlns:a16="http://schemas.microsoft.com/office/drawing/2014/main" id="{9EF8A971-2D72-5359-8BB3-465ECB7A6200}"/>
              </a:ext>
            </a:extLst>
          </p:cNvPr>
          <p:cNvSpPr/>
          <p:nvPr/>
        </p:nvSpPr>
        <p:spPr>
          <a:xfrm>
            <a:off x="11129081"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1" name="矩形 80">
            <a:extLst>
              <a:ext uri="{FF2B5EF4-FFF2-40B4-BE49-F238E27FC236}">
                <a16:creationId xmlns:a16="http://schemas.microsoft.com/office/drawing/2014/main" id="{5EF44797-F931-BA67-CD5A-0154502B4416}"/>
              </a:ext>
            </a:extLst>
          </p:cNvPr>
          <p:cNvSpPr/>
          <p:nvPr/>
        </p:nvSpPr>
        <p:spPr>
          <a:xfrm>
            <a:off x="11560939"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82" name="矩形 81">
            <a:extLst>
              <a:ext uri="{FF2B5EF4-FFF2-40B4-BE49-F238E27FC236}">
                <a16:creationId xmlns:a16="http://schemas.microsoft.com/office/drawing/2014/main" id="{59EA6047-2DB4-43B5-76A9-8C0EAD67CB3A}"/>
              </a:ext>
            </a:extLst>
          </p:cNvPr>
          <p:cNvSpPr/>
          <p:nvPr/>
        </p:nvSpPr>
        <p:spPr>
          <a:xfrm>
            <a:off x="9814505"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3" name="矩形 82">
            <a:extLst>
              <a:ext uri="{FF2B5EF4-FFF2-40B4-BE49-F238E27FC236}">
                <a16:creationId xmlns:a16="http://schemas.microsoft.com/office/drawing/2014/main" id="{3E22A440-B35E-531A-67DB-56A683FD93E6}"/>
              </a:ext>
            </a:extLst>
          </p:cNvPr>
          <p:cNvSpPr/>
          <p:nvPr/>
        </p:nvSpPr>
        <p:spPr>
          <a:xfrm>
            <a:off x="10252697"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4" name="矩形 83">
            <a:extLst>
              <a:ext uri="{FF2B5EF4-FFF2-40B4-BE49-F238E27FC236}">
                <a16:creationId xmlns:a16="http://schemas.microsoft.com/office/drawing/2014/main" id="{E6E1A625-4D96-33E5-742D-C0F94903D60A}"/>
              </a:ext>
            </a:extLst>
          </p:cNvPr>
          <p:cNvSpPr/>
          <p:nvPr/>
        </p:nvSpPr>
        <p:spPr>
          <a:xfrm>
            <a:off x="10690889"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5" name="矩形 84">
            <a:extLst>
              <a:ext uri="{FF2B5EF4-FFF2-40B4-BE49-F238E27FC236}">
                <a16:creationId xmlns:a16="http://schemas.microsoft.com/office/drawing/2014/main" id="{1CC2FC87-53DB-C97F-AC8A-5C508E883B49}"/>
              </a:ext>
            </a:extLst>
          </p:cNvPr>
          <p:cNvSpPr/>
          <p:nvPr/>
        </p:nvSpPr>
        <p:spPr>
          <a:xfrm>
            <a:off x="11129081"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6" name="矩形 85">
            <a:extLst>
              <a:ext uri="{FF2B5EF4-FFF2-40B4-BE49-F238E27FC236}">
                <a16:creationId xmlns:a16="http://schemas.microsoft.com/office/drawing/2014/main" id="{A3C00022-D6BB-DDDE-8D55-C3F02C1A2C43}"/>
              </a:ext>
            </a:extLst>
          </p:cNvPr>
          <p:cNvSpPr/>
          <p:nvPr/>
        </p:nvSpPr>
        <p:spPr>
          <a:xfrm>
            <a:off x="11560939"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7" name="文本框 86">
            <a:extLst>
              <a:ext uri="{FF2B5EF4-FFF2-40B4-BE49-F238E27FC236}">
                <a16:creationId xmlns:a16="http://schemas.microsoft.com/office/drawing/2014/main" id="{889F7CEB-2766-8225-ED36-808EEE0BB303}"/>
              </a:ext>
            </a:extLst>
          </p:cNvPr>
          <p:cNvSpPr txBox="1"/>
          <p:nvPr/>
        </p:nvSpPr>
        <p:spPr>
          <a:xfrm>
            <a:off x="9859066"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AE234DB3-1F4A-4293-E965-F851CB74D501}"/>
              </a:ext>
            </a:extLst>
          </p:cNvPr>
          <p:cNvSpPr txBox="1"/>
          <p:nvPr/>
        </p:nvSpPr>
        <p:spPr>
          <a:xfrm>
            <a:off x="10297258"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C0E7BC5B-6E3A-53D4-2C10-B2A6FA8B6E8A}"/>
              </a:ext>
            </a:extLst>
          </p:cNvPr>
          <p:cNvSpPr txBox="1"/>
          <p:nvPr/>
        </p:nvSpPr>
        <p:spPr>
          <a:xfrm>
            <a:off x="10715698"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5C86C480-3DCE-2A09-0807-4A42E372F870}"/>
              </a:ext>
            </a:extLst>
          </p:cNvPr>
          <p:cNvSpPr txBox="1"/>
          <p:nvPr/>
        </p:nvSpPr>
        <p:spPr>
          <a:xfrm>
            <a:off x="11153890"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10203077-516A-0836-99BB-E95132C4C193}"/>
              </a:ext>
            </a:extLst>
          </p:cNvPr>
          <p:cNvSpPr txBox="1"/>
          <p:nvPr/>
        </p:nvSpPr>
        <p:spPr>
          <a:xfrm>
            <a:off x="11623135"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D80FC423-290B-C837-73F9-419C2B70E631}"/>
              </a:ext>
            </a:extLst>
          </p:cNvPr>
          <p:cNvSpPr txBox="1"/>
          <p:nvPr/>
        </p:nvSpPr>
        <p:spPr>
          <a:xfrm>
            <a:off x="9420875"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03822DED-E101-8D16-B73C-A9B4575A98CA}"/>
              </a:ext>
            </a:extLst>
          </p:cNvPr>
          <p:cNvSpPr txBox="1"/>
          <p:nvPr/>
        </p:nvSpPr>
        <p:spPr>
          <a:xfrm>
            <a:off x="9417686"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7FE26F1C-0365-4297-A8FE-9C1249C61DEA}"/>
              </a:ext>
            </a:extLst>
          </p:cNvPr>
          <p:cNvSpPr txBox="1"/>
          <p:nvPr/>
        </p:nvSpPr>
        <p:spPr>
          <a:xfrm>
            <a:off x="9417685"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55D55BBA-DC3D-289D-6D4E-136499B9B25B}"/>
              </a:ext>
            </a:extLst>
          </p:cNvPr>
          <p:cNvSpPr txBox="1"/>
          <p:nvPr/>
        </p:nvSpPr>
        <p:spPr>
          <a:xfrm>
            <a:off x="9416801"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3EA88ABF-0B4C-D734-949D-085997C221CA}"/>
              </a:ext>
            </a:extLst>
          </p:cNvPr>
          <p:cNvSpPr txBox="1"/>
          <p:nvPr/>
        </p:nvSpPr>
        <p:spPr>
          <a:xfrm>
            <a:off x="9416801"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2D711C4A-C5EC-3C75-E0B0-9B58E2D2AB30}"/>
              </a:ext>
            </a:extLst>
          </p:cNvPr>
          <p:cNvSpPr txBox="1"/>
          <p:nvPr/>
        </p:nvSpPr>
        <p:spPr>
          <a:xfrm>
            <a:off x="10715697"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P4</a:t>
            </a:r>
            <a:endParaRPr lang="zh-CN" altLang="en-US" sz="24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5F517572-7C6E-42A4-0B85-50C806DE2D62}"/>
              </a:ext>
            </a:extLst>
          </p:cNvPr>
          <p:cNvSpPr/>
          <p:nvPr/>
        </p:nvSpPr>
        <p:spPr>
          <a:xfrm>
            <a:off x="552971" y="415883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 name="矩形 2">
            <a:extLst>
              <a:ext uri="{FF2B5EF4-FFF2-40B4-BE49-F238E27FC236}">
                <a16:creationId xmlns:a16="http://schemas.microsoft.com/office/drawing/2014/main" id="{A6A79F70-A605-AD6C-48BE-69686BC45FF0}"/>
              </a:ext>
            </a:extLst>
          </p:cNvPr>
          <p:cNvSpPr/>
          <p:nvPr/>
        </p:nvSpPr>
        <p:spPr>
          <a:xfrm>
            <a:off x="991163" y="415882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43" name="矩形 42">
            <a:extLst>
              <a:ext uri="{FF2B5EF4-FFF2-40B4-BE49-F238E27FC236}">
                <a16:creationId xmlns:a16="http://schemas.microsoft.com/office/drawing/2014/main" id="{D84B52D9-1BBB-D423-082E-71AD47D36FCF}"/>
              </a:ext>
            </a:extLst>
          </p:cNvPr>
          <p:cNvSpPr/>
          <p:nvPr/>
        </p:nvSpPr>
        <p:spPr>
          <a:xfrm>
            <a:off x="1429355" y="415883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53" name="矩形 52">
            <a:extLst>
              <a:ext uri="{FF2B5EF4-FFF2-40B4-BE49-F238E27FC236}">
                <a16:creationId xmlns:a16="http://schemas.microsoft.com/office/drawing/2014/main" id="{9FE18014-CE34-2167-E595-0A8AF284C13C}"/>
              </a:ext>
            </a:extLst>
          </p:cNvPr>
          <p:cNvSpPr/>
          <p:nvPr/>
        </p:nvSpPr>
        <p:spPr>
          <a:xfrm>
            <a:off x="1867547" y="415882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61" name="矩形 60">
            <a:extLst>
              <a:ext uri="{FF2B5EF4-FFF2-40B4-BE49-F238E27FC236}">
                <a16:creationId xmlns:a16="http://schemas.microsoft.com/office/drawing/2014/main" id="{8436EDC3-59CF-EE30-FE6B-06D9946743E8}"/>
              </a:ext>
            </a:extLst>
          </p:cNvPr>
          <p:cNvSpPr/>
          <p:nvPr/>
        </p:nvSpPr>
        <p:spPr>
          <a:xfrm>
            <a:off x="2299405" y="415882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70</a:t>
            </a:r>
            <a:endParaRPr lang="zh-CN" altLang="en-US" sz="1200" dirty="0">
              <a:solidFill>
                <a:schemeClr val="tx1"/>
              </a:solidFill>
            </a:endParaRPr>
          </a:p>
        </p:txBody>
      </p:sp>
      <p:sp>
        <p:nvSpPr>
          <p:cNvPr id="98" name="矩形 97">
            <a:extLst>
              <a:ext uri="{FF2B5EF4-FFF2-40B4-BE49-F238E27FC236}">
                <a16:creationId xmlns:a16="http://schemas.microsoft.com/office/drawing/2014/main" id="{496FE4DD-5CFC-D6DA-59FA-B42CA4A65E43}"/>
              </a:ext>
            </a:extLst>
          </p:cNvPr>
          <p:cNvSpPr/>
          <p:nvPr/>
        </p:nvSpPr>
        <p:spPr>
          <a:xfrm>
            <a:off x="552971" y="458745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99" name="矩形 98">
            <a:extLst>
              <a:ext uri="{FF2B5EF4-FFF2-40B4-BE49-F238E27FC236}">
                <a16:creationId xmlns:a16="http://schemas.microsoft.com/office/drawing/2014/main" id="{E41D3CAD-0BA8-7A95-12FD-2E9C1CA9CEEB}"/>
              </a:ext>
            </a:extLst>
          </p:cNvPr>
          <p:cNvSpPr/>
          <p:nvPr/>
        </p:nvSpPr>
        <p:spPr>
          <a:xfrm>
            <a:off x="991163" y="458745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0" name="矩形 99">
            <a:extLst>
              <a:ext uri="{FF2B5EF4-FFF2-40B4-BE49-F238E27FC236}">
                <a16:creationId xmlns:a16="http://schemas.microsoft.com/office/drawing/2014/main" id="{F629047E-BB33-9B0D-ED56-0CAE92315425}"/>
              </a:ext>
            </a:extLst>
          </p:cNvPr>
          <p:cNvSpPr/>
          <p:nvPr/>
        </p:nvSpPr>
        <p:spPr>
          <a:xfrm>
            <a:off x="1429355" y="458745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01" name="矩形 100">
            <a:extLst>
              <a:ext uri="{FF2B5EF4-FFF2-40B4-BE49-F238E27FC236}">
                <a16:creationId xmlns:a16="http://schemas.microsoft.com/office/drawing/2014/main" id="{D5BBEC4D-0B46-4704-09E3-789B786ADA85}"/>
              </a:ext>
            </a:extLst>
          </p:cNvPr>
          <p:cNvSpPr/>
          <p:nvPr/>
        </p:nvSpPr>
        <p:spPr>
          <a:xfrm>
            <a:off x="1867547" y="458745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2" name="矩形 101">
            <a:extLst>
              <a:ext uri="{FF2B5EF4-FFF2-40B4-BE49-F238E27FC236}">
                <a16:creationId xmlns:a16="http://schemas.microsoft.com/office/drawing/2014/main" id="{7980F554-7589-7CD3-8E19-7ADB212B7F57}"/>
              </a:ext>
            </a:extLst>
          </p:cNvPr>
          <p:cNvSpPr/>
          <p:nvPr/>
        </p:nvSpPr>
        <p:spPr>
          <a:xfrm>
            <a:off x="2299405" y="458745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03" name="矩形 102">
            <a:extLst>
              <a:ext uri="{FF2B5EF4-FFF2-40B4-BE49-F238E27FC236}">
                <a16:creationId xmlns:a16="http://schemas.microsoft.com/office/drawing/2014/main" id="{D67CB522-B118-3688-0C4F-0EA4E6DEF020}"/>
              </a:ext>
            </a:extLst>
          </p:cNvPr>
          <p:cNvSpPr/>
          <p:nvPr/>
        </p:nvSpPr>
        <p:spPr>
          <a:xfrm>
            <a:off x="552971" y="501608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4" name="矩形 103">
            <a:extLst>
              <a:ext uri="{FF2B5EF4-FFF2-40B4-BE49-F238E27FC236}">
                <a16:creationId xmlns:a16="http://schemas.microsoft.com/office/drawing/2014/main" id="{C0BA0DA1-EBED-A579-00F9-680869ED8F11}"/>
              </a:ext>
            </a:extLst>
          </p:cNvPr>
          <p:cNvSpPr/>
          <p:nvPr/>
        </p:nvSpPr>
        <p:spPr>
          <a:xfrm>
            <a:off x="991163" y="501607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5" name="矩形 104">
            <a:extLst>
              <a:ext uri="{FF2B5EF4-FFF2-40B4-BE49-F238E27FC236}">
                <a16:creationId xmlns:a16="http://schemas.microsoft.com/office/drawing/2014/main" id="{9E50E986-ABFF-8030-9668-157D002E94D2}"/>
              </a:ext>
            </a:extLst>
          </p:cNvPr>
          <p:cNvSpPr/>
          <p:nvPr/>
        </p:nvSpPr>
        <p:spPr>
          <a:xfrm>
            <a:off x="1429355" y="501608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6" name="矩形 105">
            <a:extLst>
              <a:ext uri="{FF2B5EF4-FFF2-40B4-BE49-F238E27FC236}">
                <a16:creationId xmlns:a16="http://schemas.microsoft.com/office/drawing/2014/main" id="{FF8E3A28-EDC3-6E81-00FC-7FEFBFE5AC71}"/>
              </a:ext>
            </a:extLst>
          </p:cNvPr>
          <p:cNvSpPr/>
          <p:nvPr/>
        </p:nvSpPr>
        <p:spPr>
          <a:xfrm>
            <a:off x="1867547" y="501607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7" name="矩形 106">
            <a:extLst>
              <a:ext uri="{FF2B5EF4-FFF2-40B4-BE49-F238E27FC236}">
                <a16:creationId xmlns:a16="http://schemas.microsoft.com/office/drawing/2014/main" id="{D2F575C8-1483-88A7-91BF-5AB7AFAFDFF0}"/>
              </a:ext>
            </a:extLst>
          </p:cNvPr>
          <p:cNvSpPr/>
          <p:nvPr/>
        </p:nvSpPr>
        <p:spPr>
          <a:xfrm>
            <a:off x="2299405" y="501607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08" name="矩形 107">
            <a:extLst>
              <a:ext uri="{FF2B5EF4-FFF2-40B4-BE49-F238E27FC236}">
                <a16:creationId xmlns:a16="http://schemas.microsoft.com/office/drawing/2014/main" id="{81DB590F-CD8A-2057-6557-A6668CCD67E4}"/>
              </a:ext>
            </a:extLst>
          </p:cNvPr>
          <p:cNvSpPr/>
          <p:nvPr/>
        </p:nvSpPr>
        <p:spPr>
          <a:xfrm>
            <a:off x="552971" y="544470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9" name="矩形 108">
            <a:extLst>
              <a:ext uri="{FF2B5EF4-FFF2-40B4-BE49-F238E27FC236}">
                <a16:creationId xmlns:a16="http://schemas.microsoft.com/office/drawing/2014/main" id="{61BB87C9-306A-E862-DBA9-D974968EA67F}"/>
              </a:ext>
            </a:extLst>
          </p:cNvPr>
          <p:cNvSpPr/>
          <p:nvPr/>
        </p:nvSpPr>
        <p:spPr>
          <a:xfrm>
            <a:off x="991163" y="544470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0" name="矩形 109">
            <a:extLst>
              <a:ext uri="{FF2B5EF4-FFF2-40B4-BE49-F238E27FC236}">
                <a16:creationId xmlns:a16="http://schemas.microsoft.com/office/drawing/2014/main" id="{1EB2942C-DF23-7FFA-D1EB-C2D133912C8E}"/>
              </a:ext>
            </a:extLst>
          </p:cNvPr>
          <p:cNvSpPr/>
          <p:nvPr/>
        </p:nvSpPr>
        <p:spPr>
          <a:xfrm>
            <a:off x="1429355" y="544470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111" name="矩形 110">
            <a:extLst>
              <a:ext uri="{FF2B5EF4-FFF2-40B4-BE49-F238E27FC236}">
                <a16:creationId xmlns:a16="http://schemas.microsoft.com/office/drawing/2014/main" id="{5A0F744D-4107-97D4-BB6F-45AF42FECF44}"/>
              </a:ext>
            </a:extLst>
          </p:cNvPr>
          <p:cNvSpPr/>
          <p:nvPr/>
        </p:nvSpPr>
        <p:spPr>
          <a:xfrm>
            <a:off x="1867547" y="544470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2" name="矩形 111">
            <a:extLst>
              <a:ext uri="{FF2B5EF4-FFF2-40B4-BE49-F238E27FC236}">
                <a16:creationId xmlns:a16="http://schemas.microsoft.com/office/drawing/2014/main" id="{1DB7CF6B-9669-9DC6-6C7B-47CEF23AAFCA}"/>
              </a:ext>
            </a:extLst>
          </p:cNvPr>
          <p:cNvSpPr/>
          <p:nvPr/>
        </p:nvSpPr>
        <p:spPr>
          <a:xfrm>
            <a:off x="2299405" y="544470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13" name="矩形 112">
            <a:extLst>
              <a:ext uri="{FF2B5EF4-FFF2-40B4-BE49-F238E27FC236}">
                <a16:creationId xmlns:a16="http://schemas.microsoft.com/office/drawing/2014/main" id="{E431485E-7538-FCB6-14E0-B116E6183D22}"/>
              </a:ext>
            </a:extLst>
          </p:cNvPr>
          <p:cNvSpPr/>
          <p:nvPr/>
        </p:nvSpPr>
        <p:spPr>
          <a:xfrm>
            <a:off x="552971" y="587332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4" name="矩形 113">
            <a:extLst>
              <a:ext uri="{FF2B5EF4-FFF2-40B4-BE49-F238E27FC236}">
                <a16:creationId xmlns:a16="http://schemas.microsoft.com/office/drawing/2014/main" id="{9CF9A8DC-F61E-65E6-ED22-AEC3B67A2FC3}"/>
              </a:ext>
            </a:extLst>
          </p:cNvPr>
          <p:cNvSpPr/>
          <p:nvPr/>
        </p:nvSpPr>
        <p:spPr>
          <a:xfrm>
            <a:off x="991163" y="587332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5" name="矩形 114">
            <a:extLst>
              <a:ext uri="{FF2B5EF4-FFF2-40B4-BE49-F238E27FC236}">
                <a16:creationId xmlns:a16="http://schemas.microsoft.com/office/drawing/2014/main" id="{77BADC74-2BCB-D700-67C6-393780866E59}"/>
              </a:ext>
            </a:extLst>
          </p:cNvPr>
          <p:cNvSpPr/>
          <p:nvPr/>
        </p:nvSpPr>
        <p:spPr>
          <a:xfrm>
            <a:off x="1429355" y="587332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6" name="矩形 115">
            <a:extLst>
              <a:ext uri="{FF2B5EF4-FFF2-40B4-BE49-F238E27FC236}">
                <a16:creationId xmlns:a16="http://schemas.microsoft.com/office/drawing/2014/main" id="{BB1B52A0-4B91-9C83-5FF6-9C897807F678}"/>
              </a:ext>
            </a:extLst>
          </p:cNvPr>
          <p:cNvSpPr/>
          <p:nvPr/>
        </p:nvSpPr>
        <p:spPr>
          <a:xfrm>
            <a:off x="1867547" y="587332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7" name="矩形 116">
            <a:extLst>
              <a:ext uri="{FF2B5EF4-FFF2-40B4-BE49-F238E27FC236}">
                <a16:creationId xmlns:a16="http://schemas.microsoft.com/office/drawing/2014/main" id="{747E6B66-2E06-47BA-C672-F0D85F2E0471}"/>
              </a:ext>
            </a:extLst>
          </p:cNvPr>
          <p:cNvSpPr/>
          <p:nvPr/>
        </p:nvSpPr>
        <p:spPr>
          <a:xfrm>
            <a:off x="2299405" y="587332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8" name="文本框 117">
            <a:extLst>
              <a:ext uri="{FF2B5EF4-FFF2-40B4-BE49-F238E27FC236}">
                <a16:creationId xmlns:a16="http://schemas.microsoft.com/office/drawing/2014/main" id="{4C325C34-CA72-7183-454E-FFBF1DA1DAEC}"/>
              </a:ext>
            </a:extLst>
          </p:cNvPr>
          <p:cNvSpPr txBox="1"/>
          <p:nvPr/>
        </p:nvSpPr>
        <p:spPr>
          <a:xfrm>
            <a:off x="597532" y="355430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19" name="文本框 118">
            <a:extLst>
              <a:ext uri="{FF2B5EF4-FFF2-40B4-BE49-F238E27FC236}">
                <a16:creationId xmlns:a16="http://schemas.microsoft.com/office/drawing/2014/main" id="{4E45DC9E-C73C-C2B2-E5BA-44B85672FC97}"/>
              </a:ext>
            </a:extLst>
          </p:cNvPr>
          <p:cNvSpPr txBox="1"/>
          <p:nvPr/>
        </p:nvSpPr>
        <p:spPr>
          <a:xfrm>
            <a:off x="1035724" y="355430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0" name="文本框 119">
            <a:extLst>
              <a:ext uri="{FF2B5EF4-FFF2-40B4-BE49-F238E27FC236}">
                <a16:creationId xmlns:a16="http://schemas.microsoft.com/office/drawing/2014/main" id="{1F111253-7425-E4E1-8400-DACA9B9C7C90}"/>
              </a:ext>
            </a:extLst>
          </p:cNvPr>
          <p:cNvSpPr txBox="1"/>
          <p:nvPr/>
        </p:nvSpPr>
        <p:spPr>
          <a:xfrm>
            <a:off x="1454164" y="35543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1" name="文本框 120">
            <a:extLst>
              <a:ext uri="{FF2B5EF4-FFF2-40B4-BE49-F238E27FC236}">
                <a16:creationId xmlns:a16="http://schemas.microsoft.com/office/drawing/2014/main" id="{461CCC03-484D-209A-B515-DCACDDBF7530}"/>
              </a:ext>
            </a:extLst>
          </p:cNvPr>
          <p:cNvSpPr txBox="1"/>
          <p:nvPr/>
        </p:nvSpPr>
        <p:spPr>
          <a:xfrm>
            <a:off x="1892356" y="355430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2" name="文本框 121">
            <a:extLst>
              <a:ext uri="{FF2B5EF4-FFF2-40B4-BE49-F238E27FC236}">
                <a16:creationId xmlns:a16="http://schemas.microsoft.com/office/drawing/2014/main" id="{9C9C9DA5-0D10-9721-AB64-B9BB29423E4E}"/>
              </a:ext>
            </a:extLst>
          </p:cNvPr>
          <p:cNvSpPr txBox="1"/>
          <p:nvPr/>
        </p:nvSpPr>
        <p:spPr>
          <a:xfrm>
            <a:off x="2361601" y="355430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23" name="文本框 122">
            <a:extLst>
              <a:ext uri="{FF2B5EF4-FFF2-40B4-BE49-F238E27FC236}">
                <a16:creationId xmlns:a16="http://schemas.microsoft.com/office/drawing/2014/main" id="{B469F6DF-0A48-68E2-25E3-39A9098D734A}"/>
              </a:ext>
            </a:extLst>
          </p:cNvPr>
          <p:cNvSpPr txBox="1"/>
          <p:nvPr/>
        </p:nvSpPr>
        <p:spPr>
          <a:xfrm>
            <a:off x="159341" y="412578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24" name="文本框 123">
            <a:extLst>
              <a:ext uri="{FF2B5EF4-FFF2-40B4-BE49-F238E27FC236}">
                <a16:creationId xmlns:a16="http://schemas.microsoft.com/office/drawing/2014/main" id="{C4005FC4-1DE4-FC37-9719-12F76ED74BAC}"/>
              </a:ext>
            </a:extLst>
          </p:cNvPr>
          <p:cNvSpPr txBox="1"/>
          <p:nvPr/>
        </p:nvSpPr>
        <p:spPr>
          <a:xfrm>
            <a:off x="156152" y="455441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5" name="文本框 124">
            <a:extLst>
              <a:ext uri="{FF2B5EF4-FFF2-40B4-BE49-F238E27FC236}">
                <a16:creationId xmlns:a16="http://schemas.microsoft.com/office/drawing/2014/main" id="{19F74A54-9AD6-4CE1-17C7-B84006242DED}"/>
              </a:ext>
            </a:extLst>
          </p:cNvPr>
          <p:cNvSpPr txBox="1"/>
          <p:nvPr/>
        </p:nvSpPr>
        <p:spPr>
          <a:xfrm>
            <a:off x="156151" y="499955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6" name="文本框 125">
            <a:extLst>
              <a:ext uri="{FF2B5EF4-FFF2-40B4-BE49-F238E27FC236}">
                <a16:creationId xmlns:a16="http://schemas.microsoft.com/office/drawing/2014/main" id="{ED3AE3C3-F1D6-AAAC-DF4E-FEEC206DB122}"/>
              </a:ext>
            </a:extLst>
          </p:cNvPr>
          <p:cNvSpPr txBox="1"/>
          <p:nvPr/>
        </p:nvSpPr>
        <p:spPr>
          <a:xfrm>
            <a:off x="155267" y="542565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1D97AACA-14E9-F08F-74A5-1F0C3AAAF73F}"/>
              </a:ext>
            </a:extLst>
          </p:cNvPr>
          <p:cNvSpPr txBox="1"/>
          <p:nvPr/>
        </p:nvSpPr>
        <p:spPr>
          <a:xfrm>
            <a:off x="155267" y="584028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28" name="文本框 127">
            <a:extLst>
              <a:ext uri="{FF2B5EF4-FFF2-40B4-BE49-F238E27FC236}">
                <a16:creationId xmlns:a16="http://schemas.microsoft.com/office/drawing/2014/main" id="{35DE89BF-B95E-2D95-82C9-EDAE77A1A839}"/>
              </a:ext>
            </a:extLst>
          </p:cNvPr>
          <p:cNvSpPr txBox="1"/>
          <p:nvPr/>
        </p:nvSpPr>
        <p:spPr>
          <a:xfrm>
            <a:off x="1454163" y="6423543"/>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A3</a:t>
            </a:r>
            <a:endParaRPr lang="zh-CN" altLang="en-US" sz="2400" dirty="0">
              <a:latin typeface="宋体" panose="02010600030101010101" pitchFamily="2" charset="-122"/>
              <a:ea typeface="宋体" panose="02010600030101010101" pitchFamily="2" charset="-122"/>
            </a:endParaRPr>
          </a:p>
        </p:txBody>
      </p:sp>
      <p:sp>
        <p:nvSpPr>
          <p:cNvPr id="129" name="矩形 128">
            <a:extLst>
              <a:ext uri="{FF2B5EF4-FFF2-40B4-BE49-F238E27FC236}">
                <a16:creationId xmlns:a16="http://schemas.microsoft.com/office/drawing/2014/main" id="{0AA3826B-F1FE-BB75-5097-285259001E3A}"/>
              </a:ext>
            </a:extLst>
          </p:cNvPr>
          <p:cNvSpPr/>
          <p:nvPr/>
        </p:nvSpPr>
        <p:spPr>
          <a:xfrm>
            <a:off x="3714405" y="415883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0" name="矩形 129">
            <a:extLst>
              <a:ext uri="{FF2B5EF4-FFF2-40B4-BE49-F238E27FC236}">
                <a16:creationId xmlns:a16="http://schemas.microsoft.com/office/drawing/2014/main" id="{2DB0A67D-4B67-605C-F099-4DFDA04C1A42}"/>
              </a:ext>
            </a:extLst>
          </p:cNvPr>
          <p:cNvSpPr/>
          <p:nvPr/>
        </p:nvSpPr>
        <p:spPr>
          <a:xfrm>
            <a:off x="4152597" y="41588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1" name="矩形 130">
            <a:extLst>
              <a:ext uri="{FF2B5EF4-FFF2-40B4-BE49-F238E27FC236}">
                <a16:creationId xmlns:a16="http://schemas.microsoft.com/office/drawing/2014/main" id="{706021CA-CEEC-3E71-DF19-891FBDD52BD5}"/>
              </a:ext>
            </a:extLst>
          </p:cNvPr>
          <p:cNvSpPr/>
          <p:nvPr/>
        </p:nvSpPr>
        <p:spPr>
          <a:xfrm>
            <a:off x="4590789" y="415883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132" name="矩形 131">
            <a:extLst>
              <a:ext uri="{FF2B5EF4-FFF2-40B4-BE49-F238E27FC236}">
                <a16:creationId xmlns:a16="http://schemas.microsoft.com/office/drawing/2014/main" id="{EBB19829-E80E-0DC1-4868-6D77F13F8D6D}"/>
              </a:ext>
            </a:extLst>
          </p:cNvPr>
          <p:cNvSpPr/>
          <p:nvPr/>
        </p:nvSpPr>
        <p:spPr>
          <a:xfrm>
            <a:off x="5028981" y="41588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3" name="矩形 132">
            <a:extLst>
              <a:ext uri="{FF2B5EF4-FFF2-40B4-BE49-F238E27FC236}">
                <a16:creationId xmlns:a16="http://schemas.microsoft.com/office/drawing/2014/main" id="{7136A8F8-FC18-6001-3654-CC697C9E0E41}"/>
              </a:ext>
            </a:extLst>
          </p:cNvPr>
          <p:cNvSpPr/>
          <p:nvPr/>
        </p:nvSpPr>
        <p:spPr>
          <a:xfrm>
            <a:off x="5460839" y="41588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134" name="矩形 133">
            <a:extLst>
              <a:ext uri="{FF2B5EF4-FFF2-40B4-BE49-F238E27FC236}">
                <a16:creationId xmlns:a16="http://schemas.microsoft.com/office/drawing/2014/main" id="{88A6207F-A689-1598-1D77-D1D90CB5CEB6}"/>
              </a:ext>
            </a:extLst>
          </p:cNvPr>
          <p:cNvSpPr/>
          <p:nvPr/>
        </p:nvSpPr>
        <p:spPr>
          <a:xfrm>
            <a:off x="3714405" y="458745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5" name="矩形 134">
            <a:extLst>
              <a:ext uri="{FF2B5EF4-FFF2-40B4-BE49-F238E27FC236}">
                <a16:creationId xmlns:a16="http://schemas.microsoft.com/office/drawing/2014/main" id="{FF5F283C-148C-0D09-B7B4-87D053F229E5}"/>
              </a:ext>
            </a:extLst>
          </p:cNvPr>
          <p:cNvSpPr/>
          <p:nvPr/>
        </p:nvSpPr>
        <p:spPr>
          <a:xfrm>
            <a:off x="4152597" y="45874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6" name="矩形 135">
            <a:extLst>
              <a:ext uri="{FF2B5EF4-FFF2-40B4-BE49-F238E27FC236}">
                <a16:creationId xmlns:a16="http://schemas.microsoft.com/office/drawing/2014/main" id="{BF4E43C4-D401-C8E0-1620-C15C37EF5BE0}"/>
              </a:ext>
            </a:extLst>
          </p:cNvPr>
          <p:cNvSpPr/>
          <p:nvPr/>
        </p:nvSpPr>
        <p:spPr>
          <a:xfrm>
            <a:off x="4590789" y="458745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7" name="矩形 136">
            <a:extLst>
              <a:ext uri="{FF2B5EF4-FFF2-40B4-BE49-F238E27FC236}">
                <a16:creationId xmlns:a16="http://schemas.microsoft.com/office/drawing/2014/main" id="{1A3D95BC-9C5D-4AFA-B563-B5D21FAC9C23}"/>
              </a:ext>
            </a:extLst>
          </p:cNvPr>
          <p:cNvSpPr/>
          <p:nvPr/>
        </p:nvSpPr>
        <p:spPr>
          <a:xfrm>
            <a:off x="5028981" y="45874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8" name="矩形 137">
            <a:extLst>
              <a:ext uri="{FF2B5EF4-FFF2-40B4-BE49-F238E27FC236}">
                <a16:creationId xmlns:a16="http://schemas.microsoft.com/office/drawing/2014/main" id="{7859A8A9-B4E1-D2C0-F474-3C43BCD6ACD2}"/>
              </a:ext>
            </a:extLst>
          </p:cNvPr>
          <p:cNvSpPr/>
          <p:nvPr/>
        </p:nvSpPr>
        <p:spPr>
          <a:xfrm>
            <a:off x="5460839" y="458745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p>
        </p:txBody>
      </p:sp>
      <p:sp>
        <p:nvSpPr>
          <p:cNvPr id="139" name="矩形 138">
            <a:extLst>
              <a:ext uri="{FF2B5EF4-FFF2-40B4-BE49-F238E27FC236}">
                <a16:creationId xmlns:a16="http://schemas.microsoft.com/office/drawing/2014/main" id="{3E7C653B-83D8-CFDE-7F86-6421F260DFFA}"/>
              </a:ext>
            </a:extLst>
          </p:cNvPr>
          <p:cNvSpPr/>
          <p:nvPr/>
        </p:nvSpPr>
        <p:spPr>
          <a:xfrm>
            <a:off x="3714405" y="501608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0" name="矩形 139">
            <a:extLst>
              <a:ext uri="{FF2B5EF4-FFF2-40B4-BE49-F238E27FC236}">
                <a16:creationId xmlns:a16="http://schemas.microsoft.com/office/drawing/2014/main" id="{84EF849C-9DB5-806E-296C-0AE69FA8FFD8}"/>
              </a:ext>
            </a:extLst>
          </p:cNvPr>
          <p:cNvSpPr/>
          <p:nvPr/>
        </p:nvSpPr>
        <p:spPr>
          <a:xfrm>
            <a:off x="4152597" y="50160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1" name="矩形 140">
            <a:extLst>
              <a:ext uri="{FF2B5EF4-FFF2-40B4-BE49-F238E27FC236}">
                <a16:creationId xmlns:a16="http://schemas.microsoft.com/office/drawing/2014/main" id="{E768712B-9FB1-7B07-1AAE-CDC1ED93CBB0}"/>
              </a:ext>
            </a:extLst>
          </p:cNvPr>
          <p:cNvSpPr/>
          <p:nvPr/>
        </p:nvSpPr>
        <p:spPr>
          <a:xfrm>
            <a:off x="4590789" y="501608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2" name="矩形 141">
            <a:extLst>
              <a:ext uri="{FF2B5EF4-FFF2-40B4-BE49-F238E27FC236}">
                <a16:creationId xmlns:a16="http://schemas.microsoft.com/office/drawing/2014/main" id="{1BC3391D-7F61-87DC-0FB0-0195C6534763}"/>
              </a:ext>
            </a:extLst>
          </p:cNvPr>
          <p:cNvSpPr/>
          <p:nvPr/>
        </p:nvSpPr>
        <p:spPr>
          <a:xfrm>
            <a:off x="5028981" y="50160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3" name="矩形 142">
            <a:extLst>
              <a:ext uri="{FF2B5EF4-FFF2-40B4-BE49-F238E27FC236}">
                <a16:creationId xmlns:a16="http://schemas.microsoft.com/office/drawing/2014/main" id="{E7579C9A-B4EC-340E-9169-09D4348F782B}"/>
              </a:ext>
            </a:extLst>
          </p:cNvPr>
          <p:cNvSpPr/>
          <p:nvPr/>
        </p:nvSpPr>
        <p:spPr>
          <a:xfrm>
            <a:off x="5460839" y="501607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4" name="矩形 143">
            <a:extLst>
              <a:ext uri="{FF2B5EF4-FFF2-40B4-BE49-F238E27FC236}">
                <a16:creationId xmlns:a16="http://schemas.microsoft.com/office/drawing/2014/main" id="{F035F775-6C63-EA93-DA90-7200776D665A}"/>
              </a:ext>
            </a:extLst>
          </p:cNvPr>
          <p:cNvSpPr/>
          <p:nvPr/>
        </p:nvSpPr>
        <p:spPr>
          <a:xfrm>
            <a:off x="3714405" y="54447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5" name="矩形 144">
            <a:extLst>
              <a:ext uri="{FF2B5EF4-FFF2-40B4-BE49-F238E27FC236}">
                <a16:creationId xmlns:a16="http://schemas.microsoft.com/office/drawing/2014/main" id="{A3BC0AA4-7892-5C49-28FE-23526F2E7F42}"/>
              </a:ext>
            </a:extLst>
          </p:cNvPr>
          <p:cNvSpPr/>
          <p:nvPr/>
        </p:nvSpPr>
        <p:spPr>
          <a:xfrm>
            <a:off x="4152597" y="544470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6" name="矩形 145">
            <a:extLst>
              <a:ext uri="{FF2B5EF4-FFF2-40B4-BE49-F238E27FC236}">
                <a16:creationId xmlns:a16="http://schemas.microsoft.com/office/drawing/2014/main" id="{DE2FA3ED-EBBF-8C19-93A5-57F53F12D4DB}"/>
              </a:ext>
            </a:extLst>
          </p:cNvPr>
          <p:cNvSpPr/>
          <p:nvPr/>
        </p:nvSpPr>
        <p:spPr>
          <a:xfrm>
            <a:off x="4590789" y="544470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7" name="矩形 146">
            <a:extLst>
              <a:ext uri="{FF2B5EF4-FFF2-40B4-BE49-F238E27FC236}">
                <a16:creationId xmlns:a16="http://schemas.microsoft.com/office/drawing/2014/main" id="{95BAA2DA-4CF0-843B-BABC-B834A8340D91}"/>
              </a:ext>
            </a:extLst>
          </p:cNvPr>
          <p:cNvSpPr/>
          <p:nvPr/>
        </p:nvSpPr>
        <p:spPr>
          <a:xfrm>
            <a:off x="5028981" y="544470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8" name="矩形 147">
            <a:extLst>
              <a:ext uri="{FF2B5EF4-FFF2-40B4-BE49-F238E27FC236}">
                <a16:creationId xmlns:a16="http://schemas.microsoft.com/office/drawing/2014/main" id="{60537A69-6242-9BC7-3E7B-0A72C7C54617}"/>
              </a:ext>
            </a:extLst>
          </p:cNvPr>
          <p:cNvSpPr/>
          <p:nvPr/>
        </p:nvSpPr>
        <p:spPr>
          <a:xfrm>
            <a:off x="5460839" y="544470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149" name="矩形 148">
            <a:extLst>
              <a:ext uri="{FF2B5EF4-FFF2-40B4-BE49-F238E27FC236}">
                <a16:creationId xmlns:a16="http://schemas.microsoft.com/office/drawing/2014/main" id="{5C456428-24EA-D48E-74E8-66996EAE61BF}"/>
              </a:ext>
            </a:extLst>
          </p:cNvPr>
          <p:cNvSpPr/>
          <p:nvPr/>
        </p:nvSpPr>
        <p:spPr>
          <a:xfrm>
            <a:off x="3714405" y="58733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0" name="矩形 149">
            <a:extLst>
              <a:ext uri="{FF2B5EF4-FFF2-40B4-BE49-F238E27FC236}">
                <a16:creationId xmlns:a16="http://schemas.microsoft.com/office/drawing/2014/main" id="{31F61728-068C-3C68-EA52-1FE5731273B4}"/>
              </a:ext>
            </a:extLst>
          </p:cNvPr>
          <p:cNvSpPr/>
          <p:nvPr/>
        </p:nvSpPr>
        <p:spPr>
          <a:xfrm>
            <a:off x="4152597" y="58733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1" name="矩形 150">
            <a:extLst>
              <a:ext uri="{FF2B5EF4-FFF2-40B4-BE49-F238E27FC236}">
                <a16:creationId xmlns:a16="http://schemas.microsoft.com/office/drawing/2014/main" id="{C8A8BF52-8B6A-EEFC-40E0-C3EDAD77AC59}"/>
              </a:ext>
            </a:extLst>
          </p:cNvPr>
          <p:cNvSpPr/>
          <p:nvPr/>
        </p:nvSpPr>
        <p:spPr>
          <a:xfrm>
            <a:off x="4590789" y="587332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2" name="矩形 151">
            <a:extLst>
              <a:ext uri="{FF2B5EF4-FFF2-40B4-BE49-F238E27FC236}">
                <a16:creationId xmlns:a16="http://schemas.microsoft.com/office/drawing/2014/main" id="{806CE12C-D7EF-5EC0-F0AE-2332B2C02FDB}"/>
              </a:ext>
            </a:extLst>
          </p:cNvPr>
          <p:cNvSpPr/>
          <p:nvPr/>
        </p:nvSpPr>
        <p:spPr>
          <a:xfrm>
            <a:off x="5028981" y="58733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3" name="矩形 152">
            <a:extLst>
              <a:ext uri="{FF2B5EF4-FFF2-40B4-BE49-F238E27FC236}">
                <a16:creationId xmlns:a16="http://schemas.microsoft.com/office/drawing/2014/main" id="{6C140074-5B4F-34E7-FF1F-0AC23C0253E0}"/>
              </a:ext>
            </a:extLst>
          </p:cNvPr>
          <p:cNvSpPr/>
          <p:nvPr/>
        </p:nvSpPr>
        <p:spPr>
          <a:xfrm>
            <a:off x="5460839" y="587332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4" name="文本框 153">
            <a:extLst>
              <a:ext uri="{FF2B5EF4-FFF2-40B4-BE49-F238E27FC236}">
                <a16:creationId xmlns:a16="http://schemas.microsoft.com/office/drawing/2014/main" id="{754A8E60-F75A-AA3C-EB33-B75344D882DD}"/>
              </a:ext>
            </a:extLst>
          </p:cNvPr>
          <p:cNvSpPr txBox="1"/>
          <p:nvPr/>
        </p:nvSpPr>
        <p:spPr>
          <a:xfrm>
            <a:off x="3758966" y="355430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55" name="文本框 154">
            <a:extLst>
              <a:ext uri="{FF2B5EF4-FFF2-40B4-BE49-F238E27FC236}">
                <a16:creationId xmlns:a16="http://schemas.microsoft.com/office/drawing/2014/main" id="{612B21F3-FE5F-3811-D7DE-F245579A1703}"/>
              </a:ext>
            </a:extLst>
          </p:cNvPr>
          <p:cNvSpPr txBox="1"/>
          <p:nvPr/>
        </p:nvSpPr>
        <p:spPr>
          <a:xfrm>
            <a:off x="4197158" y="355430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56" name="文本框 155">
            <a:extLst>
              <a:ext uri="{FF2B5EF4-FFF2-40B4-BE49-F238E27FC236}">
                <a16:creationId xmlns:a16="http://schemas.microsoft.com/office/drawing/2014/main" id="{257BD5F8-47C4-26D1-F2E4-27BBC5987828}"/>
              </a:ext>
            </a:extLst>
          </p:cNvPr>
          <p:cNvSpPr txBox="1"/>
          <p:nvPr/>
        </p:nvSpPr>
        <p:spPr>
          <a:xfrm>
            <a:off x="4615598" y="35543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57" name="文本框 156">
            <a:extLst>
              <a:ext uri="{FF2B5EF4-FFF2-40B4-BE49-F238E27FC236}">
                <a16:creationId xmlns:a16="http://schemas.microsoft.com/office/drawing/2014/main" id="{665EDFF1-0CFA-9354-212D-127F60A65B2D}"/>
              </a:ext>
            </a:extLst>
          </p:cNvPr>
          <p:cNvSpPr txBox="1"/>
          <p:nvPr/>
        </p:nvSpPr>
        <p:spPr>
          <a:xfrm>
            <a:off x="5053790" y="355430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58" name="文本框 157">
            <a:extLst>
              <a:ext uri="{FF2B5EF4-FFF2-40B4-BE49-F238E27FC236}">
                <a16:creationId xmlns:a16="http://schemas.microsoft.com/office/drawing/2014/main" id="{F941E429-3CD3-7FF9-7D0D-7E2B1A27C94C}"/>
              </a:ext>
            </a:extLst>
          </p:cNvPr>
          <p:cNvSpPr txBox="1"/>
          <p:nvPr/>
        </p:nvSpPr>
        <p:spPr>
          <a:xfrm>
            <a:off x="5523035" y="355430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59" name="文本框 158">
            <a:extLst>
              <a:ext uri="{FF2B5EF4-FFF2-40B4-BE49-F238E27FC236}">
                <a16:creationId xmlns:a16="http://schemas.microsoft.com/office/drawing/2014/main" id="{69E306B1-B3F9-BEF4-ACC6-5895A3B7BA59}"/>
              </a:ext>
            </a:extLst>
          </p:cNvPr>
          <p:cNvSpPr txBox="1"/>
          <p:nvPr/>
        </p:nvSpPr>
        <p:spPr>
          <a:xfrm>
            <a:off x="3320775" y="412578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60" name="文本框 159">
            <a:extLst>
              <a:ext uri="{FF2B5EF4-FFF2-40B4-BE49-F238E27FC236}">
                <a16:creationId xmlns:a16="http://schemas.microsoft.com/office/drawing/2014/main" id="{B0057988-33E3-27A3-0BF5-9EAA4BC46759}"/>
              </a:ext>
            </a:extLst>
          </p:cNvPr>
          <p:cNvSpPr txBox="1"/>
          <p:nvPr/>
        </p:nvSpPr>
        <p:spPr>
          <a:xfrm>
            <a:off x="3317586" y="455441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61" name="文本框 160">
            <a:extLst>
              <a:ext uri="{FF2B5EF4-FFF2-40B4-BE49-F238E27FC236}">
                <a16:creationId xmlns:a16="http://schemas.microsoft.com/office/drawing/2014/main" id="{0E7F42B7-94F5-D22E-AA45-212A3875F33A}"/>
              </a:ext>
            </a:extLst>
          </p:cNvPr>
          <p:cNvSpPr txBox="1"/>
          <p:nvPr/>
        </p:nvSpPr>
        <p:spPr>
          <a:xfrm>
            <a:off x="3317585" y="499955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62" name="文本框 161">
            <a:extLst>
              <a:ext uri="{FF2B5EF4-FFF2-40B4-BE49-F238E27FC236}">
                <a16:creationId xmlns:a16="http://schemas.microsoft.com/office/drawing/2014/main" id="{878F0CA4-19F5-7094-5133-54E72EB78579}"/>
              </a:ext>
            </a:extLst>
          </p:cNvPr>
          <p:cNvSpPr txBox="1"/>
          <p:nvPr/>
        </p:nvSpPr>
        <p:spPr>
          <a:xfrm>
            <a:off x="3316701" y="542565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63" name="文本框 162">
            <a:extLst>
              <a:ext uri="{FF2B5EF4-FFF2-40B4-BE49-F238E27FC236}">
                <a16:creationId xmlns:a16="http://schemas.microsoft.com/office/drawing/2014/main" id="{1302F65B-8557-A8D2-DFE0-33183E9FD0A8}"/>
              </a:ext>
            </a:extLst>
          </p:cNvPr>
          <p:cNvSpPr txBox="1"/>
          <p:nvPr/>
        </p:nvSpPr>
        <p:spPr>
          <a:xfrm>
            <a:off x="3316701" y="584028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64" name="文本框 163">
            <a:extLst>
              <a:ext uri="{FF2B5EF4-FFF2-40B4-BE49-F238E27FC236}">
                <a16:creationId xmlns:a16="http://schemas.microsoft.com/office/drawing/2014/main" id="{54541E05-08FD-23A2-735F-5ED0B52EFF1C}"/>
              </a:ext>
            </a:extLst>
          </p:cNvPr>
          <p:cNvSpPr txBox="1"/>
          <p:nvPr/>
        </p:nvSpPr>
        <p:spPr>
          <a:xfrm>
            <a:off x="4615597" y="6423543"/>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P3</a:t>
            </a:r>
            <a:endParaRPr lang="zh-CN" altLang="en-US" sz="2400" dirty="0">
              <a:latin typeface="宋体" panose="02010600030101010101" pitchFamily="2" charset="-122"/>
              <a:ea typeface="宋体" panose="02010600030101010101" pitchFamily="2" charset="-122"/>
            </a:endParaRPr>
          </a:p>
        </p:txBody>
      </p:sp>
      <p:sp>
        <p:nvSpPr>
          <p:cNvPr id="165" name="矩形: 圆角 164">
            <a:extLst>
              <a:ext uri="{FF2B5EF4-FFF2-40B4-BE49-F238E27FC236}">
                <a16:creationId xmlns:a16="http://schemas.microsoft.com/office/drawing/2014/main" id="{007554C6-02E3-FABF-B49D-CB652808A24A}"/>
              </a:ext>
            </a:extLst>
          </p:cNvPr>
          <p:cNvSpPr/>
          <p:nvPr/>
        </p:nvSpPr>
        <p:spPr>
          <a:xfrm>
            <a:off x="70541" y="5448005"/>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圆角 165">
            <a:extLst>
              <a:ext uri="{FF2B5EF4-FFF2-40B4-BE49-F238E27FC236}">
                <a16:creationId xmlns:a16="http://schemas.microsoft.com/office/drawing/2014/main" id="{2ADCEC6B-58C4-FA9C-BFC8-7B8C09ABAD72}"/>
              </a:ext>
            </a:extLst>
          </p:cNvPr>
          <p:cNvSpPr/>
          <p:nvPr/>
        </p:nvSpPr>
        <p:spPr>
          <a:xfrm rot="5400000">
            <a:off x="605635" y="4797106"/>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B68BBE13-8D2E-30E1-3667-99CA02504731}"/>
              </a:ext>
            </a:extLst>
          </p:cNvPr>
          <p:cNvSpPr/>
          <p:nvPr/>
        </p:nvSpPr>
        <p:spPr>
          <a:xfrm>
            <a:off x="-5783490" y="414561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68" name="矩形 167">
            <a:extLst>
              <a:ext uri="{FF2B5EF4-FFF2-40B4-BE49-F238E27FC236}">
                <a16:creationId xmlns:a16="http://schemas.microsoft.com/office/drawing/2014/main" id="{C8260F22-048D-8244-A6A8-1B5BCC974000}"/>
              </a:ext>
            </a:extLst>
          </p:cNvPr>
          <p:cNvSpPr/>
          <p:nvPr/>
        </p:nvSpPr>
        <p:spPr>
          <a:xfrm>
            <a:off x="-5345298" y="414561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69" name="矩形 168">
            <a:extLst>
              <a:ext uri="{FF2B5EF4-FFF2-40B4-BE49-F238E27FC236}">
                <a16:creationId xmlns:a16="http://schemas.microsoft.com/office/drawing/2014/main" id="{C94BB5F4-51BF-9AE0-8B74-AA767EDC7772}"/>
              </a:ext>
            </a:extLst>
          </p:cNvPr>
          <p:cNvSpPr/>
          <p:nvPr/>
        </p:nvSpPr>
        <p:spPr>
          <a:xfrm>
            <a:off x="-4907106" y="414561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70" name="矩形 169">
            <a:extLst>
              <a:ext uri="{FF2B5EF4-FFF2-40B4-BE49-F238E27FC236}">
                <a16:creationId xmlns:a16="http://schemas.microsoft.com/office/drawing/2014/main" id="{204AF3A8-44A8-A4BC-8687-2C4406FD6B2E}"/>
              </a:ext>
            </a:extLst>
          </p:cNvPr>
          <p:cNvSpPr/>
          <p:nvPr/>
        </p:nvSpPr>
        <p:spPr>
          <a:xfrm>
            <a:off x="-4468914" y="414561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71" name="矩形 170">
            <a:extLst>
              <a:ext uri="{FF2B5EF4-FFF2-40B4-BE49-F238E27FC236}">
                <a16:creationId xmlns:a16="http://schemas.microsoft.com/office/drawing/2014/main" id="{1BDC0648-77BC-B9BE-21F5-61AC615E64C5}"/>
              </a:ext>
            </a:extLst>
          </p:cNvPr>
          <p:cNvSpPr/>
          <p:nvPr/>
        </p:nvSpPr>
        <p:spPr>
          <a:xfrm>
            <a:off x="-4037056" y="414561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100</a:t>
            </a:r>
            <a:endParaRPr lang="zh-CN" altLang="en-US" sz="1200" dirty="0">
              <a:solidFill>
                <a:schemeClr val="tx1"/>
              </a:solidFill>
            </a:endParaRPr>
          </a:p>
        </p:txBody>
      </p:sp>
      <p:sp>
        <p:nvSpPr>
          <p:cNvPr id="172" name="矩形 171">
            <a:extLst>
              <a:ext uri="{FF2B5EF4-FFF2-40B4-BE49-F238E27FC236}">
                <a16:creationId xmlns:a16="http://schemas.microsoft.com/office/drawing/2014/main" id="{2833610A-95DB-EDAB-1AC6-63A0CCC1971C}"/>
              </a:ext>
            </a:extLst>
          </p:cNvPr>
          <p:cNvSpPr/>
          <p:nvPr/>
        </p:nvSpPr>
        <p:spPr>
          <a:xfrm>
            <a:off x="-5783490" y="457423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3" name="矩形 172">
            <a:extLst>
              <a:ext uri="{FF2B5EF4-FFF2-40B4-BE49-F238E27FC236}">
                <a16:creationId xmlns:a16="http://schemas.microsoft.com/office/drawing/2014/main" id="{66CE9427-B47C-E068-5EE7-5D17A158802F}"/>
              </a:ext>
            </a:extLst>
          </p:cNvPr>
          <p:cNvSpPr/>
          <p:nvPr/>
        </p:nvSpPr>
        <p:spPr>
          <a:xfrm>
            <a:off x="-5345298" y="457423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74" name="矩形 173">
            <a:extLst>
              <a:ext uri="{FF2B5EF4-FFF2-40B4-BE49-F238E27FC236}">
                <a16:creationId xmlns:a16="http://schemas.microsoft.com/office/drawing/2014/main" id="{287C39DB-B6FB-178C-3F7B-2C9046F349D2}"/>
              </a:ext>
            </a:extLst>
          </p:cNvPr>
          <p:cNvSpPr/>
          <p:nvPr/>
        </p:nvSpPr>
        <p:spPr>
          <a:xfrm>
            <a:off x="-4907106" y="457423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75" name="矩形 174">
            <a:extLst>
              <a:ext uri="{FF2B5EF4-FFF2-40B4-BE49-F238E27FC236}">
                <a16:creationId xmlns:a16="http://schemas.microsoft.com/office/drawing/2014/main" id="{345AE509-1069-4EF8-DEDB-044B1C4119A9}"/>
              </a:ext>
            </a:extLst>
          </p:cNvPr>
          <p:cNvSpPr/>
          <p:nvPr/>
        </p:nvSpPr>
        <p:spPr>
          <a:xfrm>
            <a:off x="-4468914" y="457423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6" name="矩形 175">
            <a:extLst>
              <a:ext uri="{FF2B5EF4-FFF2-40B4-BE49-F238E27FC236}">
                <a16:creationId xmlns:a16="http://schemas.microsoft.com/office/drawing/2014/main" id="{67640ED3-1B97-6CB7-0F0A-8BA132B96702}"/>
              </a:ext>
            </a:extLst>
          </p:cNvPr>
          <p:cNvSpPr/>
          <p:nvPr/>
        </p:nvSpPr>
        <p:spPr>
          <a:xfrm>
            <a:off x="-4037056" y="457423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7" name="矩形 176">
            <a:extLst>
              <a:ext uri="{FF2B5EF4-FFF2-40B4-BE49-F238E27FC236}">
                <a16:creationId xmlns:a16="http://schemas.microsoft.com/office/drawing/2014/main" id="{A7FEE1C6-06F2-C2D3-C6EA-4032B77ABA70}"/>
              </a:ext>
            </a:extLst>
          </p:cNvPr>
          <p:cNvSpPr/>
          <p:nvPr/>
        </p:nvSpPr>
        <p:spPr>
          <a:xfrm>
            <a:off x="-5783490" y="500286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8" name="矩形 177">
            <a:extLst>
              <a:ext uri="{FF2B5EF4-FFF2-40B4-BE49-F238E27FC236}">
                <a16:creationId xmlns:a16="http://schemas.microsoft.com/office/drawing/2014/main" id="{3D6F0723-4D48-C8F8-F716-2F55E7FEAFB4}"/>
              </a:ext>
            </a:extLst>
          </p:cNvPr>
          <p:cNvSpPr/>
          <p:nvPr/>
        </p:nvSpPr>
        <p:spPr>
          <a:xfrm>
            <a:off x="-5345298" y="500286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9" name="矩形 178">
            <a:extLst>
              <a:ext uri="{FF2B5EF4-FFF2-40B4-BE49-F238E27FC236}">
                <a16:creationId xmlns:a16="http://schemas.microsoft.com/office/drawing/2014/main" id="{94367E80-C52C-FA84-4D72-03BAF11EB2F6}"/>
              </a:ext>
            </a:extLst>
          </p:cNvPr>
          <p:cNvSpPr/>
          <p:nvPr/>
        </p:nvSpPr>
        <p:spPr>
          <a:xfrm>
            <a:off x="-4907106" y="500286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0" name="矩形 179">
            <a:extLst>
              <a:ext uri="{FF2B5EF4-FFF2-40B4-BE49-F238E27FC236}">
                <a16:creationId xmlns:a16="http://schemas.microsoft.com/office/drawing/2014/main" id="{89EF4948-5DE4-D39B-ABB7-8F72A899A297}"/>
              </a:ext>
            </a:extLst>
          </p:cNvPr>
          <p:cNvSpPr/>
          <p:nvPr/>
        </p:nvSpPr>
        <p:spPr>
          <a:xfrm>
            <a:off x="-4468914" y="500286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1" name="矩形 180">
            <a:extLst>
              <a:ext uri="{FF2B5EF4-FFF2-40B4-BE49-F238E27FC236}">
                <a16:creationId xmlns:a16="http://schemas.microsoft.com/office/drawing/2014/main" id="{738A2A38-661D-7DD5-1208-F284ABE343F1}"/>
              </a:ext>
            </a:extLst>
          </p:cNvPr>
          <p:cNvSpPr/>
          <p:nvPr/>
        </p:nvSpPr>
        <p:spPr>
          <a:xfrm>
            <a:off x="-4037056" y="500286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82" name="矩形 181">
            <a:extLst>
              <a:ext uri="{FF2B5EF4-FFF2-40B4-BE49-F238E27FC236}">
                <a16:creationId xmlns:a16="http://schemas.microsoft.com/office/drawing/2014/main" id="{DF0D18FF-5BEA-D550-65DC-A20FB4E4F2AC}"/>
              </a:ext>
            </a:extLst>
          </p:cNvPr>
          <p:cNvSpPr/>
          <p:nvPr/>
        </p:nvSpPr>
        <p:spPr>
          <a:xfrm>
            <a:off x="-5783490" y="543148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3" name="矩形 182">
            <a:extLst>
              <a:ext uri="{FF2B5EF4-FFF2-40B4-BE49-F238E27FC236}">
                <a16:creationId xmlns:a16="http://schemas.microsoft.com/office/drawing/2014/main" id="{C004E7B6-67C8-6943-206A-249694A42B11}"/>
              </a:ext>
            </a:extLst>
          </p:cNvPr>
          <p:cNvSpPr/>
          <p:nvPr/>
        </p:nvSpPr>
        <p:spPr>
          <a:xfrm>
            <a:off x="-5345298" y="543148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4" name="矩形 183">
            <a:extLst>
              <a:ext uri="{FF2B5EF4-FFF2-40B4-BE49-F238E27FC236}">
                <a16:creationId xmlns:a16="http://schemas.microsoft.com/office/drawing/2014/main" id="{C02FF6E6-B605-0CD9-EBD7-4925C2322835}"/>
              </a:ext>
            </a:extLst>
          </p:cNvPr>
          <p:cNvSpPr/>
          <p:nvPr/>
        </p:nvSpPr>
        <p:spPr>
          <a:xfrm>
            <a:off x="-4907106" y="543148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185" name="矩形 184">
            <a:extLst>
              <a:ext uri="{FF2B5EF4-FFF2-40B4-BE49-F238E27FC236}">
                <a16:creationId xmlns:a16="http://schemas.microsoft.com/office/drawing/2014/main" id="{2C273B02-8BCF-96BF-CB0A-38E802218B50}"/>
              </a:ext>
            </a:extLst>
          </p:cNvPr>
          <p:cNvSpPr/>
          <p:nvPr/>
        </p:nvSpPr>
        <p:spPr>
          <a:xfrm>
            <a:off x="-4468914" y="543148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6" name="矩形 185">
            <a:extLst>
              <a:ext uri="{FF2B5EF4-FFF2-40B4-BE49-F238E27FC236}">
                <a16:creationId xmlns:a16="http://schemas.microsoft.com/office/drawing/2014/main" id="{6E712A27-9280-06DF-3FB5-2D101DB889F3}"/>
              </a:ext>
            </a:extLst>
          </p:cNvPr>
          <p:cNvSpPr/>
          <p:nvPr/>
        </p:nvSpPr>
        <p:spPr>
          <a:xfrm>
            <a:off x="-4037056" y="543148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87" name="矩形 186">
            <a:extLst>
              <a:ext uri="{FF2B5EF4-FFF2-40B4-BE49-F238E27FC236}">
                <a16:creationId xmlns:a16="http://schemas.microsoft.com/office/drawing/2014/main" id="{178E9F91-E2FD-C747-4A09-0D5B7B31B01E}"/>
              </a:ext>
            </a:extLst>
          </p:cNvPr>
          <p:cNvSpPr/>
          <p:nvPr/>
        </p:nvSpPr>
        <p:spPr>
          <a:xfrm>
            <a:off x="-5783490" y="586011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8" name="矩形 187">
            <a:extLst>
              <a:ext uri="{FF2B5EF4-FFF2-40B4-BE49-F238E27FC236}">
                <a16:creationId xmlns:a16="http://schemas.microsoft.com/office/drawing/2014/main" id="{913AAAB2-8947-4891-7F9D-74782617DC8E}"/>
              </a:ext>
            </a:extLst>
          </p:cNvPr>
          <p:cNvSpPr/>
          <p:nvPr/>
        </p:nvSpPr>
        <p:spPr>
          <a:xfrm>
            <a:off x="-5345298" y="586010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9" name="矩形 188">
            <a:extLst>
              <a:ext uri="{FF2B5EF4-FFF2-40B4-BE49-F238E27FC236}">
                <a16:creationId xmlns:a16="http://schemas.microsoft.com/office/drawing/2014/main" id="{73A3750C-9693-CB82-A02C-8A51437AF5B7}"/>
              </a:ext>
            </a:extLst>
          </p:cNvPr>
          <p:cNvSpPr/>
          <p:nvPr/>
        </p:nvSpPr>
        <p:spPr>
          <a:xfrm>
            <a:off x="-4907106" y="586011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90" name="矩形 189">
            <a:extLst>
              <a:ext uri="{FF2B5EF4-FFF2-40B4-BE49-F238E27FC236}">
                <a16:creationId xmlns:a16="http://schemas.microsoft.com/office/drawing/2014/main" id="{B2EB7C51-273B-4B93-1034-AE8D886F4B63}"/>
              </a:ext>
            </a:extLst>
          </p:cNvPr>
          <p:cNvSpPr/>
          <p:nvPr/>
        </p:nvSpPr>
        <p:spPr>
          <a:xfrm>
            <a:off x="-4468914" y="586010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91" name="矩形 190">
            <a:extLst>
              <a:ext uri="{FF2B5EF4-FFF2-40B4-BE49-F238E27FC236}">
                <a16:creationId xmlns:a16="http://schemas.microsoft.com/office/drawing/2014/main" id="{64D49989-4BCA-022F-F906-FB03F8CD5A38}"/>
              </a:ext>
            </a:extLst>
          </p:cNvPr>
          <p:cNvSpPr/>
          <p:nvPr/>
        </p:nvSpPr>
        <p:spPr>
          <a:xfrm>
            <a:off x="-4037056" y="586010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92" name="文本框 191">
            <a:extLst>
              <a:ext uri="{FF2B5EF4-FFF2-40B4-BE49-F238E27FC236}">
                <a16:creationId xmlns:a16="http://schemas.microsoft.com/office/drawing/2014/main" id="{F1E01333-6525-E3D2-5BBA-543E1645CA88}"/>
              </a:ext>
            </a:extLst>
          </p:cNvPr>
          <p:cNvSpPr txBox="1"/>
          <p:nvPr/>
        </p:nvSpPr>
        <p:spPr>
          <a:xfrm>
            <a:off x="-5738929" y="354108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93" name="文本框 192">
            <a:extLst>
              <a:ext uri="{FF2B5EF4-FFF2-40B4-BE49-F238E27FC236}">
                <a16:creationId xmlns:a16="http://schemas.microsoft.com/office/drawing/2014/main" id="{D8D7F80C-B9DC-5196-A751-0FE250D32D36}"/>
              </a:ext>
            </a:extLst>
          </p:cNvPr>
          <p:cNvSpPr txBox="1"/>
          <p:nvPr/>
        </p:nvSpPr>
        <p:spPr>
          <a:xfrm>
            <a:off x="-5300737" y="354108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94" name="文本框 193">
            <a:extLst>
              <a:ext uri="{FF2B5EF4-FFF2-40B4-BE49-F238E27FC236}">
                <a16:creationId xmlns:a16="http://schemas.microsoft.com/office/drawing/2014/main" id="{C58B1384-F1A2-0ACC-F122-1FDEF02B641D}"/>
              </a:ext>
            </a:extLst>
          </p:cNvPr>
          <p:cNvSpPr txBox="1"/>
          <p:nvPr/>
        </p:nvSpPr>
        <p:spPr>
          <a:xfrm>
            <a:off x="-4882297" y="354108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95" name="文本框 194">
            <a:extLst>
              <a:ext uri="{FF2B5EF4-FFF2-40B4-BE49-F238E27FC236}">
                <a16:creationId xmlns:a16="http://schemas.microsoft.com/office/drawing/2014/main" id="{7C263790-DEA6-2248-08BE-FADC89876802}"/>
              </a:ext>
            </a:extLst>
          </p:cNvPr>
          <p:cNvSpPr txBox="1"/>
          <p:nvPr/>
        </p:nvSpPr>
        <p:spPr>
          <a:xfrm>
            <a:off x="-4444105" y="354108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96" name="文本框 195">
            <a:extLst>
              <a:ext uri="{FF2B5EF4-FFF2-40B4-BE49-F238E27FC236}">
                <a16:creationId xmlns:a16="http://schemas.microsoft.com/office/drawing/2014/main" id="{A649596D-5640-716D-191B-1695C8F12D30}"/>
              </a:ext>
            </a:extLst>
          </p:cNvPr>
          <p:cNvSpPr txBox="1"/>
          <p:nvPr/>
        </p:nvSpPr>
        <p:spPr>
          <a:xfrm>
            <a:off x="-3974860" y="354108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97" name="文本框 196">
            <a:extLst>
              <a:ext uri="{FF2B5EF4-FFF2-40B4-BE49-F238E27FC236}">
                <a16:creationId xmlns:a16="http://schemas.microsoft.com/office/drawing/2014/main" id="{3E1B7883-B677-C78E-B369-ED08CA0FE297}"/>
              </a:ext>
            </a:extLst>
          </p:cNvPr>
          <p:cNvSpPr txBox="1"/>
          <p:nvPr/>
        </p:nvSpPr>
        <p:spPr>
          <a:xfrm>
            <a:off x="-6177120" y="411257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98" name="文本框 197">
            <a:extLst>
              <a:ext uri="{FF2B5EF4-FFF2-40B4-BE49-F238E27FC236}">
                <a16:creationId xmlns:a16="http://schemas.microsoft.com/office/drawing/2014/main" id="{DB64236C-CC95-F665-729D-A53772FD424C}"/>
              </a:ext>
            </a:extLst>
          </p:cNvPr>
          <p:cNvSpPr txBox="1"/>
          <p:nvPr/>
        </p:nvSpPr>
        <p:spPr>
          <a:xfrm>
            <a:off x="-6180309" y="454119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99" name="文本框 198">
            <a:extLst>
              <a:ext uri="{FF2B5EF4-FFF2-40B4-BE49-F238E27FC236}">
                <a16:creationId xmlns:a16="http://schemas.microsoft.com/office/drawing/2014/main" id="{66A9103E-9E07-8BD7-393A-11D223491A1A}"/>
              </a:ext>
            </a:extLst>
          </p:cNvPr>
          <p:cNvSpPr txBox="1"/>
          <p:nvPr/>
        </p:nvSpPr>
        <p:spPr>
          <a:xfrm>
            <a:off x="-6180310" y="498633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200" name="文本框 199">
            <a:extLst>
              <a:ext uri="{FF2B5EF4-FFF2-40B4-BE49-F238E27FC236}">
                <a16:creationId xmlns:a16="http://schemas.microsoft.com/office/drawing/2014/main" id="{FFF6F696-36EF-849A-1EE2-227410745C13}"/>
              </a:ext>
            </a:extLst>
          </p:cNvPr>
          <p:cNvSpPr txBox="1"/>
          <p:nvPr/>
        </p:nvSpPr>
        <p:spPr>
          <a:xfrm>
            <a:off x="-6181194" y="541243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201" name="文本框 200">
            <a:extLst>
              <a:ext uri="{FF2B5EF4-FFF2-40B4-BE49-F238E27FC236}">
                <a16:creationId xmlns:a16="http://schemas.microsoft.com/office/drawing/2014/main" id="{E5B76C4D-25D5-4F9C-FCFF-B3C19A32262C}"/>
              </a:ext>
            </a:extLst>
          </p:cNvPr>
          <p:cNvSpPr txBox="1"/>
          <p:nvPr/>
        </p:nvSpPr>
        <p:spPr>
          <a:xfrm>
            <a:off x="-6181194" y="582706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202" name="文本框 201">
            <a:extLst>
              <a:ext uri="{FF2B5EF4-FFF2-40B4-BE49-F238E27FC236}">
                <a16:creationId xmlns:a16="http://schemas.microsoft.com/office/drawing/2014/main" id="{4BADB4FA-F9D8-106F-BE07-F7817290FC59}"/>
              </a:ext>
            </a:extLst>
          </p:cNvPr>
          <p:cNvSpPr txBox="1"/>
          <p:nvPr/>
        </p:nvSpPr>
        <p:spPr>
          <a:xfrm>
            <a:off x="-4882298" y="6410324"/>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A2</a:t>
            </a:r>
            <a:endParaRPr lang="zh-CN" altLang="en-US" sz="2400" dirty="0">
              <a:latin typeface="宋体" panose="02010600030101010101" pitchFamily="2" charset="-122"/>
              <a:ea typeface="宋体" panose="02010600030101010101" pitchFamily="2" charset="-122"/>
            </a:endParaRPr>
          </a:p>
        </p:txBody>
      </p:sp>
      <p:sp>
        <p:nvSpPr>
          <p:cNvPr id="203" name="矩形 202">
            <a:extLst>
              <a:ext uri="{FF2B5EF4-FFF2-40B4-BE49-F238E27FC236}">
                <a16:creationId xmlns:a16="http://schemas.microsoft.com/office/drawing/2014/main" id="{AF9979AF-C8B6-F9A3-6565-D9FEBF1F1C9C}"/>
              </a:ext>
            </a:extLst>
          </p:cNvPr>
          <p:cNvSpPr/>
          <p:nvPr/>
        </p:nvSpPr>
        <p:spPr>
          <a:xfrm>
            <a:off x="-2885713" y="414561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04" name="矩形 203">
            <a:extLst>
              <a:ext uri="{FF2B5EF4-FFF2-40B4-BE49-F238E27FC236}">
                <a16:creationId xmlns:a16="http://schemas.microsoft.com/office/drawing/2014/main" id="{F081C4FE-EFFF-2F8D-04EA-4009CE1D46ED}"/>
              </a:ext>
            </a:extLst>
          </p:cNvPr>
          <p:cNvSpPr/>
          <p:nvPr/>
        </p:nvSpPr>
        <p:spPr>
          <a:xfrm>
            <a:off x="-2447521" y="414561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05" name="矩形 204">
            <a:extLst>
              <a:ext uri="{FF2B5EF4-FFF2-40B4-BE49-F238E27FC236}">
                <a16:creationId xmlns:a16="http://schemas.microsoft.com/office/drawing/2014/main" id="{CFB2884A-FD70-1A56-FBB0-C67D0AE413F4}"/>
              </a:ext>
            </a:extLst>
          </p:cNvPr>
          <p:cNvSpPr/>
          <p:nvPr/>
        </p:nvSpPr>
        <p:spPr>
          <a:xfrm>
            <a:off x="-2009329" y="414561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206" name="矩形 205">
            <a:extLst>
              <a:ext uri="{FF2B5EF4-FFF2-40B4-BE49-F238E27FC236}">
                <a16:creationId xmlns:a16="http://schemas.microsoft.com/office/drawing/2014/main" id="{65591BFB-4105-1188-15BD-B2FBE177A67D}"/>
              </a:ext>
            </a:extLst>
          </p:cNvPr>
          <p:cNvSpPr/>
          <p:nvPr/>
        </p:nvSpPr>
        <p:spPr>
          <a:xfrm>
            <a:off x="-1571137" y="414561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07" name="矩形 206">
            <a:extLst>
              <a:ext uri="{FF2B5EF4-FFF2-40B4-BE49-F238E27FC236}">
                <a16:creationId xmlns:a16="http://schemas.microsoft.com/office/drawing/2014/main" id="{67B3CED8-A863-2133-74CE-3E9BF04C34A1}"/>
              </a:ext>
            </a:extLst>
          </p:cNvPr>
          <p:cNvSpPr/>
          <p:nvPr/>
        </p:nvSpPr>
        <p:spPr>
          <a:xfrm>
            <a:off x="-1139279" y="414561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08" name="矩形 207">
            <a:extLst>
              <a:ext uri="{FF2B5EF4-FFF2-40B4-BE49-F238E27FC236}">
                <a16:creationId xmlns:a16="http://schemas.microsoft.com/office/drawing/2014/main" id="{5A7CB270-3C59-34A0-5A84-FD19C633155A}"/>
              </a:ext>
            </a:extLst>
          </p:cNvPr>
          <p:cNvSpPr/>
          <p:nvPr/>
        </p:nvSpPr>
        <p:spPr>
          <a:xfrm>
            <a:off x="-2885713" y="457423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09" name="矩形 208">
            <a:extLst>
              <a:ext uri="{FF2B5EF4-FFF2-40B4-BE49-F238E27FC236}">
                <a16:creationId xmlns:a16="http://schemas.microsoft.com/office/drawing/2014/main" id="{EFCDAD39-73F0-C71B-F3CB-70D0CF30A8E8}"/>
              </a:ext>
            </a:extLst>
          </p:cNvPr>
          <p:cNvSpPr/>
          <p:nvPr/>
        </p:nvSpPr>
        <p:spPr>
          <a:xfrm>
            <a:off x="-2447521" y="457423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0" name="矩形 209">
            <a:extLst>
              <a:ext uri="{FF2B5EF4-FFF2-40B4-BE49-F238E27FC236}">
                <a16:creationId xmlns:a16="http://schemas.microsoft.com/office/drawing/2014/main" id="{51FA0DD6-131E-9E53-E5B0-D606524D25E6}"/>
              </a:ext>
            </a:extLst>
          </p:cNvPr>
          <p:cNvSpPr/>
          <p:nvPr/>
        </p:nvSpPr>
        <p:spPr>
          <a:xfrm>
            <a:off x="-2009329" y="457423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1" name="矩形 210">
            <a:extLst>
              <a:ext uri="{FF2B5EF4-FFF2-40B4-BE49-F238E27FC236}">
                <a16:creationId xmlns:a16="http://schemas.microsoft.com/office/drawing/2014/main" id="{A6F2B72F-748C-2C04-A375-9FEF0A4D9C02}"/>
              </a:ext>
            </a:extLst>
          </p:cNvPr>
          <p:cNvSpPr/>
          <p:nvPr/>
        </p:nvSpPr>
        <p:spPr>
          <a:xfrm>
            <a:off x="-1571137" y="457423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2" name="矩形 211">
            <a:extLst>
              <a:ext uri="{FF2B5EF4-FFF2-40B4-BE49-F238E27FC236}">
                <a16:creationId xmlns:a16="http://schemas.microsoft.com/office/drawing/2014/main" id="{1DFD6CE1-8607-6C3F-AF13-84C5A1F30292}"/>
              </a:ext>
            </a:extLst>
          </p:cNvPr>
          <p:cNvSpPr/>
          <p:nvPr/>
        </p:nvSpPr>
        <p:spPr>
          <a:xfrm>
            <a:off x="-1139279" y="457423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p>
        </p:txBody>
      </p:sp>
      <p:sp>
        <p:nvSpPr>
          <p:cNvPr id="213" name="矩形 212">
            <a:extLst>
              <a:ext uri="{FF2B5EF4-FFF2-40B4-BE49-F238E27FC236}">
                <a16:creationId xmlns:a16="http://schemas.microsoft.com/office/drawing/2014/main" id="{675848CC-B145-8105-437B-0441B72EDF01}"/>
              </a:ext>
            </a:extLst>
          </p:cNvPr>
          <p:cNvSpPr/>
          <p:nvPr/>
        </p:nvSpPr>
        <p:spPr>
          <a:xfrm>
            <a:off x="-2885713" y="500286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4" name="矩形 213">
            <a:extLst>
              <a:ext uri="{FF2B5EF4-FFF2-40B4-BE49-F238E27FC236}">
                <a16:creationId xmlns:a16="http://schemas.microsoft.com/office/drawing/2014/main" id="{21D8E985-353F-F9A1-BAF6-962431D49E77}"/>
              </a:ext>
            </a:extLst>
          </p:cNvPr>
          <p:cNvSpPr/>
          <p:nvPr/>
        </p:nvSpPr>
        <p:spPr>
          <a:xfrm>
            <a:off x="-2447521" y="500286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5" name="矩形 214">
            <a:extLst>
              <a:ext uri="{FF2B5EF4-FFF2-40B4-BE49-F238E27FC236}">
                <a16:creationId xmlns:a16="http://schemas.microsoft.com/office/drawing/2014/main" id="{84C0A3C8-D279-397C-445C-C97ABF8B8EF6}"/>
              </a:ext>
            </a:extLst>
          </p:cNvPr>
          <p:cNvSpPr/>
          <p:nvPr/>
        </p:nvSpPr>
        <p:spPr>
          <a:xfrm>
            <a:off x="-2009329" y="500286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6" name="矩形 215">
            <a:extLst>
              <a:ext uri="{FF2B5EF4-FFF2-40B4-BE49-F238E27FC236}">
                <a16:creationId xmlns:a16="http://schemas.microsoft.com/office/drawing/2014/main" id="{1F73892B-A6AE-1B57-FE21-6498EC18257D}"/>
              </a:ext>
            </a:extLst>
          </p:cNvPr>
          <p:cNvSpPr/>
          <p:nvPr/>
        </p:nvSpPr>
        <p:spPr>
          <a:xfrm>
            <a:off x="-1571137" y="500286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7" name="矩形 216">
            <a:extLst>
              <a:ext uri="{FF2B5EF4-FFF2-40B4-BE49-F238E27FC236}">
                <a16:creationId xmlns:a16="http://schemas.microsoft.com/office/drawing/2014/main" id="{3DCB8B21-ACE4-94DF-C76B-6E35AA71B3F9}"/>
              </a:ext>
            </a:extLst>
          </p:cNvPr>
          <p:cNvSpPr/>
          <p:nvPr/>
        </p:nvSpPr>
        <p:spPr>
          <a:xfrm>
            <a:off x="-1139279" y="500286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8" name="矩形 217">
            <a:extLst>
              <a:ext uri="{FF2B5EF4-FFF2-40B4-BE49-F238E27FC236}">
                <a16:creationId xmlns:a16="http://schemas.microsoft.com/office/drawing/2014/main" id="{24A425CE-5FBC-CFB9-D727-B26A14837C6B}"/>
              </a:ext>
            </a:extLst>
          </p:cNvPr>
          <p:cNvSpPr/>
          <p:nvPr/>
        </p:nvSpPr>
        <p:spPr>
          <a:xfrm>
            <a:off x="-2885713" y="543148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9" name="矩形 218">
            <a:extLst>
              <a:ext uri="{FF2B5EF4-FFF2-40B4-BE49-F238E27FC236}">
                <a16:creationId xmlns:a16="http://schemas.microsoft.com/office/drawing/2014/main" id="{E665B153-E978-86B2-893E-FA1973330753}"/>
              </a:ext>
            </a:extLst>
          </p:cNvPr>
          <p:cNvSpPr/>
          <p:nvPr/>
        </p:nvSpPr>
        <p:spPr>
          <a:xfrm>
            <a:off x="-2447521" y="543148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0" name="矩形 219">
            <a:extLst>
              <a:ext uri="{FF2B5EF4-FFF2-40B4-BE49-F238E27FC236}">
                <a16:creationId xmlns:a16="http://schemas.microsoft.com/office/drawing/2014/main" id="{302E6C11-B594-4E1B-3127-30055FDC9919}"/>
              </a:ext>
            </a:extLst>
          </p:cNvPr>
          <p:cNvSpPr/>
          <p:nvPr/>
        </p:nvSpPr>
        <p:spPr>
          <a:xfrm>
            <a:off x="-2009329" y="543148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1" name="矩形 220">
            <a:extLst>
              <a:ext uri="{FF2B5EF4-FFF2-40B4-BE49-F238E27FC236}">
                <a16:creationId xmlns:a16="http://schemas.microsoft.com/office/drawing/2014/main" id="{B573F317-0397-B214-4D57-0398A49D9D11}"/>
              </a:ext>
            </a:extLst>
          </p:cNvPr>
          <p:cNvSpPr/>
          <p:nvPr/>
        </p:nvSpPr>
        <p:spPr>
          <a:xfrm>
            <a:off x="-1571137" y="543148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2" name="矩形 221">
            <a:extLst>
              <a:ext uri="{FF2B5EF4-FFF2-40B4-BE49-F238E27FC236}">
                <a16:creationId xmlns:a16="http://schemas.microsoft.com/office/drawing/2014/main" id="{C572631C-342C-5479-0676-94AEA900492A}"/>
              </a:ext>
            </a:extLst>
          </p:cNvPr>
          <p:cNvSpPr/>
          <p:nvPr/>
        </p:nvSpPr>
        <p:spPr>
          <a:xfrm>
            <a:off x="-1139279" y="543148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3" name="矩形 222">
            <a:extLst>
              <a:ext uri="{FF2B5EF4-FFF2-40B4-BE49-F238E27FC236}">
                <a16:creationId xmlns:a16="http://schemas.microsoft.com/office/drawing/2014/main" id="{2B7D3872-DBDA-B3A7-1F3D-0CDEA8D18796}"/>
              </a:ext>
            </a:extLst>
          </p:cNvPr>
          <p:cNvSpPr/>
          <p:nvPr/>
        </p:nvSpPr>
        <p:spPr>
          <a:xfrm>
            <a:off x="-2885713" y="586011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4" name="矩形 223">
            <a:extLst>
              <a:ext uri="{FF2B5EF4-FFF2-40B4-BE49-F238E27FC236}">
                <a16:creationId xmlns:a16="http://schemas.microsoft.com/office/drawing/2014/main" id="{065E91B7-AF5B-8144-0DFD-2A55CDCE345E}"/>
              </a:ext>
            </a:extLst>
          </p:cNvPr>
          <p:cNvSpPr/>
          <p:nvPr/>
        </p:nvSpPr>
        <p:spPr>
          <a:xfrm>
            <a:off x="-2447521" y="586010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5" name="矩形 224">
            <a:extLst>
              <a:ext uri="{FF2B5EF4-FFF2-40B4-BE49-F238E27FC236}">
                <a16:creationId xmlns:a16="http://schemas.microsoft.com/office/drawing/2014/main" id="{C975FDEA-C371-170E-D426-54F65B218C62}"/>
              </a:ext>
            </a:extLst>
          </p:cNvPr>
          <p:cNvSpPr/>
          <p:nvPr/>
        </p:nvSpPr>
        <p:spPr>
          <a:xfrm>
            <a:off x="-2009329" y="586011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6" name="矩形 225">
            <a:extLst>
              <a:ext uri="{FF2B5EF4-FFF2-40B4-BE49-F238E27FC236}">
                <a16:creationId xmlns:a16="http://schemas.microsoft.com/office/drawing/2014/main" id="{19D73C16-8A13-B9D9-401F-45F8A3204590}"/>
              </a:ext>
            </a:extLst>
          </p:cNvPr>
          <p:cNvSpPr/>
          <p:nvPr/>
        </p:nvSpPr>
        <p:spPr>
          <a:xfrm>
            <a:off x="-1571137" y="586010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7" name="矩形 226">
            <a:extLst>
              <a:ext uri="{FF2B5EF4-FFF2-40B4-BE49-F238E27FC236}">
                <a16:creationId xmlns:a16="http://schemas.microsoft.com/office/drawing/2014/main" id="{A8BABF8D-C158-B568-1816-DE7139FC99C4}"/>
              </a:ext>
            </a:extLst>
          </p:cNvPr>
          <p:cNvSpPr/>
          <p:nvPr/>
        </p:nvSpPr>
        <p:spPr>
          <a:xfrm>
            <a:off x="-1139279" y="586010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8" name="文本框 227">
            <a:extLst>
              <a:ext uri="{FF2B5EF4-FFF2-40B4-BE49-F238E27FC236}">
                <a16:creationId xmlns:a16="http://schemas.microsoft.com/office/drawing/2014/main" id="{77D4E024-E71E-A9E9-E559-BCB0D5A471EF}"/>
              </a:ext>
            </a:extLst>
          </p:cNvPr>
          <p:cNvSpPr txBox="1"/>
          <p:nvPr/>
        </p:nvSpPr>
        <p:spPr>
          <a:xfrm>
            <a:off x="-2841152" y="354108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229" name="文本框 228">
            <a:extLst>
              <a:ext uri="{FF2B5EF4-FFF2-40B4-BE49-F238E27FC236}">
                <a16:creationId xmlns:a16="http://schemas.microsoft.com/office/drawing/2014/main" id="{5017D606-5061-C9E3-5D3F-7EFFAAE6158D}"/>
              </a:ext>
            </a:extLst>
          </p:cNvPr>
          <p:cNvSpPr txBox="1"/>
          <p:nvPr/>
        </p:nvSpPr>
        <p:spPr>
          <a:xfrm>
            <a:off x="-2402960" y="354108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230" name="文本框 229">
            <a:extLst>
              <a:ext uri="{FF2B5EF4-FFF2-40B4-BE49-F238E27FC236}">
                <a16:creationId xmlns:a16="http://schemas.microsoft.com/office/drawing/2014/main" id="{388BD089-D7D9-7702-02E3-97F45B80C5BE}"/>
              </a:ext>
            </a:extLst>
          </p:cNvPr>
          <p:cNvSpPr txBox="1"/>
          <p:nvPr/>
        </p:nvSpPr>
        <p:spPr>
          <a:xfrm>
            <a:off x="-1984520" y="354108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231" name="文本框 230">
            <a:extLst>
              <a:ext uri="{FF2B5EF4-FFF2-40B4-BE49-F238E27FC236}">
                <a16:creationId xmlns:a16="http://schemas.microsoft.com/office/drawing/2014/main" id="{E74AD61D-5BBC-4DED-8837-5290E6CA1315}"/>
              </a:ext>
            </a:extLst>
          </p:cNvPr>
          <p:cNvSpPr txBox="1"/>
          <p:nvPr/>
        </p:nvSpPr>
        <p:spPr>
          <a:xfrm>
            <a:off x="-1546328" y="354108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232" name="文本框 231">
            <a:extLst>
              <a:ext uri="{FF2B5EF4-FFF2-40B4-BE49-F238E27FC236}">
                <a16:creationId xmlns:a16="http://schemas.microsoft.com/office/drawing/2014/main" id="{E3E04A77-E01B-7570-6E92-70DF1E7880A5}"/>
              </a:ext>
            </a:extLst>
          </p:cNvPr>
          <p:cNvSpPr txBox="1"/>
          <p:nvPr/>
        </p:nvSpPr>
        <p:spPr>
          <a:xfrm>
            <a:off x="-1077083" y="354108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233" name="文本框 232">
            <a:extLst>
              <a:ext uri="{FF2B5EF4-FFF2-40B4-BE49-F238E27FC236}">
                <a16:creationId xmlns:a16="http://schemas.microsoft.com/office/drawing/2014/main" id="{D2733A74-5955-CD7A-4265-05F1FC67B081}"/>
              </a:ext>
            </a:extLst>
          </p:cNvPr>
          <p:cNvSpPr txBox="1"/>
          <p:nvPr/>
        </p:nvSpPr>
        <p:spPr>
          <a:xfrm>
            <a:off x="-3279343" y="411257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234" name="文本框 233">
            <a:extLst>
              <a:ext uri="{FF2B5EF4-FFF2-40B4-BE49-F238E27FC236}">
                <a16:creationId xmlns:a16="http://schemas.microsoft.com/office/drawing/2014/main" id="{B927A241-BB81-BA26-21A5-7009620755FC}"/>
              </a:ext>
            </a:extLst>
          </p:cNvPr>
          <p:cNvSpPr txBox="1"/>
          <p:nvPr/>
        </p:nvSpPr>
        <p:spPr>
          <a:xfrm>
            <a:off x="-3282532" y="454119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235" name="文本框 234">
            <a:extLst>
              <a:ext uri="{FF2B5EF4-FFF2-40B4-BE49-F238E27FC236}">
                <a16:creationId xmlns:a16="http://schemas.microsoft.com/office/drawing/2014/main" id="{4EBBA8F9-B22C-835F-08C8-72A649C59986}"/>
              </a:ext>
            </a:extLst>
          </p:cNvPr>
          <p:cNvSpPr txBox="1"/>
          <p:nvPr/>
        </p:nvSpPr>
        <p:spPr>
          <a:xfrm>
            <a:off x="-3282533" y="498633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236" name="文本框 235">
            <a:extLst>
              <a:ext uri="{FF2B5EF4-FFF2-40B4-BE49-F238E27FC236}">
                <a16:creationId xmlns:a16="http://schemas.microsoft.com/office/drawing/2014/main" id="{2BD9BF68-50ED-C920-8033-7694C904FDFD}"/>
              </a:ext>
            </a:extLst>
          </p:cNvPr>
          <p:cNvSpPr txBox="1"/>
          <p:nvPr/>
        </p:nvSpPr>
        <p:spPr>
          <a:xfrm>
            <a:off x="-3283417" y="541243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237" name="文本框 236">
            <a:extLst>
              <a:ext uri="{FF2B5EF4-FFF2-40B4-BE49-F238E27FC236}">
                <a16:creationId xmlns:a16="http://schemas.microsoft.com/office/drawing/2014/main" id="{8680781D-10E4-46DA-5846-156709CADAED}"/>
              </a:ext>
            </a:extLst>
          </p:cNvPr>
          <p:cNvSpPr txBox="1"/>
          <p:nvPr/>
        </p:nvSpPr>
        <p:spPr>
          <a:xfrm>
            <a:off x="-3283417" y="582706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238" name="文本框 237">
            <a:extLst>
              <a:ext uri="{FF2B5EF4-FFF2-40B4-BE49-F238E27FC236}">
                <a16:creationId xmlns:a16="http://schemas.microsoft.com/office/drawing/2014/main" id="{8CF854ED-01E3-5AA8-B8F5-C57CA18E7B78}"/>
              </a:ext>
            </a:extLst>
          </p:cNvPr>
          <p:cNvSpPr txBox="1"/>
          <p:nvPr/>
        </p:nvSpPr>
        <p:spPr>
          <a:xfrm>
            <a:off x="-1984521" y="6410324"/>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P2</a:t>
            </a:r>
            <a:endParaRPr lang="zh-CN" altLang="en-US" sz="2400" dirty="0">
              <a:latin typeface="宋体" panose="02010600030101010101" pitchFamily="2" charset="-122"/>
              <a:ea typeface="宋体" panose="02010600030101010101" pitchFamily="2" charset="-122"/>
            </a:endParaRPr>
          </a:p>
        </p:txBody>
      </p:sp>
      <p:sp>
        <p:nvSpPr>
          <p:cNvPr id="239" name="矩形: 圆角 238">
            <a:extLst>
              <a:ext uri="{FF2B5EF4-FFF2-40B4-BE49-F238E27FC236}">
                <a16:creationId xmlns:a16="http://schemas.microsoft.com/office/drawing/2014/main" id="{6D0DAD90-B6FE-22DB-8075-A79499F71D08}"/>
              </a:ext>
            </a:extLst>
          </p:cNvPr>
          <p:cNvSpPr/>
          <p:nvPr/>
        </p:nvSpPr>
        <p:spPr>
          <a:xfrm>
            <a:off x="-6248564" y="5018513"/>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圆角 239">
            <a:extLst>
              <a:ext uri="{FF2B5EF4-FFF2-40B4-BE49-F238E27FC236}">
                <a16:creationId xmlns:a16="http://schemas.microsoft.com/office/drawing/2014/main" id="{13081954-683C-AB6E-D745-B9C3D8BD0623}"/>
              </a:ext>
            </a:extLst>
          </p:cNvPr>
          <p:cNvSpPr/>
          <p:nvPr/>
        </p:nvSpPr>
        <p:spPr>
          <a:xfrm rot="5400000">
            <a:off x="-6153020" y="4809494"/>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5278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500"/>
                                        <p:tgtEl>
                                          <p:spTgt spid="1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fade">
                                      <p:cBhvr>
                                        <p:cTn id="98" dur="500"/>
                                        <p:tgtEl>
                                          <p:spTgt spid="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fade">
                                      <p:cBhvr>
                                        <p:cTn id="110" dur="500"/>
                                        <p:tgtEl>
                                          <p:spTgt spid="4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5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fade">
                                      <p:cBhvr>
                                        <p:cTn id="116" dur="500"/>
                                        <p:tgtEl>
                                          <p:spTgt spid="52"/>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500"/>
                                        <p:tgtEl>
                                          <p:spTgt spid="6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5"/>
                                        </p:tgtEl>
                                        <p:attrNameLst>
                                          <p:attrName>style.visibility</p:attrName>
                                        </p:attrNameLst>
                                      </p:cBhvr>
                                      <p:to>
                                        <p:strVal val="visible"/>
                                      </p:to>
                                    </p:set>
                                    <p:animEffect transition="in" filter="fade">
                                      <p:cBhvr>
                                        <p:cTn id="127" dur="500"/>
                                        <p:tgtEl>
                                          <p:spTgt spid="6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7"/>
                                        </p:tgtEl>
                                        <p:attrNameLst>
                                          <p:attrName>style.visibility</p:attrName>
                                        </p:attrNameLst>
                                      </p:cBhvr>
                                      <p:to>
                                        <p:strVal val="visible"/>
                                      </p:to>
                                    </p:set>
                                    <p:animEffect transition="in" filter="fade">
                                      <p:cBhvr>
                                        <p:cTn id="130" dur="500"/>
                                        <p:tgtEl>
                                          <p:spTgt spid="6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8"/>
                                        </p:tgtEl>
                                        <p:attrNameLst>
                                          <p:attrName>style.visibility</p:attrName>
                                        </p:attrNameLst>
                                      </p:cBhvr>
                                      <p:to>
                                        <p:strVal val="visible"/>
                                      </p:to>
                                    </p:set>
                                    <p:animEffect transition="in" filter="fade">
                                      <p:cBhvr>
                                        <p:cTn id="133" dur="500"/>
                                        <p:tgtEl>
                                          <p:spTgt spid="6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9"/>
                                        </p:tgtEl>
                                        <p:attrNameLst>
                                          <p:attrName>style.visibility</p:attrName>
                                        </p:attrNameLst>
                                      </p:cBhvr>
                                      <p:to>
                                        <p:strVal val="visible"/>
                                      </p:to>
                                    </p:set>
                                    <p:animEffect transition="in" filter="fade">
                                      <p:cBhvr>
                                        <p:cTn id="136" dur="500"/>
                                        <p:tgtEl>
                                          <p:spTgt spid="6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0"/>
                                        </p:tgtEl>
                                        <p:attrNameLst>
                                          <p:attrName>style.visibility</p:attrName>
                                        </p:attrNameLst>
                                      </p:cBhvr>
                                      <p:to>
                                        <p:strVal val="visible"/>
                                      </p:to>
                                    </p:set>
                                    <p:animEffect transition="in" filter="fade">
                                      <p:cBhvr>
                                        <p:cTn id="139" dur="500"/>
                                        <p:tgtEl>
                                          <p:spTgt spid="7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1"/>
                                        </p:tgtEl>
                                        <p:attrNameLst>
                                          <p:attrName>style.visibility</p:attrName>
                                        </p:attrNameLst>
                                      </p:cBhvr>
                                      <p:to>
                                        <p:strVal val="visible"/>
                                      </p:to>
                                    </p:set>
                                    <p:animEffect transition="in" filter="fade">
                                      <p:cBhvr>
                                        <p:cTn id="142" dur="500"/>
                                        <p:tgtEl>
                                          <p:spTgt spid="7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fade">
                                      <p:cBhvr>
                                        <p:cTn id="145" dur="500"/>
                                        <p:tgtEl>
                                          <p:spTgt spid="7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3"/>
                                        </p:tgtEl>
                                        <p:attrNameLst>
                                          <p:attrName>style.visibility</p:attrName>
                                        </p:attrNameLst>
                                      </p:cBhvr>
                                      <p:to>
                                        <p:strVal val="visible"/>
                                      </p:to>
                                    </p:set>
                                    <p:animEffect transition="in" filter="fade">
                                      <p:cBhvr>
                                        <p:cTn id="148" dur="500"/>
                                        <p:tgtEl>
                                          <p:spTgt spid="7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74"/>
                                        </p:tgtEl>
                                        <p:attrNameLst>
                                          <p:attrName>style.visibility</p:attrName>
                                        </p:attrNameLst>
                                      </p:cBhvr>
                                      <p:to>
                                        <p:strVal val="visible"/>
                                      </p:to>
                                    </p:set>
                                    <p:animEffect transition="in" filter="fade">
                                      <p:cBhvr>
                                        <p:cTn id="151" dur="500"/>
                                        <p:tgtEl>
                                          <p:spTgt spid="7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75"/>
                                        </p:tgtEl>
                                        <p:attrNameLst>
                                          <p:attrName>style.visibility</p:attrName>
                                        </p:attrNameLst>
                                      </p:cBhvr>
                                      <p:to>
                                        <p:strVal val="visible"/>
                                      </p:to>
                                    </p:set>
                                    <p:animEffect transition="in" filter="fade">
                                      <p:cBhvr>
                                        <p:cTn id="154" dur="500"/>
                                        <p:tgtEl>
                                          <p:spTgt spid="75"/>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fade">
                                      <p:cBhvr>
                                        <p:cTn id="157" dur="500"/>
                                        <p:tgtEl>
                                          <p:spTgt spid="7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7"/>
                                        </p:tgtEl>
                                        <p:attrNameLst>
                                          <p:attrName>style.visibility</p:attrName>
                                        </p:attrNameLst>
                                      </p:cBhvr>
                                      <p:to>
                                        <p:strVal val="visible"/>
                                      </p:to>
                                    </p:set>
                                    <p:animEffect transition="in" filter="fade">
                                      <p:cBhvr>
                                        <p:cTn id="160" dur="500"/>
                                        <p:tgtEl>
                                          <p:spTgt spid="77"/>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78"/>
                                        </p:tgtEl>
                                        <p:attrNameLst>
                                          <p:attrName>style.visibility</p:attrName>
                                        </p:attrNameLst>
                                      </p:cBhvr>
                                      <p:to>
                                        <p:strVal val="visible"/>
                                      </p:to>
                                    </p:set>
                                    <p:animEffect transition="in" filter="fade">
                                      <p:cBhvr>
                                        <p:cTn id="163" dur="500"/>
                                        <p:tgtEl>
                                          <p:spTgt spid="7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79"/>
                                        </p:tgtEl>
                                        <p:attrNameLst>
                                          <p:attrName>style.visibility</p:attrName>
                                        </p:attrNameLst>
                                      </p:cBhvr>
                                      <p:to>
                                        <p:strVal val="visible"/>
                                      </p:to>
                                    </p:set>
                                    <p:animEffect transition="in" filter="fade">
                                      <p:cBhvr>
                                        <p:cTn id="166" dur="500"/>
                                        <p:tgtEl>
                                          <p:spTgt spid="79"/>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0"/>
                                        </p:tgtEl>
                                        <p:attrNameLst>
                                          <p:attrName>style.visibility</p:attrName>
                                        </p:attrNameLst>
                                      </p:cBhvr>
                                      <p:to>
                                        <p:strVal val="visible"/>
                                      </p:to>
                                    </p:set>
                                    <p:animEffect transition="in" filter="fade">
                                      <p:cBhvr>
                                        <p:cTn id="169" dur="500"/>
                                        <p:tgtEl>
                                          <p:spTgt spid="8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1"/>
                                        </p:tgtEl>
                                        <p:attrNameLst>
                                          <p:attrName>style.visibility</p:attrName>
                                        </p:attrNameLst>
                                      </p:cBhvr>
                                      <p:to>
                                        <p:strVal val="visible"/>
                                      </p:to>
                                    </p:set>
                                    <p:animEffect transition="in" filter="fade">
                                      <p:cBhvr>
                                        <p:cTn id="172" dur="500"/>
                                        <p:tgtEl>
                                          <p:spTgt spid="8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82"/>
                                        </p:tgtEl>
                                        <p:attrNameLst>
                                          <p:attrName>style.visibility</p:attrName>
                                        </p:attrNameLst>
                                      </p:cBhvr>
                                      <p:to>
                                        <p:strVal val="visible"/>
                                      </p:to>
                                    </p:set>
                                    <p:animEffect transition="in" filter="fade">
                                      <p:cBhvr>
                                        <p:cTn id="175" dur="500"/>
                                        <p:tgtEl>
                                          <p:spTgt spid="8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83"/>
                                        </p:tgtEl>
                                        <p:attrNameLst>
                                          <p:attrName>style.visibility</p:attrName>
                                        </p:attrNameLst>
                                      </p:cBhvr>
                                      <p:to>
                                        <p:strVal val="visible"/>
                                      </p:to>
                                    </p:set>
                                    <p:animEffect transition="in" filter="fade">
                                      <p:cBhvr>
                                        <p:cTn id="178" dur="500"/>
                                        <p:tgtEl>
                                          <p:spTgt spid="8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84"/>
                                        </p:tgtEl>
                                        <p:attrNameLst>
                                          <p:attrName>style.visibility</p:attrName>
                                        </p:attrNameLst>
                                      </p:cBhvr>
                                      <p:to>
                                        <p:strVal val="visible"/>
                                      </p:to>
                                    </p:set>
                                    <p:animEffect transition="in" filter="fade">
                                      <p:cBhvr>
                                        <p:cTn id="181" dur="500"/>
                                        <p:tgtEl>
                                          <p:spTgt spid="84"/>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85"/>
                                        </p:tgtEl>
                                        <p:attrNameLst>
                                          <p:attrName>style.visibility</p:attrName>
                                        </p:attrNameLst>
                                      </p:cBhvr>
                                      <p:to>
                                        <p:strVal val="visible"/>
                                      </p:to>
                                    </p:set>
                                    <p:animEffect transition="in" filter="fade">
                                      <p:cBhvr>
                                        <p:cTn id="184" dur="500"/>
                                        <p:tgtEl>
                                          <p:spTgt spid="8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fade">
                                      <p:cBhvr>
                                        <p:cTn id="187" dur="500"/>
                                        <p:tgtEl>
                                          <p:spTgt spid="8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87"/>
                                        </p:tgtEl>
                                        <p:attrNameLst>
                                          <p:attrName>style.visibility</p:attrName>
                                        </p:attrNameLst>
                                      </p:cBhvr>
                                      <p:to>
                                        <p:strVal val="visible"/>
                                      </p:to>
                                    </p:set>
                                    <p:animEffect transition="in" filter="fade">
                                      <p:cBhvr>
                                        <p:cTn id="190" dur="500"/>
                                        <p:tgtEl>
                                          <p:spTgt spid="8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88"/>
                                        </p:tgtEl>
                                        <p:attrNameLst>
                                          <p:attrName>style.visibility</p:attrName>
                                        </p:attrNameLst>
                                      </p:cBhvr>
                                      <p:to>
                                        <p:strVal val="visible"/>
                                      </p:to>
                                    </p:set>
                                    <p:animEffect transition="in" filter="fade">
                                      <p:cBhvr>
                                        <p:cTn id="193" dur="500"/>
                                        <p:tgtEl>
                                          <p:spTgt spid="8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89"/>
                                        </p:tgtEl>
                                        <p:attrNameLst>
                                          <p:attrName>style.visibility</p:attrName>
                                        </p:attrNameLst>
                                      </p:cBhvr>
                                      <p:to>
                                        <p:strVal val="visible"/>
                                      </p:to>
                                    </p:set>
                                    <p:animEffect transition="in" filter="fade">
                                      <p:cBhvr>
                                        <p:cTn id="196" dur="500"/>
                                        <p:tgtEl>
                                          <p:spTgt spid="8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90"/>
                                        </p:tgtEl>
                                        <p:attrNameLst>
                                          <p:attrName>style.visibility</p:attrName>
                                        </p:attrNameLst>
                                      </p:cBhvr>
                                      <p:to>
                                        <p:strVal val="visible"/>
                                      </p:to>
                                    </p:set>
                                    <p:animEffect transition="in" filter="fade">
                                      <p:cBhvr>
                                        <p:cTn id="199" dur="500"/>
                                        <p:tgtEl>
                                          <p:spTgt spid="9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91"/>
                                        </p:tgtEl>
                                        <p:attrNameLst>
                                          <p:attrName>style.visibility</p:attrName>
                                        </p:attrNameLst>
                                      </p:cBhvr>
                                      <p:to>
                                        <p:strVal val="visible"/>
                                      </p:to>
                                    </p:set>
                                    <p:animEffect transition="in" filter="fade">
                                      <p:cBhvr>
                                        <p:cTn id="202" dur="500"/>
                                        <p:tgtEl>
                                          <p:spTgt spid="91"/>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92"/>
                                        </p:tgtEl>
                                        <p:attrNameLst>
                                          <p:attrName>style.visibility</p:attrName>
                                        </p:attrNameLst>
                                      </p:cBhvr>
                                      <p:to>
                                        <p:strVal val="visible"/>
                                      </p:to>
                                    </p:set>
                                    <p:animEffect transition="in" filter="fade">
                                      <p:cBhvr>
                                        <p:cTn id="205" dur="500"/>
                                        <p:tgtEl>
                                          <p:spTgt spid="9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93"/>
                                        </p:tgtEl>
                                        <p:attrNameLst>
                                          <p:attrName>style.visibility</p:attrName>
                                        </p:attrNameLst>
                                      </p:cBhvr>
                                      <p:to>
                                        <p:strVal val="visible"/>
                                      </p:to>
                                    </p:set>
                                    <p:animEffect transition="in" filter="fade">
                                      <p:cBhvr>
                                        <p:cTn id="208" dur="500"/>
                                        <p:tgtEl>
                                          <p:spTgt spid="93"/>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94"/>
                                        </p:tgtEl>
                                        <p:attrNameLst>
                                          <p:attrName>style.visibility</p:attrName>
                                        </p:attrNameLst>
                                      </p:cBhvr>
                                      <p:to>
                                        <p:strVal val="visible"/>
                                      </p:to>
                                    </p:set>
                                    <p:animEffect transition="in" filter="fade">
                                      <p:cBhvr>
                                        <p:cTn id="211" dur="500"/>
                                        <p:tgtEl>
                                          <p:spTgt spid="94"/>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95"/>
                                        </p:tgtEl>
                                        <p:attrNameLst>
                                          <p:attrName>style.visibility</p:attrName>
                                        </p:attrNameLst>
                                      </p:cBhvr>
                                      <p:to>
                                        <p:strVal val="visible"/>
                                      </p:to>
                                    </p:set>
                                    <p:animEffect transition="in" filter="fade">
                                      <p:cBhvr>
                                        <p:cTn id="214" dur="500"/>
                                        <p:tgtEl>
                                          <p:spTgt spid="9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96"/>
                                        </p:tgtEl>
                                        <p:attrNameLst>
                                          <p:attrName>style.visibility</p:attrName>
                                        </p:attrNameLst>
                                      </p:cBhvr>
                                      <p:to>
                                        <p:strVal val="visible"/>
                                      </p:to>
                                    </p:set>
                                    <p:animEffect transition="in" filter="fade">
                                      <p:cBhvr>
                                        <p:cTn id="217" dur="500"/>
                                        <p:tgtEl>
                                          <p:spTgt spid="96"/>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97"/>
                                        </p:tgtEl>
                                        <p:attrNameLst>
                                          <p:attrName>style.visibility</p:attrName>
                                        </p:attrNameLst>
                                      </p:cBhvr>
                                      <p:to>
                                        <p:strVal val="visible"/>
                                      </p:to>
                                    </p:set>
                                    <p:animEffect transition="in" filter="fade">
                                      <p:cBhvr>
                                        <p:cTn id="220" dur="500"/>
                                        <p:tgtEl>
                                          <p:spTgt spid="97"/>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13"/>
                                        </p:tgtEl>
                                        <p:attrNameLst>
                                          <p:attrName>style.visibility</p:attrName>
                                        </p:attrNameLst>
                                      </p:cBhvr>
                                      <p:to>
                                        <p:strVal val="visible"/>
                                      </p:to>
                                    </p:set>
                                    <p:animEffect transition="in" filter="fade">
                                      <p:cBhvr>
                                        <p:cTn id="225" dur="500"/>
                                        <p:tgtEl>
                                          <p:spTgt spid="13"/>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64"/>
                                        </p:tgtEl>
                                        <p:attrNameLst>
                                          <p:attrName>style.visibility</p:attrName>
                                        </p:attrNameLst>
                                      </p:cBhvr>
                                      <p:to>
                                        <p:strVal val="visible"/>
                                      </p:to>
                                    </p:set>
                                    <p:animEffect transition="in" filter="fade">
                                      <p:cBhvr>
                                        <p:cTn id="230" dur="500"/>
                                        <p:tgtEl>
                                          <p:spTgt spid="64"/>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grpId="0" nodeType="clickEffect">
                                  <p:stCondLst>
                                    <p:cond delay="0"/>
                                  </p:stCondLst>
                                  <p:childTnLst>
                                    <p:set>
                                      <p:cBhvr>
                                        <p:cTn id="234" dur="1" fill="hold">
                                          <p:stCondLst>
                                            <p:cond delay="0"/>
                                          </p:stCondLst>
                                        </p:cTn>
                                        <p:tgtEl>
                                          <p:spTgt spid="15"/>
                                        </p:tgtEl>
                                        <p:attrNameLst>
                                          <p:attrName>style.visibility</p:attrName>
                                        </p:attrNameLst>
                                      </p:cBhvr>
                                      <p:to>
                                        <p:strVal val="visible"/>
                                      </p:to>
                                    </p:set>
                                    <p:animEffect transition="in" filter="fade">
                                      <p:cBhvr>
                                        <p:cTn id="235" dur="500"/>
                                        <p:tgtEl>
                                          <p:spTgt spid="15"/>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66"/>
                                        </p:tgtEl>
                                        <p:attrNameLst>
                                          <p:attrName>style.visibility</p:attrName>
                                        </p:attrNameLst>
                                      </p:cBhvr>
                                      <p:to>
                                        <p:strVal val="visible"/>
                                      </p:to>
                                    </p:set>
                                    <p:animEffect transition="in" filter="fade">
                                      <p:cBhvr>
                                        <p:cTn id="24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p:bldP spid="40" grpId="0"/>
      <p:bldP spid="41" grpId="0"/>
      <p:bldP spid="45" grpId="0"/>
      <p:bldP spid="47" grpId="0"/>
      <p:bldP spid="48" grpId="0"/>
      <p:bldP spid="50" grpId="0"/>
      <p:bldP spid="52"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92" grpId="0"/>
      <p:bldP spid="93" grpId="0"/>
      <p:bldP spid="94" grpId="0"/>
      <p:bldP spid="95" grpId="0"/>
      <p:bldP spid="96" grpId="0"/>
      <p:bldP spid="97" grpId="0"/>
      <p:bldP spid="165" grpId="0" animBg="1"/>
      <p:bldP spid="166"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A2D7B-C3E1-81E1-4966-3B251CB746B6}"/>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03F2F6FA-37F0-8F43-5906-CA4B494317C5}"/>
              </a:ext>
            </a:extLst>
          </p:cNvPr>
          <p:cNvSpPr/>
          <p:nvPr/>
        </p:nvSpPr>
        <p:spPr>
          <a:xfrm>
            <a:off x="1595339" y="1170662"/>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D88C26FB-C16F-1E06-23E2-1258D864B679}"/>
              </a:ext>
            </a:extLst>
          </p:cNvPr>
          <p:cNvSpPr/>
          <p:nvPr/>
        </p:nvSpPr>
        <p:spPr>
          <a:xfrm>
            <a:off x="2835050" y="229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425953CE-3D25-1C8C-C5BC-36695BDD3963}"/>
              </a:ext>
            </a:extLst>
          </p:cNvPr>
          <p:cNvSpPr/>
          <p:nvPr/>
        </p:nvSpPr>
        <p:spPr>
          <a:xfrm>
            <a:off x="2273840"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7" name="椭圆 6">
            <a:extLst>
              <a:ext uri="{FF2B5EF4-FFF2-40B4-BE49-F238E27FC236}">
                <a16:creationId xmlns:a16="http://schemas.microsoft.com/office/drawing/2014/main" id="{FE71EF41-3290-58D6-F09A-1E058447DB83}"/>
              </a:ext>
            </a:extLst>
          </p:cNvPr>
          <p:cNvSpPr/>
          <p:nvPr/>
        </p:nvSpPr>
        <p:spPr>
          <a:xfrm>
            <a:off x="4033160" y="117201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6E323663-77CD-8522-14CF-AF3114273D0E}"/>
              </a:ext>
            </a:extLst>
          </p:cNvPr>
          <p:cNvSpPr/>
          <p:nvPr/>
        </p:nvSpPr>
        <p:spPr>
          <a:xfrm>
            <a:off x="3312762" y="2395855"/>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cxnSp>
        <p:nvCxnSpPr>
          <p:cNvPr id="10" name="直接箭头连接符 9">
            <a:extLst>
              <a:ext uri="{FF2B5EF4-FFF2-40B4-BE49-F238E27FC236}">
                <a16:creationId xmlns:a16="http://schemas.microsoft.com/office/drawing/2014/main" id="{6C45C186-1FBE-5F32-1327-2D656F2E5259}"/>
              </a:ext>
            </a:extLst>
          </p:cNvPr>
          <p:cNvCxnSpPr>
            <a:cxnSpLocks/>
          </p:cNvCxnSpPr>
          <p:nvPr/>
        </p:nvCxnSpPr>
        <p:spPr>
          <a:xfrm flipH="1">
            <a:off x="2045339" y="641916"/>
            <a:ext cx="678501"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60FD144-8F5D-05BB-6A22-724CCBB842DC}"/>
              </a:ext>
            </a:extLst>
          </p:cNvPr>
          <p:cNvCxnSpPr>
            <a:cxnSpLocks/>
          </p:cNvCxnSpPr>
          <p:nvPr/>
        </p:nvCxnSpPr>
        <p:spPr>
          <a:xfrm>
            <a:off x="3312762" y="641916"/>
            <a:ext cx="720398" cy="528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5FEF4BE9-77DA-45F8-D84A-6D7FE0E3C725}"/>
              </a:ext>
            </a:extLst>
          </p:cNvPr>
          <p:cNvCxnSpPr>
            <a:cxnSpLocks/>
          </p:cNvCxnSpPr>
          <p:nvPr/>
        </p:nvCxnSpPr>
        <p:spPr>
          <a:xfrm flipV="1">
            <a:off x="3733663" y="1620662"/>
            <a:ext cx="388398"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3BFC46F1-D1B9-69E4-9E37-6B18A7720DC7}"/>
              </a:ext>
            </a:extLst>
          </p:cNvPr>
          <p:cNvCxnSpPr>
            <a:cxnSpLocks/>
          </p:cNvCxnSpPr>
          <p:nvPr/>
        </p:nvCxnSpPr>
        <p:spPr>
          <a:xfrm flipH="1">
            <a:off x="2769511" y="2620855"/>
            <a:ext cx="481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AE5BBE3-F1D6-3EAE-676B-6DC1ABD84896}"/>
              </a:ext>
            </a:extLst>
          </p:cNvPr>
          <p:cNvCxnSpPr>
            <a:cxnSpLocks/>
          </p:cNvCxnSpPr>
          <p:nvPr/>
        </p:nvCxnSpPr>
        <p:spPr>
          <a:xfrm>
            <a:off x="1924780" y="1620662"/>
            <a:ext cx="400231" cy="77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99C3A81-FCD3-631E-B173-8998B6024C97}"/>
              </a:ext>
            </a:extLst>
          </p:cNvPr>
          <p:cNvCxnSpPr>
            <a:cxnSpLocks/>
          </p:cNvCxnSpPr>
          <p:nvPr/>
        </p:nvCxnSpPr>
        <p:spPr>
          <a:xfrm>
            <a:off x="3123820" y="718150"/>
            <a:ext cx="320418" cy="1610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E775C75-8471-2B77-D2B6-2B7A633C09B6}"/>
              </a:ext>
            </a:extLst>
          </p:cNvPr>
          <p:cNvCxnSpPr>
            <a:cxnSpLocks/>
          </p:cNvCxnSpPr>
          <p:nvPr/>
        </p:nvCxnSpPr>
        <p:spPr>
          <a:xfrm flipV="1">
            <a:off x="2669150" y="1454890"/>
            <a:ext cx="1306861" cy="9504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99C28AB-E8BD-FD91-1155-EBE9E6071799}"/>
              </a:ext>
            </a:extLst>
          </p:cNvPr>
          <p:cNvSpPr txBox="1"/>
          <p:nvPr/>
        </p:nvSpPr>
        <p:spPr>
          <a:xfrm>
            <a:off x="2017627" y="309739"/>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A27874C5-BA81-6D22-DD01-6DFCD9F13544}"/>
              </a:ext>
            </a:extLst>
          </p:cNvPr>
          <p:cNvSpPr txBox="1"/>
          <p:nvPr/>
        </p:nvSpPr>
        <p:spPr>
          <a:xfrm>
            <a:off x="1524042" y="1792592"/>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50</a:t>
            </a:r>
            <a:endParaRPr lang="zh-CN" altLang="en-US" sz="2800" dirty="0">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7E22E7BC-BB11-0C65-B803-5062EAA8209D}"/>
              </a:ext>
            </a:extLst>
          </p:cNvPr>
          <p:cNvSpPr txBox="1"/>
          <p:nvPr/>
        </p:nvSpPr>
        <p:spPr>
          <a:xfrm>
            <a:off x="2707637" y="258424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a:t>
            </a:r>
            <a:endParaRPr lang="zh-CN" altLang="en-US" sz="28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7F319017-0F85-9CFA-9D8D-73B957EACDAC}"/>
              </a:ext>
            </a:extLst>
          </p:cNvPr>
          <p:cNvSpPr txBox="1"/>
          <p:nvPr/>
        </p:nvSpPr>
        <p:spPr>
          <a:xfrm>
            <a:off x="4002311" y="1930118"/>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60</a:t>
            </a:r>
            <a:endParaRPr lang="zh-CN" altLang="en-US" sz="2800" dirty="0">
              <a:latin typeface="宋体" panose="02010600030101010101" pitchFamily="2" charset="-122"/>
              <a:ea typeface="宋体" panose="02010600030101010101" pitchFamily="2" charset="-122"/>
            </a:endParaRPr>
          </a:p>
        </p:txBody>
      </p:sp>
      <p:sp>
        <p:nvSpPr>
          <p:cNvPr id="58" name="文本框 57">
            <a:extLst>
              <a:ext uri="{FF2B5EF4-FFF2-40B4-BE49-F238E27FC236}">
                <a16:creationId xmlns:a16="http://schemas.microsoft.com/office/drawing/2014/main" id="{A78D80C2-DF75-1480-01B2-9C38EF2134CA}"/>
              </a:ext>
            </a:extLst>
          </p:cNvPr>
          <p:cNvSpPr txBox="1"/>
          <p:nvPr/>
        </p:nvSpPr>
        <p:spPr>
          <a:xfrm>
            <a:off x="2669150" y="926635"/>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30</a:t>
            </a:r>
            <a:endParaRPr lang="zh-CN" altLang="en-US" sz="28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58D03C9C-25F0-E868-C2D8-46A8F2C39DC4}"/>
              </a:ext>
            </a:extLst>
          </p:cNvPr>
          <p:cNvSpPr txBox="1"/>
          <p:nvPr/>
        </p:nvSpPr>
        <p:spPr>
          <a:xfrm>
            <a:off x="2632130" y="1583516"/>
            <a:ext cx="57442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a:t>
            </a:r>
            <a:endParaRPr lang="zh-CN" altLang="en-US" sz="2800" dirty="0">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CC084AC4-A299-E00C-7DAE-7FE2A963D735}"/>
              </a:ext>
            </a:extLst>
          </p:cNvPr>
          <p:cNvSpPr txBox="1"/>
          <p:nvPr/>
        </p:nvSpPr>
        <p:spPr>
          <a:xfrm>
            <a:off x="3557008" y="365350"/>
            <a:ext cx="72039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100</a:t>
            </a:r>
            <a:endParaRPr lang="zh-CN" altLang="en-US" sz="2800" dirty="0">
              <a:latin typeface="宋体" panose="02010600030101010101" pitchFamily="2" charset="-122"/>
              <a:ea typeface="宋体" panose="02010600030101010101" pitchFamily="2" charset="-122"/>
            </a:endParaRPr>
          </a:p>
        </p:txBody>
      </p:sp>
      <p:sp>
        <p:nvSpPr>
          <p:cNvPr id="8" name="矩形 7">
            <a:extLst>
              <a:ext uri="{FF2B5EF4-FFF2-40B4-BE49-F238E27FC236}">
                <a16:creationId xmlns:a16="http://schemas.microsoft.com/office/drawing/2014/main" id="{B797EA1A-AB8E-6309-F71A-9FE9F26E50E1}"/>
              </a:ext>
            </a:extLst>
          </p:cNvPr>
          <p:cNvSpPr/>
          <p:nvPr/>
        </p:nvSpPr>
        <p:spPr>
          <a:xfrm>
            <a:off x="6801201"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 name="矩形 10">
            <a:extLst>
              <a:ext uri="{FF2B5EF4-FFF2-40B4-BE49-F238E27FC236}">
                <a16:creationId xmlns:a16="http://schemas.microsoft.com/office/drawing/2014/main" id="{D5E4AF40-69BF-46F9-91C5-5AA4A7C82FCF}"/>
              </a:ext>
            </a:extLst>
          </p:cNvPr>
          <p:cNvSpPr/>
          <p:nvPr/>
        </p:nvSpPr>
        <p:spPr>
          <a:xfrm>
            <a:off x="7239393"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3" name="矩形 12">
            <a:extLst>
              <a:ext uri="{FF2B5EF4-FFF2-40B4-BE49-F238E27FC236}">
                <a16:creationId xmlns:a16="http://schemas.microsoft.com/office/drawing/2014/main" id="{BCB103F6-C3D6-6596-68B1-93D26BDD00B3}"/>
              </a:ext>
            </a:extLst>
          </p:cNvPr>
          <p:cNvSpPr/>
          <p:nvPr/>
        </p:nvSpPr>
        <p:spPr>
          <a:xfrm>
            <a:off x="7677585" y="413162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4" name="矩形 13">
            <a:extLst>
              <a:ext uri="{FF2B5EF4-FFF2-40B4-BE49-F238E27FC236}">
                <a16:creationId xmlns:a16="http://schemas.microsoft.com/office/drawing/2014/main" id="{D6A71ECD-38EE-8A6D-6E74-7D5224FD79DB}"/>
              </a:ext>
            </a:extLst>
          </p:cNvPr>
          <p:cNvSpPr/>
          <p:nvPr/>
        </p:nvSpPr>
        <p:spPr>
          <a:xfrm>
            <a:off x="8115777"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5" name="矩形 14">
            <a:extLst>
              <a:ext uri="{FF2B5EF4-FFF2-40B4-BE49-F238E27FC236}">
                <a16:creationId xmlns:a16="http://schemas.microsoft.com/office/drawing/2014/main" id="{E5002986-7FEF-1327-3FEF-67A98B135BC8}"/>
              </a:ext>
            </a:extLst>
          </p:cNvPr>
          <p:cNvSpPr/>
          <p:nvPr/>
        </p:nvSpPr>
        <p:spPr>
          <a:xfrm>
            <a:off x="8547635"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60</a:t>
            </a:r>
            <a:endParaRPr lang="zh-CN" altLang="en-US" sz="1200" dirty="0">
              <a:solidFill>
                <a:schemeClr val="tx1"/>
              </a:solidFill>
            </a:endParaRPr>
          </a:p>
        </p:txBody>
      </p:sp>
      <p:sp>
        <p:nvSpPr>
          <p:cNvPr id="16" name="矩形 15">
            <a:extLst>
              <a:ext uri="{FF2B5EF4-FFF2-40B4-BE49-F238E27FC236}">
                <a16:creationId xmlns:a16="http://schemas.microsoft.com/office/drawing/2014/main" id="{382C364A-B967-0804-22C1-748BF16F4448}"/>
              </a:ext>
            </a:extLst>
          </p:cNvPr>
          <p:cNvSpPr/>
          <p:nvPr/>
        </p:nvSpPr>
        <p:spPr>
          <a:xfrm>
            <a:off x="6801201"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 name="矩形 16">
            <a:extLst>
              <a:ext uri="{FF2B5EF4-FFF2-40B4-BE49-F238E27FC236}">
                <a16:creationId xmlns:a16="http://schemas.microsoft.com/office/drawing/2014/main" id="{A33337DD-6424-EB8A-9EE5-0F0576F73AAD}"/>
              </a:ext>
            </a:extLst>
          </p:cNvPr>
          <p:cNvSpPr/>
          <p:nvPr/>
        </p:nvSpPr>
        <p:spPr>
          <a:xfrm>
            <a:off x="7239393"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 name="矩形 17">
            <a:extLst>
              <a:ext uri="{FF2B5EF4-FFF2-40B4-BE49-F238E27FC236}">
                <a16:creationId xmlns:a16="http://schemas.microsoft.com/office/drawing/2014/main" id="{A503B57F-8075-66E6-A5BC-029992D5FDBC}"/>
              </a:ext>
            </a:extLst>
          </p:cNvPr>
          <p:cNvSpPr/>
          <p:nvPr/>
        </p:nvSpPr>
        <p:spPr>
          <a:xfrm>
            <a:off x="7677585" y="456024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9" name="矩形 18">
            <a:extLst>
              <a:ext uri="{FF2B5EF4-FFF2-40B4-BE49-F238E27FC236}">
                <a16:creationId xmlns:a16="http://schemas.microsoft.com/office/drawing/2014/main" id="{B282DF29-CF31-B489-7310-C20D30EC90FB}"/>
              </a:ext>
            </a:extLst>
          </p:cNvPr>
          <p:cNvSpPr/>
          <p:nvPr/>
        </p:nvSpPr>
        <p:spPr>
          <a:xfrm>
            <a:off x="8115777"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0" name="矩形 19">
            <a:extLst>
              <a:ext uri="{FF2B5EF4-FFF2-40B4-BE49-F238E27FC236}">
                <a16:creationId xmlns:a16="http://schemas.microsoft.com/office/drawing/2014/main" id="{11F98782-5D75-602D-BBF5-A7618FCCFC54}"/>
              </a:ext>
            </a:extLst>
          </p:cNvPr>
          <p:cNvSpPr/>
          <p:nvPr/>
        </p:nvSpPr>
        <p:spPr>
          <a:xfrm>
            <a:off x="8547635"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21" name="矩形 20">
            <a:extLst>
              <a:ext uri="{FF2B5EF4-FFF2-40B4-BE49-F238E27FC236}">
                <a16:creationId xmlns:a16="http://schemas.microsoft.com/office/drawing/2014/main" id="{9E2CB2E5-303E-1689-26A2-F3C776E2F272}"/>
              </a:ext>
            </a:extLst>
          </p:cNvPr>
          <p:cNvSpPr/>
          <p:nvPr/>
        </p:nvSpPr>
        <p:spPr>
          <a:xfrm>
            <a:off x="6801201"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2" name="矩形 21">
            <a:extLst>
              <a:ext uri="{FF2B5EF4-FFF2-40B4-BE49-F238E27FC236}">
                <a16:creationId xmlns:a16="http://schemas.microsoft.com/office/drawing/2014/main" id="{5BDBD570-04D0-178B-D360-00850A22D60D}"/>
              </a:ext>
            </a:extLst>
          </p:cNvPr>
          <p:cNvSpPr/>
          <p:nvPr/>
        </p:nvSpPr>
        <p:spPr>
          <a:xfrm>
            <a:off x="7239393"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3" name="矩形 22">
            <a:extLst>
              <a:ext uri="{FF2B5EF4-FFF2-40B4-BE49-F238E27FC236}">
                <a16:creationId xmlns:a16="http://schemas.microsoft.com/office/drawing/2014/main" id="{573C6822-E153-3880-D6C4-984E688605D9}"/>
              </a:ext>
            </a:extLst>
          </p:cNvPr>
          <p:cNvSpPr/>
          <p:nvPr/>
        </p:nvSpPr>
        <p:spPr>
          <a:xfrm>
            <a:off x="7677585" y="498887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4" name="矩形 23">
            <a:extLst>
              <a:ext uri="{FF2B5EF4-FFF2-40B4-BE49-F238E27FC236}">
                <a16:creationId xmlns:a16="http://schemas.microsoft.com/office/drawing/2014/main" id="{0F884FDD-7A1F-2B76-FBFA-505DE2E6D7D0}"/>
              </a:ext>
            </a:extLst>
          </p:cNvPr>
          <p:cNvSpPr/>
          <p:nvPr/>
        </p:nvSpPr>
        <p:spPr>
          <a:xfrm>
            <a:off x="8115777"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5" name="矩形 24">
            <a:extLst>
              <a:ext uri="{FF2B5EF4-FFF2-40B4-BE49-F238E27FC236}">
                <a16:creationId xmlns:a16="http://schemas.microsoft.com/office/drawing/2014/main" id="{75C73913-2B69-37F1-3178-1B40F343D359}"/>
              </a:ext>
            </a:extLst>
          </p:cNvPr>
          <p:cNvSpPr/>
          <p:nvPr/>
        </p:nvSpPr>
        <p:spPr>
          <a:xfrm>
            <a:off x="8547635"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26" name="矩形 25">
            <a:extLst>
              <a:ext uri="{FF2B5EF4-FFF2-40B4-BE49-F238E27FC236}">
                <a16:creationId xmlns:a16="http://schemas.microsoft.com/office/drawing/2014/main" id="{AFA91A8E-0080-052D-24EC-8BCFDDE8F228}"/>
              </a:ext>
            </a:extLst>
          </p:cNvPr>
          <p:cNvSpPr/>
          <p:nvPr/>
        </p:nvSpPr>
        <p:spPr>
          <a:xfrm>
            <a:off x="6801201"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7" name="矩形 26">
            <a:extLst>
              <a:ext uri="{FF2B5EF4-FFF2-40B4-BE49-F238E27FC236}">
                <a16:creationId xmlns:a16="http://schemas.microsoft.com/office/drawing/2014/main" id="{4710DD4D-D05B-5FF0-B23B-75D560D9A278}"/>
              </a:ext>
            </a:extLst>
          </p:cNvPr>
          <p:cNvSpPr/>
          <p:nvPr/>
        </p:nvSpPr>
        <p:spPr>
          <a:xfrm>
            <a:off x="7239393"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28" name="矩形 27">
            <a:extLst>
              <a:ext uri="{FF2B5EF4-FFF2-40B4-BE49-F238E27FC236}">
                <a16:creationId xmlns:a16="http://schemas.microsoft.com/office/drawing/2014/main" id="{6B76FDC0-ADAE-43D7-D89F-96070B49C0F5}"/>
              </a:ext>
            </a:extLst>
          </p:cNvPr>
          <p:cNvSpPr/>
          <p:nvPr/>
        </p:nvSpPr>
        <p:spPr>
          <a:xfrm>
            <a:off x="7677585" y="541749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29" name="矩形 28">
            <a:extLst>
              <a:ext uri="{FF2B5EF4-FFF2-40B4-BE49-F238E27FC236}">
                <a16:creationId xmlns:a16="http://schemas.microsoft.com/office/drawing/2014/main" id="{705C5EDA-6678-99F0-5507-A54795C02B50}"/>
              </a:ext>
            </a:extLst>
          </p:cNvPr>
          <p:cNvSpPr/>
          <p:nvPr/>
        </p:nvSpPr>
        <p:spPr>
          <a:xfrm>
            <a:off x="8115777"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0" name="矩形 29">
            <a:extLst>
              <a:ext uri="{FF2B5EF4-FFF2-40B4-BE49-F238E27FC236}">
                <a16:creationId xmlns:a16="http://schemas.microsoft.com/office/drawing/2014/main" id="{1248D72D-3E64-3001-D1FD-5B3E1A02092F}"/>
              </a:ext>
            </a:extLst>
          </p:cNvPr>
          <p:cNvSpPr/>
          <p:nvPr/>
        </p:nvSpPr>
        <p:spPr>
          <a:xfrm>
            <a:off x="8547635"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31" name="矩形 30">
            <a:extLst>
              <a:ext uri="{FF2B5EF4-FFF2-40B4-BE49-F238E27FC236}">
                <a16:creationId xmlns:a16="http://schemas.microsoft.com/office/drawing/2014/main" id="{9361149B-A269-C0CA-1646-E476928FA68B}"/>
              </a:ext>
            </a:extLst>
          </p:cNvPr>
          <p:cNvSpPr/>
          <p:nvPr/>
        </p:nvSpPr>
        <p:spPr>
          <a:xfrm>
            <a:off x="6801201"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2" name="矩形 31">
            <a:extLst>
              <a:ext uri="{FF2B5EF4-FFF2-40B4-BE49-F238E27FC236}">
                <a16:creationId xmlns:a16="http://schemas.microsoft.com/office/drawing/2014/main" id="{C52D75F2-0888-E084-713F-616360C556B6}"/>
              </a:ext>
            </a:extLst>
          </p:cNvPr>
          <p:cNvSpPr/>
          <p:nvPr/>
        </p:nvSpPr>
        <p:spPr>
          <a:xfrm>
            <a:off x="7239393"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3" name="矩形 32">
            <a:extLst>
              <a:ext uri="{FF2B5EF4-FFF2-40B4-BE49-F238E27FC236}">
                <a16:creationId xmlns:a16="http://schemas.microsoft.com/office/drawing/2014/main" id="{5E341573-C5E3-D9CF-CF01-576F16B89530}"/>
              </a:ext>
            </a:extLst>
          </p:cNvPr>
          <p:cNvSpPr/>
          <p:nvPr/>
        </p:nvSpPr>
        <p:spPr>
          <a:xfrm>
            <a:off x="7677585" y="58461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4" name="矩形 33">
            <a:extLst>
              <a:ext uri="{FF2B5EF4-FFF2-40B4-BE49-F238E27FC236}">
                <a16:creationId xmlns:a16="http://schemas.microsoft.com/office/drawing/2014/main" id="{28A128C0-350A-E71F-FE60-F02E7B1A32DB}"/>
              </a:ext>
            </a:extLst>
          </p:cNvPr>
          <p:cNvSpPr/>
          <p:nvPr/>
        </p:nvSpPr>
        <p:spPr>
          <a:xfrm>
            <a:off x="8115777"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35" name="矩形 34">
            <a:extLst>
              <a:ext uri="{FF2B5EF4-FFF2-40B4-BE49-F238E27FC236}">
                <a16:creationId xmlns:a16="http://schemas.microsoft.com/office/drawing/2014/main" id="{94368ECA-90B8-A85C-6510-04C089BA54BF}"/>
              </a:ext>
            </a:extLst>
          </p:cNvPr>
          <p:cNvSpPr/>
          <p:nvPr/>
        </p:nvSpPr>
        <p:spPr>
          <a:xfrm>
            <a:off x="8547635"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36" name="文本框 35">
            <a:extLst>
              <a:ext uri="{FF2B5EF4-FFF2-40B4-BE49-F238E27FC236}">
                <a16:creationId xmlns:a16="http://schemas.microsoft.com/office/drawing/2014/main" id="{C92B33F9-D745-10AF-0792-A0998F863FA5}"/>
              </a:ext>
            </a:extLst>
          </p:cNvPr>
          <p:cNvSpPr txBox="1"/>
          <p:nvPr/>
        </p:nvSpPr>
        <p:spPr>
          <a:xfrm>
            <a:off x="6845762"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37" name="文本框 36">
            <a:extLst>
              <a:ext uri="{FF2B5EF4-FFF2-40B4-BE49-F238E27FC236}">
                <a16:creationId xmlns:a16="http://schemas.microsoft.com/office/drawing/2014/main" id="{FF58878B-7895-3FE9-CCAB-9FD42BF5EA5C}"/>
              </a:ext>
            </a:extLst>
          </p:cNvPr>
          <p:cNvSpPr txBox="1"/>
          <p:nvPr/>
        </p:nvSpPr>
        <p:spPr>
          <a:xfrm>
            <a:off x="7283954"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38" name="文本框 37">
            <a:extLst>
              <a:ext uri="{FF2B5EF4-FFF2-40B4-BE49-F238E27FC236}">
                <a16:creationId xmlns:a16="http://schemas.microsoft.com/office/drawing/2014/main" id="{38BACF50-38BF-10B8-8883-C6C3F510F337}"/>
              </a:ext>
            </a:extLst>
          </p:cNvPr>
          <p:cNvSpPr txBox="1"/>
          <p:nvPr/>
        </p:nvSpPr>
        <p:spPr>
          <a:xfrm>
            <a:off x="7702394"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39" name="文本框 38">
            <a:extLst>
              <a:ext uri="{FF2B5EF4-FFF2-40B4-BE49-F238E27FC236}">
                <a16:creationId xmlns:a16="http://schemas.microsoft.com/office/drawing/2014/main" id="{3D01BEF5-F817-9C6B-A8B2-03996714BF0D}"/>
              </a:ext>
            </a:extLst>
          </p:cNvPr>
          <p:cNvSpPr txBox="1"/>
          <p:nvPr/>
        </p:nvSpPr>
        <p:spPr>
          <a:xfrm>
            <a:off x="8140586"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FF65821D-3237-376F-96FF-734158590759}"/>
              </a:ext>
            </a:extLst>
          </p:cNvPr>
          <p:cNvSpPr txBox="1"/>
          <p:nvPr/>
        </p:nvSpPr>
        <p:spPr>
          <a:xfrm>
            <a:off x="8609831"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B8568C19-4205-7ABB-1DC2-F4EBDCBAAD3B}"/>
              </a:ext>
            </a:extLst>
          </p:cNvPr>
          <p:cNvSpPr txBox="1"/>
          <p:nvPr/>
        </p:nvSpPr>
        <p:spPr>
          <a:xfrm>
            <a:off x="6407571"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FCFA330D-709B-0A8A-37AC-6EA881D60F46}"/>
              </a:ext>
            </a:extLst>
          </p:cNvPr>
          <p:cNvSpPr txBox="1"/>
          <p:nvPr/>
        </p:nvSpPr>
        <p:spPr>
          <a:xfrm>
            <a:off x="6404382"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8EA9C4CE-5753-08BF-AC9B-E38263227C26}"/>
              </a:ext>
            </a:extLst>
          </p:cNvPr>
          <p:cNvSpPr txBox="1"/>
          <p:nvPr/>
        </p:nvSpPr>
        <p:spPr>
          <a:xfrm>
            <a:off x="6404381"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57E7E590-719F-24BB-881C-5E112D4AB679}"/>
              </a:ext>
            </a:extLst>
          </p:cNvPr>
          <p:cNvSpPr txBox="1"/>
          <p:nvPr/>
        </p:nvSpPr>
        <p:spPr>
          <a:xfrm>
            <a:off x="6403497"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114E8B45-C57F-3AA3-AEC9-9EB7E73EB0D3}"/>
              </a:ext>
            </a:extLst>
          </p:cNvPr>
          <p:cNvSpPr txBox="1"/>
          <p:nvPr/>
        </p:nvSpPr>
        <p:spPr>
          <a:xfrm>
            <a:off x="6403497"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B3FDBE73-7F0F-3D3F-0FBD-418939CEFDE5}"/>
              </a:ext>
            </a:extLst>
          </p:cNvPr>
          <p:cNvSpPr txBox="1"/>
          <p:nvPr/>
        </p:nvSpPr>
        <p:spPr>
          <a:xfrm>
            <a:off x="7702393"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A5</a:t>
            </a:r>
            <a:endParaRPr lang="zh-CN" altLang="en-US" sz="2400" dirty="0">
              <a:latin typeface="宋体" panose="02010600030101010101" pitchFamily="2" charset="-122"/>
              <a:ea typeface="宋体" panose="02010600030101010101" pitchFamily="2" charset="-122"/>
            </a:endParaRPr>
          </a:p>
        </p:txBody>
      </p:sp>
      <p:sp>
        <p:nvSpPr>
          <p:cNvPr id="62" name="矩形 61">
            <a:extLst>
              <a:ext uri="{FF2B5EF4-FFF2-40B4-BE49-F238E27FC236}">
                <a16:creationId xmlns:a16="http://schemas.microsoft.com/office/drawing/2014/main" id="{36E3331F-4CBE-5DC5-EEB1-1710974F2411}"/>
              </a:ext>
            </a:extLst>
          </p:cNvPr>
          <p:cNvSpPr/>
          <p:nvPr/>
        </p:nvSpPr>
        <p:spPr>
          <a:xfrm>
            <a:off x="9814505"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3" name="矩形 62">
            <a:extLst>
              <a:ext uri="{FF2B5EF4-FFF2-40B4-BE49-F238E27FC236}">
                <a16:creationId xmlns:a16="http://schemas.microsoft.com/office/drawing/2014/main" id="{67176F27-4090-D035-6773-BC8BC7989CD8}"/>
              </a:ext>
            </a:extLst>
          </p:cNvPr>
          <p:cNvSpPr/>
          <p:nvPr/>
        </p:nvSpPr>
        <p:spPr>
          <a:xfrm>
            <a:off x="10252697"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4" name="矩形 63">
            <a:extLst>
              <a:ext uri="{FF2B5EF4-FFF2-40B4-BE49-F238E27FC236}">
                <a16:creationId xmlns:a16="http://schemas.microsoft.com/office/drawing/2014/main" id="{DDF306E3-D773-35CA-23EF-35DDC8BF2971}"/>
              </a:ext>
            </a:extLst>
          </p:cNvPr>
          <p:cNvSpPr/>
          <p:nvPr/>
        </p:nvSpPr>
        <p:spPr>
          <a:xfrm>
            <a:off x="10690889" y="413162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65" name="矩形 64">
            <a:extLst>
              <a:ext uri="{FF2B5EF4-FFF2-40B4-BE49-F238E27FC236}">
                <a16:creationId xmlns:a16="http://schemas.microsoft.com/office/drawing/2014/main" id="{C4E01AEA-91C5-1CD4-8278-029467F5E338}"/>
              </a:ext>
            </a:extLst>
          </p:cNvPr>
          <p:cNvSpPr/>
          <p:nvPr/>
        </p:nvSpPr>
        <p:spPr>
          <a:xfrm>
            <a:off x="11129081"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6" name="矩形 65">
            <a:extLst>
              <a:ext uri="{FF2B5EF4-FFF2-40B4-BE49-F238E27FC236}">
                <a16:creationId xmlns:a16="http://schemas.microsoft.com/office/drawing/2014/main" id="{E4C85D98-7A59-03A4-696B-3545F850612C}"/>
              </a:ext>
            </a:extLst>
          </p:cNvPr>
          <p:cNvSpPr/>
          <p:nvPr/>
        </p:nvSpPr>
        <p:spPr>
          <a:xfrm>
            <a:off x="11560939"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67" name="矩形 66">
            <a:extLst>
              <a:ext uri="{FF2B5EF4-FFF2-40B4-BE49-F238E27FC236}">
                <a16:creationId xmlns:a16="http://schemas.microsoft.com/office/drawing/2014/main" id="{DEF03428-E7BA-63B1-36A7-E743CC3CE051}"/>
              </a:ext>
            </a:extLst>
          </p:cNvPr>
          <p:cNvSpPr/>
          <p:nvPr/>
        </p:nvSpPr>
        <p:spPr>
          <a:xfrm>
            <a:off x="9814505"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8" name="矩形 67">
            <a:extLst>
              <a:ext uri="{FF2B5EF4-FFF2-40B4-BE49-F238E27FC236}">
                <a16:creationId xmlns:a16="http://schemas.microsoft.com/office/drawing/2014/main" id="{D23DCD4A-4141-81AE-3713-9C2C209740C0}"/>
              </a:ext>
            </a:extLst>
          </p:cNvPr>
          <p:cNvSpPr/>
          <p:nvPr/>
        </p:nvSpPr>
        <p:spPr>
          <a:xfrm>
            <a:off x="10252697"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69" name="矩形 68">
            <a:extLst>
              <a:ext uri="{FF2B5EF4-FFF2-40B4-BE49-F238E27FC236}">
                <a16:creationId xmlns:a16="http://schemas.microsoft.com/office/drawing/2014/main" id="{BA427B3F-9ABF-2E1F-7E8C-B5C875A6933F}"/>
              </a:ext>
            </a:extLst>
          </p:cNvPr>
          <p:cNvSpPr/>
          <p:nvPr/>
        </p:nvSpPr>
        <p:spPr>
          <a:xfrm>
            <a:off x="10690889" y="456024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0" name="矩形 69">
            <a:extLst>
              <a:ext uri="{FF2B5EF4-FFF2-40B4-BE49-F238E27FC236}">
                <a16:creationId xmlns:a16="http://schemas.microsoft.com/office/drawing/2014/main" id="{5E3E2596-E8CD-F5D2-40E6-053C32360903}"/>
              </a:ext>
            </a:extLst>
          </p:cNvPr>
          <p:cNvSpPr/>
          <p:nvPr/>
        </p:nvSpPr>
        <p:spPr>
          <a:xfrm>
            <a:off x="11129081"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1" name="矩形 70">
            <a:extLst>
              <a:ext uri="{FF2B5EF4-FFF2-40B4-BE49-F238E27FC236}">
                <a16:creationId xmlns:a16="http://schemas.microsoft.com/office/drawing/2014/main" id="{720EA763-9F73-5452-6585-6E99C2FAF1A0}"/>
              </a:ext>
            </a:extLst>
          </p:cNvPr>
          <p:cNvSpPr/>
          <p:nvPr/>
        </p:nvSpPr>
        <p:spPr>
          <a:xfrm>
            <a:off x="11560939"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p>
        </p:txBody>
      </p:sp>
      <p:sp>
        <p:nvSpPr>
          <p:cNvPr id="72" name="矩形 71">
            <a:extLst>
              <a:ext uri="{FF2B5EF4-FFF2-40B4-BE49-F238E27FC236}">
                <a16:creationId xmlns:a16="http://schemas.microsoft.com/office/drawing/2014/main" id="{AE44785A-C5C1-AAA3-DEBE-66D404E13059}"/>
              </a:ext>
            </a:extLst>
          </p:cNvPr>
          <p:cNvSpPr/>
          <p:nvPr/>
        </p:nvSpPr>
        <p:spPr>
          <a:xfrm>
            <a:off x="9814505"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3" name="矩形 72">
            <a:extLst>
              <a:ext uri="{FF2B5EF4-FFF2-40B4-BE49-F238E27FC236}">
                <a16:creationId xmlns:a16="http://schemas.microsoft.com/office/drawing/2014/main" id="{946779C0-B97C-BAF5-DADA-9FBA37426FBD}"/>
              </a:ext>
            </a:extLst>
          </p:cNvPr>
          <p:cNvSpPr/>
          <p:nvPr/>
        </p:nvSpPr>
        <p:spPr>
          <a:xfrm>
            <a:off x="10252697"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4" name="矩形 73">
            <a:extLst>
              <a:ext uri="{FF2B5EF4-FFF2-40B4-BE49-F238E27FC236}">
                <a16:creationId xmlns:a16="http://schemas.microsoft.com/office/drawing/2014/main" id="{D79BD435-37AF-DD2F-A121-F9BA83393666}"/>
              </a:ext>
            </a:extLst>
          </p:cNvPr>
          <p:cNvSpPr/>
          <p:nvPr/>
        </p:nvSpPr>
        <p:spPr>
          <a:xfrm>
            <a:off x="10690889" y="498887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5" name="矩形 74">
            <a:extLst>
              <a:ext uri="{FF2B5EF4-FFF2-40B4-BE49-F238E27FC236}">
                <a16:creationId xmlns:a16="http://schemas.microsoft.com/office/drawing/2014/main" id="{8EF16BE3-C47F-D6F9-9D41-DEC6DAF66AE2}"/>
              </a:ext>
            </a:extLst>
          </p:cNvPr>
          <p:cNvSpPr/>
          <p:nvPr/>
        </p:nvSpPr>
        <p:spPr>
          <a:xfrm>
            <a:off x="11129081"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6" name="矩形 75">
            <a:extLst>
              <a:ext uri="{FF2B5EF4-FFF2-40B4-BE49-F238E27FC236}">
                <a16:creationId xmlns:a16="http://schemas.microsoft.com/office/drawing/2014/main" id="{91D104D9-0AB4-923E-92B0-2605B30DA72C}"/>
              </a:ext>
            </a:extLst>
          </p:cNvPr>
          <p:cNvSpPr/>
          <p:nvPr/>
        </p:nvSpPr>
        <p:spPr>
          <a:xfrm>
            <a:off x="11560939"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7" name="矩形 76">
            <a:extLst>
              <a:ext uri="{FF2B5EF4-FFF2-40B4-BE49-F238E27FC236}">
                <a16:creationId xmlns:a16="http://schemas.microsoft.com/office/drawing/2014/main" id="{CB0C2E93-291B-AE1B-C104-34B2115424BB}"/>
              </a:ext>
            </a:extLst>
          </p:cNvPr>
          <p:cNvSpPr/>
          <p:nvPr/>
        </p:nvSpPr>
        <p:spPr>
          <a:xfrm>
            <a:off x="9814505"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8" name="矩形 77">
            <a:extLst>
              <a:ext uri="{FF2B5EF4-FFF2-40B4-BE49-F238E27FC236}">
                <a16:creationId xmlns:a16="http://schemas.microsoft.com/office/drawing/2014/main" id="{298DE4F6-9C0F-7F9D-9485-898959DBD19D}"/>
              </a:ext>
            </a:extLst>
          </p:cNvPr>
          <p:cNvSpPr/>
          <p:nvPr/>
        </p:nvSpPr>
        <p:spPr>
          <a:xfrm>
            <a:off x="10252697"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79" name="矩形 78">
            <a:extLst>
              <a:ext uri="{FF2B5EF4-FFF2-40B4-BE49-F238E27FC236}">
                <a16:creationId xmlns:a16="http://schemas.microsoft.com/office/drawing/2014/main" id="{D6AC4754-C84B-5E11-849E-5DCAD43A6C9A}"/>
              </a:ext>
            </a:extLst>
          </p:cNvPr>
          <p:cNvSpPr/>
          <p:nvPr/>
        </p:nvSpPr>
        <p:spPr>
          <a:xfrm>
            <a:off x="10690889" y="541749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0" name="矩形 79">
            <a:extLst>
              <a:ext uri="{FF2B5EF4-FFF2-40B4-BE49-F238E27FC236}">
                <a16:creationId xmlns:a16="http://schemas.microsoft.com/office/drawing/2014/main" id="{A89972E7-73FE-A96B-5B14-24617B18BA61}"/>
              </a:ext>
            </a:extLst>
          </p:cNvPr>
          <p:cNvSpPr/>
          <p:nvPr/>
        </p:nvSpPr>
        <p:spPr>
          <a:xfrm>
            <a:off x="11129081"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1" name="矩形 80">
            <a:extLst>
              <a:ext uri="{FF2B5EF4-FFF2-40B4-BE49-F238E27FC236}">
                <a16:creationId xmlns:a16="http://schemas.microsoft.com/office/drawing/2014/main" id="{71E005FF-61F0-4D26-5E33-49C1085216AA}"/>
              </a:ext>
            </a:extLst>
          </p:cNvPr>
          <p:cNvSpPr/>
          <p:nvPr/>
        </p:nvSpPr>
        <p:spPr>
          <a:xfrm>
            <a:off x="11560939"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82" name="矩形 81">
            <a:extLst>
              <a:ext uri="{FF2B5EF4-FFF2-40B4-BE49-F238E27FC236}">
                <a16:creationId xmlns:a16="http://schemas.microsoft.com/office/drawing/2014/main" id="{EFC619A8-48E3-5C1F-3793-440FD72B18A4}"/>
              </a:ext>
            </a:extLst>
          </p:cNvPr>
          <p:cNvSpPr/>
          <p:nvPr/>
        </p:nvSpPr>
        <p:spPr>
          <a:xfrm>
            <a:off x="9814505"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3" name="矩形 82">
            <a:extLst>
              <a:ext uri="{FF2B5EF4-FFF2-40B4-BE49-F238E27FC236}">
                <a16:creationId xmlns:a16="http://schemas.microsoft.com/office/drawing/2014/main" id="{FDA98818-EAA2-1B05-DA76-07E129D0E7A7}"/>
              </a:ext>
            </a:extLst>
          </p:cNvPr>
          <p:cNvSpPr/>
          <p:nvPr/>
        </p:nvSpPr>
        <p:spPr>
          <a:xfrm>
            <a:off x="10252697"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4" name="矩形 83">
            <a:extLst>
              <a:ext uri="{FF2B5EF4-FFF2-40B4-BE49-F238E27FC236}">
                <a16:creationId xmlns:a16="http://schemas.microsoft.com/office/drawing/2014/main" id="{9D414BC5-2355-BB5B-512B-D8BCADA3E9D2}"/>
              </a:ext>
            </a:extLst>
          </p:cNvPr>
          <p:cNvSpPr/>
          <p:nvPr/>
        </p:nvSpPr>
        <p:spPr>
          <a:xfrm>
            <a:off x="10690889" y="58461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5" name="矩形 84">
            <a:extLst>
              <a:ext uri="{FF2B5EF4-FFF2-40B4-BE49-F238E27FC236}">
                <a16:creationId xmlns:a16="http://schemas.microsoft.com/office/drawing/2014/main" id="{D579C2DC-7D76-2FDE-D837-D3312B808DDE}"/>
              </a:ext>
            </a:extLst>
          </p:cNvPr>
          <p:cNvSpPr/>
          <p:nvPr/>
        </p:nvSpPr>
        <p:spPr>
          <a:xfrm>
            <a:off x="11129081"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6" name="矩形 85">
            <a:extLst>
              <a:ext uri="{FF2B5EF4-FFF2-40B4-BE49-F238E27FC236}">
                <a16:creationId xmlns:a16="http://schemas.microsoft.com/office/drawing/2014/main" id="{D38F504A-37A7-CE3F-E5A2-54AC30ECC075}"/>
              </a:ext>
            </a:extLst>
          </p:cNvPr>
          <p:cNvSpPr/>
          <p:nvPr/>
        </p:nvSpPr>
        <p:spPr>
          <a:xfrm>
            <a:off x="11560939"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87" name="文本框 86">
            <a:extLst>
              <a:ext uri="{FF2B5EF4-FFF2-40B4-BE49-F238E27FC236}">
                <a16:creationId xmlns:a16="http://schemas.microsoft.com/office/drawing/2014/main" id="{99340166-AECF-C316-80CE-B49A33A2A797}"/>
              </a:ext>
            </a:extLst>
          </p:cNvPr>
          <p:cNvSpPr txBox="1"/>
          <p:nvPr/>
        </p:nvSpPr>
        <p:spPr>
          <a:xfrm>
            <a:off x="9859066" y="352710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88" name="文本框 87">
            <a:extLst>
              <a:ext uri="{FF2B5EF4-FFF2-40B4-BE49-F238E27FC236}">
                <a16:creationId xmlns:a16="http://schemas.microsoft.com/office/drawing/2014/main" id="{7ADBC707-1FCA-3039-E570-64C2730B6408}"/>
              </a:ext>
            </a:extLst>
          </p:cNvPr>
          <p:cNvSpPr txBox="1"/>
          <p:nvPr/>
        </p:nvSpPr>
        <p:spPr>
          <a:xfrm>
            <a:off x="10297258"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89" name="文本框 88">
            <a:extLst>
              <a:ext uri="{FF2B5EF4-FFF2-40B4-BE49-F238E27FC236}">
                <a16:creationId xmlns:a16="http://schemas.microsoft.com/office/drawing/2014/main" id="{97E45713-4603-516F-252B-7574D99C5947}"/>
              </a:ext>
            </a:extLst>
          </p:cNvPr>
          <p:cNvSpPr txBox="1"/>
          <p:nvPr/>
        </p:nvSpPr>
        <p:spPr>
          <a:xfrm>
            <a:off x="10715698"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0" name="文本框 89">
            <a:extLst>
              <a:ext uri="{FF2B5EF4-FFF2-40B4-BE49-F238E27FC236}">
                <a16:creationId xmlns:a16="http://schemas.microsoft.com/office/drawing/2014/main" id="{84EEF94E-9B93-8986-C890-5E5F6999792C}"/>
              </a:ext>
            </a:extLst>
          </p:cNvPr>
          <p:cNvSpPr txBox="1"/>
          <p:nvPr/>
        </p:nvSpPr>
        <p:spPr>
          <a:xfrm>
            <a:off x="11153890"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1" name="文本框 90">
            <a:extLst>
              <a:ext uri="{FF2B5EF4-FFF2-40B4-BE49-F238E27FC236}">
                <a16:creationId xmlns:a16="http://schemas.microsoft.com/office/drawing/2014/main" id="{778947B8-0B26-35F8-3CCD-E1CE4F1DA99C}"/>
              </a:ext>
            </a:extLst>
          </p:cNvPr>
          <p:cNvSpPr txBox="1"/>
          <p:nvPr/>
        </p:nvSpPr>
        <p:spPr>
          <a:xfrm>
            <a:off x="11623135"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790A8259-9ADD-02BC-7DDB-275C345A5473}"/>
              </a:ext>
            </a:extLst>
          </p:cNvPr>
          <p:cNvSpPr txBox="1"/>
          <p:nvPr/>
        </p:nvSpPr>
        <p:spPr>
          <a:xfrm>
            <a:off x="9420875" y="409858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93" name="文本框 92">
            <a:extLst>
              <a:ext uri="{FF2B5EF4-FFF2-40B4-BE49-F238E27FC236}">
                <a16:creationId xmlns:a16="http://schemas.microsoft.com/office/drawing/2014/main" id="{3587BA84-6CB0-FC6D-2C66-3B5678F1B821}"/>
              </a:ext>
            </a:extLst>
          </p:cNvPr>
          <p:cNvSpPr txBox="1"/>
          <p:nvPr/>
        </p:nvSpPr>
        <p:spPr>
          <a:xfrm>
            <a:off x="9417686" y="452720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94" name="文本框 93">
            <a:extLst>
              <a:ext uri="{FF2B5EF4-FFF2-40B4-BE49-F238E27FC236}">
                <a16:creationId xmlns:a16="http://schemas.microsoft.com/office/drawing/2014/main" id="{69AB2516-8A78-C90F-B557-EAD87A0E8062}"/>
              </a:ext>
            </a:extLst>
          </p:cNvPr>
          <p:cNvSpPr txBox="1"/>
          <p:nvPr/>
        </p:nvSpPr>
        <p:spPr>
          <a:xfrm>
            <a:off x="9417685" y="497235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95" name="文本框 94">
            <a:extLst>
              <a:ext uri="{FF2B5EF4-FFF2-40B4-BE49-F238E27FC236}">
                <a16:creationId xmlns:a16="http://schemas.microsoft.com/office/drawing/2014/main" id="{D7CCF50F-53E9-E2F0-2F44-BC51B84446A7}"/>
              </a:ext>
            </a:extLst>
          </p:cNvPr>
          <p:cNvSpPr txBox="1"/>
          <p:nvPr/>
        </p:nvSpPr>
        <p:spPr>
          <a:xfrm>
            <a:off x="9416801" y="5398444"/>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96" name="文本框 95">
            <a:extLst>
              <a:ext uri="{FF2B5EF4-FFF2-40B4-BE49-F238E27FC236}">
                <a16:creationId xmlns:a16="http://schemas.microsoft.com/office/drawing/2014/main" id="{222868FB-1A0A-3B1D-C2F7-55E2DE136CC3}"/>
              </a:ext>
            </a:extLst>
          </p:cNvPr>
          <p:cNvSpPr txBox="1"/>
          <p:nvPr/>
        </p:nvSpPr>
        <p:spPr>
          <a:xfrm>
            <a:off x="9416801" y="58130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E58C827E-6552-00AF-21B8-60C56C990C4B}"/>
              </a:ext>
            </a:extLst>
          </p:cNvPr>
          <p:cNvSpPr txBox="1"/>
          <p:nvPr/>
        </p:nvSpPr>
        <p:spPr>
          <a:xfrm>
            <a:off x="10715697" y="6396335"/>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P5</a:t>
            </a:r>
            <a:endParaRPr lang="zh-CN" altLang="en-US" sz="2400" dirty="0">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60EE5D7C-4820-CB43-2A3D-67244E361144}"/>
              </a:ext>
            </a:extLst>
          </p:cNvPr>
          <p:cNvSpPr/>
          <p:nvPr/>
        </p:nvSpPr>
        <p:spPr>
          <a:xfrm>
            <a:off x="678796"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43" name="矩形 42">
            <a:extLst>
              <a:ext uri="{FF2B5EF4-FFF2-40B4-BE49-F238E27FC236}">
                <a16:creationId xmlns:a16="http://schemas.microsoft.com/office/drawing/2014/main" id="{698B66AA-BC26-CEA0-7C0B-EE8CB26C39EC}"/>
              </a:ext>
            </a:extLst>
          </p:cNvPr>
          <p:cNvSpPr/>
          <p:nvPr/>
        </p:nvSpPr>
        <p:spPr>
          <a:xfrm>
            <a:off x="1116988" y="41316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53" name="矩形 52">
            <a:extLst>
              <a:ext uri="{FF2B5EF4-FFF2-40B4-BE49-F238E27FC236}">
                <a16:creationId xmlns:a16="http://schemas.microsoft.com/office/drawing/2014/main" id="{216B06C0-ADE3-9F5A-9FB4-75DAB2228BB6}"/>
              </a:ext>
            </a:extLst>
          </p:cNvPr>
          <p:cNvSpPr/>
          <p:nvPr/>
        </p:nvSpPr>
        <p:spPr>
          <a:xfrm>
            <a:off x="1555180" y="413162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61" name="矩形 60">
            <a:extLst>
              <a:ext uri="{FF2B5EF4-FFF2-40B4-BE49-F238E27FC236}">
                <a16:creationId xmlns:a16="http://schemas.microsoft.com/office/drawing/2014/main" id="{717712D3-C8A9-0EE7-FE24-C87E8A7BDC06}"/>
              </a:ext>
            </a:extLst>
          </p:cNvPr>
          <p:cNvSpPr/>
          <p:nvPr/>
        </p:nvSpPr>
        <p:spPr>
          <a:xfrm>
            <a:off x="1993372" y="41316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98" name="矩形 97">
            <a:extLst>
              <a:ext uri="{FF2B5EF4-FFF2-40B4-BE49-F238E27FC236}">
                <a16:creationId xmlns:a16="http://schemas.microsoft.com/office/drawing/2014/main" id="{1F3920C2-DF7C-616A-BC4D-EDCB519B1430}"/>
              </a:ext>
            </a:extLst>
          </p:cNvPr>
          <p:cNvSpPr/>
          <p:nvPr/>
        </p:nvSpPr>
        <p:spPr>
          <a:xfrm>
            <a:off x="2425230" y="41316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60</a:t>
            </a:r>
            <a:endParaRPr lang="zh-CN" altLang="en-US" sz="1200" dirty="0">
              <a:solidFill>
                <a:schemeClr val="tx1"/>
              </a:solidFill>
            </a:endParaRPr>
          </a:p>
        </p:txBody>
      </p:sp>
      <p:sp>
        <p:nvSpPr>
          <p:cNvPr id="99" name="矩形 98">
            <a:extLst>
              <a:ext uri="{FF2B5EF4-FFF2-40B4-BE49-F238E27FC236}">
                <a16:creationId xmlns:a16="http://schemas.microsoft.com/office/drawing/2014/main" id="{67141BF0-D17D-7F87-2FF3-9436B7280FBD}"/>
              </a:ext>
            </a:extLst>
          </p:cNvPr>
          <p:cNvSpPr/>
          <p:nvPr/>
        </p:nvSpPr>
        <p:spPr>
          <a:xfrm>
            <a:off x="678796"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0" name="矩形 99">
            <a:extLst>
              <a:ext uri="{FF2B5EF4-FFF2-40B4-BE49-F238E27FC236}">
                <a16:creationId xmlns:a16="http://schemas.microsoft.com/office/drawing/2014/main" id="{45A66C09-9E4F-F414-BD59-332B381235F5}"/>
              </a:ext>
            </a:extLst>
          </p:cNvPr>
          <p:cNvSpPr/>
          <p:nvPr/>
        </p:nvSpPr>
        <p:spPr>
          <a:xfrm>
            <a:off x="1116988" y="456024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1" name="矩形 100">
            <a:extLst>
              <a:ext uri="{FF2B5EF4-FFF2-40B4-BE49-F238E27FC236}">
                <a16:creationId xmlns:a16="http://schemas.microsoft.com/office/drawing/2014/main" id="{D3042695-1C9B-529D-07EF-8597B6BF4DCB}"/>
              </a:ext>
            </a:extLst>
          </p:cNvPr>
          <p:cNvSpPr/>
          <p:nvPr/>
        </p:nvSpPr>
        <p:spPr>
          <a:xfrm>
            <a:off x="1555180" y="456024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02" name="矩形 101">
            <a:extLst>
              <a:ext uri="{FF2B5EF4-FFF2-40B4-BE49-F238E27FC236}">
                <a16:creationId xmlns:a16="http://schemas.microsoft.com/office/drawing/2014/main" id="{4C610335-789F-F0C2-C3D6-AD8125F0CA07}"/>
              </a:ext>
            </a:extLst>
          </p:cNvPr>
          <p:cNvSpPr/>
          <p:nvPr/>
        </p:nvSpPr>
        <p:spPr>
          <a:xfrm>
            <a:off x="1993372" y="456024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3" name="矩形 102">
            <a:extLst>
              <a:ext uri="{FF2B5EF4-FFF2-40B4-BE49-F238E27FC236}">
                <a16:creationId xmlns:a16="http://schemas.microsoft.com/office/drawing/2014/main" id="{219BB4B0-59F3-7F32-13B3-CD7A7F5AC59D}"/>
              </a:ext>
            </a:extLst>
          </p:cNvPr>
          <p:cNvSpPr/>
          <p:nvPr/>
        </p:nvSpPr>
        <p:spPr>
          <a:xfrm>
            <a:off x="2425230" y="456024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04" name="矩形 103">
            <a:extLst>
              <a:ext uri="{FF2B5EF4-FFF2-40B4-BE49-F238E27FC236}">
                <a16:creationId xmlns:a16="http://schemas.microsoft.com/office/drawing/2014/main" id="{4577FCE3-2E92-ABAF-5DB9-6FC978C525A5}"/>
              </a:ext>
            </a:extLst>
          </p:cNvPr>
          <p:cNvSpPr/>
          <p:nvPr/>
        </p:nvSpPr>
        <p:spPr>
          <a:xfrm>
            <a:off x="678796"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5" name="矩形 104">
            <a:extLst>
              <a:ext uri="{FF2B5EF4-FFF2-40B4-BE49-F238E27FC236}">
                <a16:creationId xmlns:a16="http://schemas.microsoft.com/office/drawing/2014/main" id="{59B0BA15-942F-63B2-87C5-093153EA54FD}"/>
              </a:ext>
            </a:extLst>
          </p:cNvPr>
          <p:cNvSpPr/>
          <p:nvPr/>
        </p:nvSpPr>
        <p:spPr>
          <a:xfrm>
            <a:off x="1116988" y="498887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6" name="矩形 105">
            <a:extLst>
              <a:ext uri="{FF2B5EF4-FFF2-40B4-BE49-F238E27FC236}">
                <a16:creationId xmlns:a16="http://schemas.microsoft.com/office/drawing/2014/main" id="{F15ADC31-710C-1AF5-AC05-3D98D3D12329}"/>
              </a:ext>
            </a:extLst>
          </p:cNvPr>
          <p:cNvSpPr/>
          <p:nvPr/>
        </p:nvSpPr>
        <p:spPr>
          <a:xfrm>
            <a:off x="1555180" y="498887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07" name="矩形 106">
            <a:extLst>
              <a:ext uri="{FF2B5EF4-FFF2-40B4-BE49-F238E27FC236}">
                <a16:creationId xmlns:a16="http://schemas.microsoft.com/office/drawing/2014/main" id="{8EBE0289-E7F3-E904-4D7E-5E27CBA758EB}"/>
              </a:ext>
            </a:extLst>
          </p:cNvPr>
          <p:cNvSpPr/>
          <p:nvPr/>
        </p:nvSpPr>
        <p:spPr>
          <a:xfrm>
            <a:off x="1993372" y="498887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08" name="矩形 107">
            <a:extLst>
              <a:ext uri="{FF2B5EF4-FFF2-40B4-BE49-F238E27FC236}">
                <a16:creationId xmlns:a16="http://schemas.microsoft.com/office/drawing/2014/main" id="{A6E528A6-AAE7-805C-6890-BD49019548DC}"/>
              </a:ext>
            </a:extLst>
          </p:cNvPr>
          <p:cNvSpPr/>
          <p:nvPr/>
        </p:nvSpPr>
        <p:spPr>
          <a:xfrm>
            <a:off x="2425230" y="498887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09" name="矩形 108">
            <a:extLst>
              <a:ext uri="{FF2B5EF4-FFF2-40B4-BE49-F238E27FC236}">
                <a16:creationId xmlns:a16="http://schemas.microsoft.com/office/drawing/2014/main" id="{99BE73DC-D0D6-ADE1-0624-59874D970518}"/>
              </a:ext>
            </a:extLst>
          </p:cNvPr>
          <p:cNvSpPr/>
          <p:nvPr/>
        </p:nvSpPr>
        <p:spPr>
          <a:xfrm>
            <a:off x="678796"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0" name="矩形 109">
            <a:extLst>
              <a:ext uri="{FF2B5EF4-FFF2-40B4-BE49-F238E27FC236}">
                <a16:creationId xmlns:a16="http://schemas.microsoft.com/office/drawing/2014/main" id="{335B029E-6A88-9184-0613-B7D26FBBA1C9}"/>
              </a:ext>
            </a:extLst>
          </p:cNvPr>
          <p:cNvSpPr/>
          <p:nvPr/>
        </p:nvSpPr>
        <p:spPr>
          <a:xfrm>
            <a:off x="1116988" y="541749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1" name="矩形 110">
            <a:extLst>
              <a:ext uri="{FF2B5EF4-FFF2-40B4-BE49-F238E27FC236}">
                <a16:creationId xmlns:a16="http://schemas.microsoft.com/office/drawing/2014/main" id="{16C8572C-AB28-9B39-379B-D442AC835EB6}"/>
              </a:ext>
            </a:extLst>
          </p:cNvPr>
          <p:cNvSpPr/>
          <p:nvPr/>
        </p:nvSpPr>
        <p:spPr>
          <a:xfrm>
            <a:off x="1555180" y="5417495"/>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112" name="矩形 111">
            <a:extLst>
              <a:ext uri="{FF2B5EF4-FFF2-40B4-BE49-F238E27FC236}">
                <a16:creationId xmlns:a16="http://schemas.microsoft.com/office/drawing/2014/main" id="{EA98DC5A-6298-6E32-E128-178D0A0D5D9E}"/>
              </a:ext>
            </a:extLst>
          </p:cNvPr>
          <p:cNvSpPr/>
          <p:nvPr/>
        </p:nvSpPr>
        <p:spPr>
          <a:xfrm>
            <a:off x="1993372" y="541749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3" name="矩形 112">
            <a:extLst>
              <a:ext uri="{FF2B5EF4-FFF2-40B4-BE49-F238E27FC236}">
                <a16:creationId xmlns:a16="http://schemas.microsoft.com/office/drawing/2014/main" id="{33291F81-84DF-2E5D-E172-9589EB1D44A5}"/>
              </a:ext>
            </a:extLst>
          </p:cNvPr>
          <p:cNvSpPr/>
          <p:nvPr/>
        </p:nvSpPr>
        <p:spPr>
          <a:xfrm>
            <a:off x="2425230" y="5417494"/>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14" name="矩形 113">
            <a:extLst>
              <a:ext uri="{FF2B5EF4-FFF2-40B4-BE49-F238E27FC236}">
                <a16:creationId xmlns:a16="http://schemas.microsoft.com/office/drawing/2014/main" id="{9BFA8277-47D9-674E-8A53-F66E04E9D8F8}"/>
              </a:ext>
            </a:extLst>
          </p:cNvPr>
          <p:cNvSpPr/>
          <p:nvPr/>
        </p:nvSpPr>
        <p:spPr>
          <a:xfrm>
            <a:off x="678796"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5" name="矩形 114">
            <a:extLst>
              <a:ext uri="{FF2B5EF4-FFF2-40B4-BE49-F238E27FC236}">
                <a16:creationId xmlns:a16="http://schemas.microsoft.com/office/drawing/2014/main" id="{156AFB09-D08E-74EF-1A71-92F01A533513}"/>
              </a:ext>
            </a:extLst>
          </p:cNvPr>
          <p:cNvSpPr/>
          <p:nvPr/>
        </p:nvSpPr>
        <p:spPr>
          <a:xfrm>
            <a:off x="1116988" y="584611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6" name="矩形 115">
            <a:extLst>
              <a:ext uri="{FF2B5EF4-FFF2-40B4-BE49-F238E27FC236}">
                <a16:creationId xmlns:a16="http://schemas.microsoft.com/office/drawing/2014/main" id="{02B7C05B-F4EB-DBBE-8FE8-D9405657E70F}"/>
              </a:ext>
            </a:extLst>
          </p:cNvPr>
          <p:cNvSpPr/>
          <p:nvPr/>
        </p:nvSpPr>
        <p:spPr>
          <a:xfrm>
            <a:off x="1555180" y="5846120"/>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7" name="矩形 116">
            <a:extLst>
              <a:ext uri="{FF2B5EF4-FFF2-40B4-BE49-F238E27FC236}">
                <a16:creationId xmlns:a16="http://schemas.microsoft.com/office/drawing/2014/main" id="{527F7912-9DBB-ED5B-688D-42B32F965564}"/>
              </a:ext>
            </a:extLst>
          </p:cNvPr>
          <p:cNvSpPr/>
          <p:nvPr/>
        </p:nvSpPr>
        <p:spPr>
          <a:xfrm>
            <a:off x="1993372" y="584611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18" name="矩形 117">
            <a:extLst>
              <a:ext uri="{FF2B5EF4-FFF2-40B4-BE49-F238E27FC236}">
                <a16:creationId xmlns:a16="http://schemas.microsoft.com/office/drawing/2014/main" id="{F3C351E2-E0FC-D13C-BBF2-74F2835B724C}"/>
              </a:ext>
            </a:extLst>
          </p:cNvPr>
          <p:cNvSpPr/>
          <p:nvPr/>
        </p:nvSpPr>
        <p:spPr>
          <a:xfrm>
            <a:off x="2425230" y="5846119"/>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19" name="文本框 118">
            <a:extLst>
              <a:ext uri="{FF2B5EF4-FFF2-40B4-BE49-F238E27FC236}">
                <a16:creationId xmlns:a16="http://schemas.microsoft.com/office/drawing/2014/main" id="{D65CC836-764B-BDDC-188C-3B2C35FF6C4E}"/>
              </a:ext>
            </a:extLst>
          </p:cNvPr>
          <p:cNvSpPr txBox="1"/>
          <p:nvPr/>
        </p:nvSpPr>
        <p:spPr>
          <a:xfrm>
            <a:off x="723357"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20" name="文本框 119">
            <a:extLst>
              <a:ext uri="{FF2B5EF4-FFF2-40B4-BE49-F238E27FC236}">
                <a16:creationId xmlns:a16="http://schemas.microsoft.com/office/drawing/2014/main" id="{0CA8BC57-204B-A12F-7F14-AA55FD4D4D05}"/>
              </a:ext>
            </a:extLst>
          </p:cNvPr>
          <p:cNvSpPr txBox="1"/>
          <p:nvPr/>
        </p:nvSpPr>
        <p:spPr>
          <a:xfrm>
            <a:off x="1161549"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1" name="文本框 120">
            <a:extLst>
              <a:ext uri="{FF2B5EF4-FFF2-40B4-BE49-F238E27FC236}">
                <a16:creationId xmlns:a16="http://schemas.microsoft.com/office/drawing/2014/main" id="{CA029076-10CD-7DD3-7E58-0AB347AFA226}"/>
              </a:ext>
            </a:extLst>
          </p:cNvPr>
          <p:cNvSpPr txBox="1"/>
          <p:nvPr/>
        </p:nvSpPr>
        <p:spPr>
          <a:xfrm>
            <a:off x="1579989"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2" name="文本框 121">
            <a:extLst>
              <a:ext uri="{FF2B5EF4-FFF2-40B4-BE49-F238E27FC236}">
                <a16:creationId xmlns:a16="http://schemas.microsoft.com/office/drawing/2014/main" id="{B84EF7BA-3C3E-A372-FDEB-224B676E9F5E}"/>
              </a:ext>
            </a:extLst>
          </p:cNvPr>
          <p:cNvSpPr txBox="1"/>
          <p:nvPr/>
        </p:nvSpPr>
        <p:spPr>
          <a:xfrm>
            <a:off x="2018181" y="352709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3" name="文本框 122">
            <a:extLst>
              <a:ext uri="{FF2B5EF4-FFF2-40B4-BE49-F238E27FC236}">
                <a16:creationId xmlns:a16="http://schemas.microsoft.com/office/drawing/2014/main" id="{5BE154FD-6640-2E2D-EAA8-6CB00AAAC491}"/>
              </a:ext>
            </a:extLst>
          </p:cNvPr>
          <p:cNvSpPr txBox="1"/>
          <p:nvPr/>
        </p:nvSpPr>
        <p:spPr>
          <a:xfrm>
            <a:off x="2487426" y="352709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24" name="文本框 123">
            <a:extLst>
              <a:ext uri="{FF2B5EF4-FFF2-40B4-BE49-F238E27FC236}">
                <a16:creationId xmlns:a16="http://schemas.microsoft.com/office/drawing/2014/main" id="{E2FD91D4-8BEC-A9E9-FB8F-C02E41F9711D}"/>
              </a:ext>
            </a:extLst>
          </p:cNvPr>
          <p:cNvSpPr txBox="1"/>
          <p:nvPr/>
        </p:nvSpPr>
        <p:spPr>
          <a:xfrm>
            <a:off x="285166" y="40985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25" name="文本框 124">
            <a:extLst>
              <a:ext uri="{FF2B5EF4-FFF2-40B4-BE49-F238E27FC236}">
                <a16:creationId xmlns:a16="http://schemas.microsoft.com/office/drawing/2014/main" id="{96E9FBE7-8129-8743-7D82-D29DBA2DCC55}"/>
              </a:ext>
            </a:extLst>
          </p:cNvPr>
          <p:cNvSpPr txBox="1"/>
          <p:nvPr/>
        </p:nvSpPr>
        <p:spPr>
          <a:xfrm>
            <a:off x="281977" y="452720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26" name="文本框 125">
            <a:extLst>
              <a:ext uri="{FF2B5EF4-FFF2-40B4-BE49-F238E27FC236}">
                <a16:creationId xmlns:a16="http://schemas.microsoft.com/office/drawing/2014/main" id="{D2641E1A-9407-B3BB-74AC-4826E8EC166D}"/>
              </a:ext>
            </a:extLst>
          </p:cNvPr>
          <p:cNvSpPr txBox="1"/>
          <p:nvPr/>
        </p:nvSpPr>
        <p:spPr>
          <a:xfrm>
            <a:off x="281976" y="497234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27" name="文本框 126">
            <a:extLst>
              <a:ext uri="{FF2B5EF4-FFF2-40B4-BE49-F238E27FC236}">
                <a16:creationId xmlns:a16="http://schemas.microsoft.com/office/drawing/2014/main" id="{27562F6A-9558-0FBF-5F11-491CB893B31E}"/>
              </a:ext>
            </a:extLst>
          </p:cNvPr>
          <p:cNvSpPr txBox="1"/>
          <p:nvPr/>
        </p:nvSpPr>
        <p:spPr>
          <a:xfrm>
            <a:off x="281092" y="539844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28" name="文本框 127">
            <a:extLst>
              <a:ext uri="{FF2B5EF4-FFF2-40B4-BE49-F238E27FC236}">
                <a16:creationId xmlns:a16="http://schemas.microsoft.com/office/drawing/2014/main" id="{C26215A5-0A97-6761-582B-F93F51E1E14B}"/>
              </a:ext>
            </a:extLst>
          </p:cNvPr>
          <p:cNvSpPr txBox="1"/>
          <p:nvPr/>
        </p:nvSpPr>
        <p:spPr>
          <a:xfrm>
            <a:off x="281092" y="581307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29" name="文本框 128">
            <a:extLst>
              <a:ext uri="{FF2B5EF4-FFF2-40B4-BE49-F238E27FC236}">
                <a16:creationId xmlns:a16="http://schemas.microsoft.com/office/drawing/2014/main" id="{FB76EBD7-2BD7-6D04-403F-9B264634EB92}"/>
              </a:ext>
            </a:extLst>
          </p:cNvPr>
          <p:cNvSpPr txBox="1"/>
          <p:nvPr/>
        </p:nvSpPr>
        <p:spPr>
          <a:xfrm>
            <a:off x="1579988" y="6396334"/>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A4</a:t>
            </a:r>
            <a:endParaRPr lang="zh-CN" altLang="en-US" sz="2400" dirty="0">
              <a:latin typeface="宋体" panose="02010600030101010101" pitchFamily="2" charset="-122"/>
              <a:ea typeface="宋体" panose="02010600030101010101" pitchFamily="2" charset="-122"/>
            </a:endParaRPr>
          </a:p>
        </p:txBody>
      </p:sp>
      <p:sp>
        <p:nvSpPr>
          <p:cNvPr id="130" name="矩形 129">
            <a:extLst>
              <a:ext uri="{FF2B5EF4-FFF2-40B4-BE49-F238E27FC236}">
                <a16:creationId xmlns:a16="http://schemas.microsoft.com/office/drawing/2014/main" id="{3B82AC6F-6266-08C5-E3C6-EDC6A3CC6960}"/>
              </a:ext>
            </a:extLst>
          </p:cNvPr>
          <p:cNvSpPr/>
          <p:nvPr/>
        </p:nvSpPr>
        <p:spPr>
          <a:xfrm>
            <a:off x="3742749"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1" name="矩形 130">
            <a:extLst>
              <a:ext uri="{FF2B5EF4-FFF2-40B4-BE49-F238E27FC236}">
                <a16:creationId xmlns:a16="http://schemas.microsoft.com/office/drawing/2014/main" id="{E9845406-AFA7-836C-F6AF-21BE5696EC30}"/>
              </a:ext>
            </a:extLst>
          </p:cNvPr>
          <p:cNvSpPr/>
          <p:nvPr/>
        </p:nvSpPr>
        <p:spPr>
          <a:xfrm>
            <a:off x="4180941" y="41316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2" name="矩形 131">
            <a:extLst>
              <a:ext uri="{FF2B5EF4-FFF2-40B4-BE49-F238E27FC236}">
                <a16:creationId xmlns:a16="http://schemas.microsoft.com/office/drawing/2014/main" id="{91335BEA-0BF7-746F-D598-9FA71A10BDD3}"/>
              </a:ext>
            </a:extLst>
          </p:cNvPr>
          <p:cNvSpPr/>
          <p:nvPr/>
        </p:nvSpPr>
        <p:spPr>
          <a:xfrm>
            <a:off x="4619133" y="413162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133" name="矩形 132">
            <a:extLst>
              <a:ext uri="{FF2B5EF4-FFF2-40B4-BE49-F238E27FC236}">
                <a16:creationId xmlns:a16="http://schemas.microsoft.com/office/drawing/2014/main" id="{79B36761-A798-9A0C-8087-768E2D0A13E2}"/>
              </a:ext>
            </a:extLst>
          </p:cNvPr>
          <p:cNvSpPr/>
          <p:nvPr/>
        </p:nvSpPr>
        <p:spPr>
          <a:xfrm>
            <a:off x="5057325" y="41316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4" name="矩形 133">
            <a:extLst>
              <a:ext uri="{FF2B5EF4-FFF2-40B4-BE49-F238E27FC236}">
                <a16:creationId xmlns:a16="http://schemas.microsoft.com/office/drawing/2014/main" id="{C24FA464-EDA8-2D17-2FD0-EB064DF01FFE}"/>
              </a:ext>
            </a:extLst>
          </p:cNvPr>
          <p:cNvSpPr/>
          <p:nvPr/>
        </p:nvSpPr>
        <p:spPr>
          <a:xfrm>
            <a:off x="5489183" y="41316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135" name="矩形 134">
            <a:extLst>
              <a:ext uri="{FF2B5EF4-FFF2-40B4-BE49-F238E27FC236}">
                <a16:creationId xmlns:a16="http://schemas.microsoft.com/office/drawing/2014/main" id="{4F7DB3EB-5A47-6A35-A8D3-2288D2488BB1}"/>
              </a:ext>
            </a:extLst>
          </p:cNvPr>
          <p:cNvSpPr/>
          <p:nvPr/>
        </p:nvSpPr>
        <p:spPr>
          <a:xfrm>
            <a:off x="3742749"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6" name="矩形 135">
            <a:extLst>
              <a:ext uri="{FF2B5EF4-FFF2-40B4-BE49-F238E27FC236}">
                <a16:creationId xmlns:a16="http://schemas.microsoft.com/office/drawing/2014/main" id="{BD0504F1-F4C6-FC81-2D50-FD1207F4E73A}"/>
              </a:ext>
            </a:extLst>
          </p:cNvPr>
          <p:cNvSpPr/>
          <p:nvPr/>
        </p:nvSpPr>
        <p:spPr>
          <a:xfrm>
            <a:off x="4180941" y="456024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7" name="矩形 136">
            <a:extLst>
              <a:ext uri="{FF2B5EF4-FFF2-40B4-BE49-F238E27FC236}">
                <a16:creationId xmlns:a16="http://schemas.microsoft.com/office/drawing/2014/main" id="{0B1C8E4E-632F-D20E-B092-5A0EA5B96C3A}"/>
              </a:ext>
            </a:extLst>
          </p:cNvPr>
          <p:cNvSpPr/>
          <p:nvPr/>
        </p:nvSpPr>
        <p:spPr>
          <a:xfrm>
            <a:off x="4619133" y="456024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8" name="矩形 137">
            <a:extLst>
              <a:ext uri="{FF2B5EF4-FFF2-40B4-BE49-F238E27FC236}">
                <a16:creationId xmlns:a16="http://schemas.microsoft.com/office/drawing/2014/main" id="{D39714CB-8DB1-1F1B-0D3F-A08DE66F5664}"/>
              </a:ext>
            </a:extLst>
          </p:cNvPr>
          <p:cNvSpPr/>
          <p:nvPr/>
        </p:nvSpPr>
        <p:spPr>
          <a:xfrm>
            <a:off x="5057325" y="456024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39" name="矩形 138">
            <a:extLst>
              <a:ext uri="{FF2B5EF4-FFF2-40B4-BE49-F238E27FC236}">
                <a16:creationId xmlns:a16="http://schemas.microsoft.com/office/drawing/2014/main" id="{E4505811-A0A0-C495-3AA9-3BD658CDADB4}"/>
              </a:ext>
            </a:extLst>
          </p:cNvPr>
          <p:cNvSpPr/>
          <p:nvPr/>
        </p:nvSpPr>
        <p:spPr>
          <a:xfrm>
            <a:off x="5489183" y="456024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p>
        </p:txBody>
      </p:sp>
      <p:sp>
        <p:nvSpPr>
          <p:cNvPr id="140" name="矩形 139">
            <a:extLst>
              <a:ext uri="{FF2B5EF4-FFF2-40B4-BE49-F238E27FC236}">
                <a16:creationId xmlns:a16="http://schemas.microsoft.com/office/drawing/2014/main" id="{C3336877-EE79-69FD-A573-61F3DD97E123}"/>
              </a:ext>
            </a:extLst>
          </p:cNvPr>
          <p:cNvSpPr/>
          <p:nvPr/>
        </p:nvSpPr>
        <p:spPr>
          <a:xfrm>
            <a:off x="3742749"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1" name="矩形 140">
            <a:extLst>
              <a:ext uri="{FF2B5EF4-FFF2-40B4-BE49-F238E27FC236}">
                <a16:creationId xmlns:a16="http://schemas.microsoft.com/office/drawing/2014/main" id="{322649F0-C582-FBC2-94B4-C0DFA2AAC22E}"/>
              </a:ext>
            </a:extLst>
          </p:cNvPr>
          <p:cNvSpPr/>
          <p:nvPr/>
        </p:nvSpPr>
        <p:spPr>
          <a:xfrm>
            <a:off x="4180941" y="498887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2" name="矩形 141">
            <a:extLst>
              <a:ext uri="{FF2B5EF4-FFF2-40B4-BE49-F238E27FC236}">
                <a16:creationId xmlns:a16="http://schemas.microsoft.com/office/drawing/2014/main" id="{8BDAAB62-7061-45E5-218F-6ED1353E62A3}"/>
              </a:ext>
            </a:extLst>
          </p:cNvPr>
          <p:cNvSpPr/>
          <p:nvPr/>
        </p:nvSpPr>
        <p:spPr>
          <a:xfrm>
            <a:off x="4619133" y="498887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3" name="矩形 142">
            <a:extLst>
              <a:ext uri="{FF2B5EF4-FFF2-40B4-BE49-F238E27FC236}">
                <a16:creationId xmlns:a16="http://schemas.microsoft.com/office/drawing/2014/main" id="{21426E74-4ACC-6571-8733-805C611912A8}"/>
              </a:ext>
            </a:extLst>
          </p:cNvPr>
          <p:cNvSpPr/>
          <p:nvPr/>
        </p:nvSpPr>
        <p:spPr>
          <a:xfrm>
            <a:off x="5057325" y="498887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4" name="矩形 143">
            <a:extLst>
              <a:ext uri="{FF2B5EF4-FFF2-40B4-BE49-F238E27FC236}">
                <a16:creationId xmlns:a16="http://schemas.microsoft.com/office/drawing/2014/main" id="{D901DF0C-6731-7C90-1A53-F796B830344C}"/>
              </a:ext>
            </a:extLst>
          </p:cNvPr>
          <p:cNvSpPr/>
          <p:nvPr/>
        </p:nvSpPr>
        <p:spPr>
          <a:xfrm>
            <a:off x="5489183" y="498887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5" name="矩形 144">
            <a:extLst>
              <a:ext uri="{FF2B5EF4-FFF2-40B4-BE49-F238E27FC236}">
                <a16:creationId xmlns:a16="http://schemas.microsoft.com/office/drawing/2014/main" id="{5B29EB32-53CC-CE0D-7545-5BDC920A4252}"/>
              </a:ext>
            </a:extLst>
          </p:cNvPr>
          <p:cNvSpPr/>
          <p:nvPr/>
        </p:nvSpPr>
        <p:spPr>
          <a:xfrm>
            <a:off x="3742749"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6" name="矩形 145">
            <a:extLst>
              <a:ext uri="{FF2B5EF4-FFF2-40B4-BE49-F238E27FC236}">
                <a16:creationId xmlns:a16="http://schemas.microsoft.com/office/drawing/2014/main" id="{16602046-75F8-198E-054C-2C5FFAAAC098}"/>
              </a:ext>
            </a:extLst>
          </p:cNvPr>
          <p:cNvSpPr/>
          <p:nvPr/>
        </p:nvSpPr>
        <p:spPr>
          <a:xfrm>
            <a:off x="4180941" y="541749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7" name="矩形 146">
            <a:extLst>
              <a:ext uri="{FF2B5EF4-FFF2-40B4-BE49-F238E27FC236}">
                <a16:creationId xmlns:a16="http://schemas.microsoft.com/office/drawing/2014/main" id="{F5F47FAA-4834-62B4-ECA4-D137855BDAB4}"/>
              </a:ext>
            </a:extLst>
          </p:cNvPr>
          <p:cNvSpPr/>
          <p:nvPr/>
        </p:nvSpPr>
        <p:spPr>
          <a:xfrm>
            <a:off x="4619133" y="5417495"/>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8" name="矩形 147">
            <a:extLst>
              <a:ext uri="{FF2B5EF4-FFF2-40B4-BE49-F238E27FC236}">
                <a16:creationId xmlns:a16="http://schemas.microsoft.com/office/drawing/2014/main" id="{FB832ECD-D3AD-2CA3-D50A-5A2178CD9BFC}"/>
              </a:ext>
            </a:extLst>
          </p:cNvPr>
          <p:cNvSpPr/>
          <p:nvPr/>
        </p:nvSpPr>
        <p:spPr>
          <a:xfrm>
            <a:off x="5057325" y="541749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49" name="矩形 148">
            <a:extLst>
              <a:ext uri="{FF2B5EF4-FFF2-40B4-BE49-F238E27FC236}">
                <a16:creationId xmlns:a16="http://schemas.microsoft.com/office/drawing/2014/main" id="{4AE4F155-A28D-3AA7-41A0-8B615C9D947B}"/>
              </a:ext>
            </a:extLst>
          </p:cNvPr>
          <p:cNvSpPr/>
          <p:nvPr/>
        </p:nvSpPr>
        <p:spPr>
          <a:xfrm>
            <a:off x="5489183" y="5417494"/>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150" name="矩形 149">
            <a:extLst>
              <a:ext uri="{FF2B5EF4-FFF2-40B4-BE49-F238E27FC236}">
                <a16:creationId xmlns:a16="http://schemas.microsoft.com/office/drawing/2014/main" id="{B08270B0-DDA9-6C11-E2FC-F8D0407EBF12}"/>
              </a:ext>
            </a:extLst>
          </p:cNvPr>
          <p:cNvSpPr/>
          <p:nvPr/>
        </p:nvSpPr>
        <p:spPr>
          <a:xfrm>
            <a:off x="3742749"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1" name="矩形 150">
            <a:extLst>
              <a:ext uri="{FF2B5EF4-FFF2-40B4-BE49-F238E27FC236}">
                <a16:creationId xmlns:a16="http://schemas.microsoft.com/office/drawing/2014/main" id="{B60C2688-AE4F-357B-822A-D9C8007CD86A}"/>
              </a:ext>
            </a:extLst>
          </p:cNvPr>
          <p:cNvSpPr/>
          <p:nvPr/>
        </p:nvSpPr>
        <p:spPr>
          <a:xfrm>
            <a:off x="4180941" y="584611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2" name="矩形 151">
            <a:extLst>
              <a:ext uri="{FF2B5EF4-FFF2-40B4-BE49-F238E27FC236}">
                <a16:creationId xmlns:a16="http://schemas.microsoft.com/office/drawing/2014/main" id="{7F204FA0-C314-E99B-1949-72F3CD6D31B6}"/>
              </a:ext>
            </a:extLst>
          </p:cNvPr>
          <p:cNvSpPr/>
          <p:nvPr/>
        </p:nvSpPr>
        <p:spPr>
          <a:xfrm>
            <a:off x="4619133" y="5846120"/>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3" name="矩形 152">
            <a:extLst>
              <a:ext uri="{FF2B5EF4-FFF2-40B4-BE49-F238E27FC236}">
                <a16:creationId xmlns:a16="http://schemas.microsoft.com/office/drawing/2014/main" id="{B3900031-E02A-CA3E-FA25-1F750A20DAEF}"/>
              </a:ext>
            </a:extLst>
          </p:cNvPr>
          <p:cNvSpPr/>
          <p:nvPr/>
        </p:nvSpPr>
        <p:spPr>
          <a:xfrm>
            <a:off x="5057325" y="584611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4" name="矩形 153">
            <a:extLst>
              <a:ext uri="{FF2B5EF4-FFF2-40B4-BE49-F238E27FC236}">
                <a16:creationId xmlns:a16="http://schemas.microsoft.com/office/drawing/2014/main" id="{F9F889BB-ED79-2B52-5740-39E23B44A36C}"/>
              </a:ext>
            </a:extLst>
          </p:cNvPr>
          <p:cNvSpPr/>
          <p:nvPr/>
        </p:nvSpPr>
        <p:spPr>
          <a:xfrm>
            <a:off x="5489183" y="5846119"/>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55" name="文本框 154">
            <a:extLst>
              <a:ext uri="{FF2B5EF4-FFF2-40B4-BE49-F238E27FC236}">
                <a16:creationId xmlns:a16="http://schemas.microsoft.com/office/drawing/2014/main" id="{D4B31D5F-CFAE-E018-BE9F-2DA73243CD26}"/>
              </a:ext>
            </a:extLst>
          </p:cNvPr>
          <p:cNvSpPr txBox="1"/>
          <p:nvPr/>
        </p:nvSpPr>
        <p:spPr>
          <a:xfrm>
            <a:off x="3787310" y="352709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56" name="文本框 155">
            <a:extLst>
              <a:ext uri="{FF2B5EF4-FFF2-40B4-BE49-F238E27FC236}">
                <a16:creationId xmlns:a16="http://schemas.microsoft.com/office/drawing/2014/main" id="{0901082A-9F2F-D8F2-8060-1BE586A3760E}"/>
              </a:ext>
            </a:extLst>
          </p:cNvPr>
          <p:cNvSpPr txBox="1"/>
          <p:nvPr/>
        </p:nvSpPr>
        <p:spPr>
          <a:xfrm>
            <a:off x="4225502" y="352709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57" name="文本框 156">
            <a:extLst>
              <a:ext uri="{FF2B5EF4-FFF2-40B4-BE49-F238E27FC236}">
                <a16:creationId xmlns:a16="http://schemas.microsoft.com/office/drawing/2014/main" id="{9B15007C-9DF3-CE37-2AEC-6D7A52AC18F2}"/>
              </a:ext>
            </a:extLst>
          </p:cNvPr>
          <p:cNvSpPr txBox="1"/>
          <p:nvPr/>
        </p:nvSpPr>
        <p:spPr>
          <a:xfrm>
            <a:off x="4643942" y="352709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58" name="文本框 157">
            <a:extLst>
              <a:ext uri="{FF2B5EF4-FFF2-40B4-BE49-F238E27FC236}">
                <a16:creationId xmlns:a16="http://schemas.microsoft.com/office/drawing/2014/main" id="{C5187811-A324-22CD-6993-C9DE51395480}"/>
              </a:ext>
            </a:extLst>
          </p:cNvPr>
          <p:cNvSpPr txBox="1"/>
          <p:nvPr/>
        </p:nvSpPr>
        <p:spPr>
          <a:xfrm>
            <a:off x="5082134" y="352709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59" name="文本框 158">
            <a:extLst>
              <a:ext uri="{FF2B5EF4-FFF2-40B4-BE49-F238E27FC236}">
                <a16:creationId xmlns:a16="http://schemas.microsoft.com/office/drawing/2014/main" id="{BE67459B-5A54-C6D5-373F-353EA909F7E4}"/>
              </a:ext>
            </a:extLst>
          </p:cNvPr>
          <p:cNvSpPr txBox="1"/>
          <p:nvPr/>
        </p:nvSpPr>
        <p:spPr>
          <a:xfrm>
            <a:off x="5551379" y="3527096"/>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60" name="文本框 159">
            <a:extLst>
              <a:ext uri="{FF2B5EF4-FFF2-40B4-BE49-F238E27FC236}">
                <a16:creationId xmlns:a16="http://schemas.microsoft.com/office/drawing/2014/main" id="{7DD52F67-F508-DF1F-1783-D11FDAF4046A}"/>
              </a:ext>
            </a:extLst>
          </p:cNvPr>
          <p:cNvSpPr txBox="1"/>
          <p:nvPr/>
        </p:nvSpPr>
        <p:spPr>
          <a:xfrm>
            <a:off x="3349119" y="409858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61" name="文本框 160">
            <a:extLst>
              <a:ext uri="{FF2B5EF4-FFF2-40B4-BE49-F238E27FC236}">
                <a16:creationId xmlns:a16="http://schemas.microsoft.com/office/drawing/2014/main" id="{94B2E4DB-39FE-2570-0784-6F4CA4B92002}"/>
              </a:ext>
            </a:extLst>
          </p:cNvPr>
          <p:cNvSpPr txBox="1"/>
          <p:nvPr/>
        </p:nvSpPr>
        <p:spPr>
          <a:xfrm>
            <a:off x="3345930" y="452720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62" name="文本框 161">
            <a:extLst>
              <a:ext uri="{FF2B5EF4-FFF2-40B4-BE49-F238E27FC236}">
                <a16:creationId xmlns:a16="http://schemas.microsoft.com/office/drawing/2014/main" id="{0CF581E6-BAD2-2C38-330C-57F30A289828}"/>
              </a:ext>
            </a:extLst>
          </p:cNvPr>
          <p:cNvSpPr txBox="1"/>
          <p:nvPr/>
        </p:nvSpPr>
        <p:spPr>
          <a:xfrm>
            <a:off x="3345929" y="497234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63" name="文本框 162">
            <a:extLst>
              <a:ext uri="{FF2B5EF4-FFF2-40B4-BE49-F238E27FC236}">
                <a16:creationId xmlns:a16="http://schemas.microsoft.com/office/drawing/2014/main" id="{4C954FB4-034E-3E40-4AFB-D423665C81CD}"/>
              </a:ext>
            </a:extLst>
          </p:cNvPr>
          <p:cNvSpPr txBox="1"/>
          <p:nvPr/>
        </p:nvSpPr>
        <p:spPr>
          <a:xfrm>
            <a:off x="3345045" y="5398443"/>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64" name="文本框 163">
            <a:extLst>
              <a:ext uri="{FF2B5EF4-FFF2-40B4-BE49-F238E27FC236}">
                <a16:creationId xmlns:a16="http://schemas.microsoft.com/office/drawing/2014/main" id="{64225185-5F89-75EC-7D1B-64E90D407298}"/>
              </a:ext>
            </a:extLst>
          </p:cNvPr>
          <p:cNvSpPr txBox="1"/>
          <p:nvPr/>
        </p:nvSpPr>
        <p:spPr>
          <a:xfrm>
            <a:off x="3345045" y="581307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65" name="文本框 164">
            <a:extLst>
              <a:ext uri="{FF2B5EF4-FFF2-40B4-BE49-F238E27FC236}">
                <a16:creationId xmlns:a16="http://schemas.microsoft.com/office/drawing/2014/main" id="{54E04B90-E388-46B2-E860-C21297CA0322}"/>
              </a:ext>
            </a:extLst>
          </p:cNvPr>
          <p:cNvSpPr txBox="1"/>
          <p:nvPr/>
        </p:nvSpPr>
        <p:spPr>
          <a:xfrm>
            <a:off x="4643941" y="6396334"/>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P4</a:t>
            </a:r>
            <a:endParaRPr lang="zh-CN" altLang="en-US" sz="2400" dirty="0">
              <a:latin typeface="宋体" panose="02010600030101010101" pitchFamily="2" charset="-122"/>
              <a:ea typeface="宋体" panose="02010600030101010101" pitchFamily="2" charset="-122"/>
            </a:endParaRPr>
          </a:p>
        </p:txBody>
      </p:sp>
      <p:sp>
        <p:nvSpPr>
          <p:cNvPr id="166" name="矩形: 圆角 165">
            <a:extLst>
              <a:ext uri="{FF2B5EF4-FFF2-40B4-BE49-F238E27FC236}">
                <a16:creationId xmlns:a16="http://schemas.microsoft.com/office/drawing/2014/main" id="{428AF873-475C-746B-7D3E-FDE33F67D38D}"/>
              </a:ext>
            </a:extLst>
          </p:cNvPr>
          <p:cNvSpPr/>
          <p:nvPr/>
        </p:nvSpPr>
        <p:spPr>
          <a:xfrm>
            <a:off x="133186" y="5862641"/>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55CFE097-1BE8-7F5F-6727-161609A58F3D}"/>
              </a:ext>
            </a:extLst>
          </p:cNvPr>
          <p:cNvSpPr/>
          <p:nvPr/>
        </p:nvSpPr>
        <p:spPr>
          <a:xfrm>
            <a:off x="-6247879" y="414269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69" name="矩形 168">
            <a:extLst>
              <a:ext uri="{FF2B5EF4-FFF2-40B4-BE49-F238E27FC236}">
                <a16:creationId xmlns:a16="http://schemas.microsoft.com/office/drawing/2014/main" id="{A2E5DBE7-F385-C08A-5C53-7D4E9A5A7E31}"/>
              </a:ext>
            </a:extLst>
          </p:cNvPr>
          <p:cNvSpPr/>
          <p:nvPr/>
        </p:nvSpPr>
        <p:spPr>
          <a:xfrm>
            <a:off x="-5809687" y="414269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70" name="矩形 169">
            <a:extLst>
              <a:ext uri="{FF2B5EF4-FFF2-40B4-BE49-F238E27FC236}">
                <a16:creationId xmlns:a16="http://schemas.microsoft.com/office/drawing/2014/main" id="{06081DCE-F52A-2088-656A-0F48B54AE57F}"/>
              </a:ext>
            </a:extLst>
          </p:cNvPr>
          <p:cNvSpPr/>
          <p:nvPr/>
        </p:nvSpPr>
        <p:spPr>
          <a:xfrm>
            <a:off x="-5371495" y="414269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71" name="矩形 170">
            <a:extLst>
              <a:ext uri="{FF2B5EF4-FFF2-40B4-BE49-F238E27FC236}">
                <a16:creationId xmlns:a16="http://schemas.microsoft.com/office/drawing/2014/main" id="{0B0A4018-6522-F001-B873-31B58C4F73A4}"/>
              </a:ext>
            </a:extLst>
          </p:cNvPr>
          <p:cNvSpPr/>
          <p:nvPr/>
        </p:nvSpPr>
        <p:spPr>
          <a:xfrm>
            <a:off x="-4933303" y="414269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72" name="矩形 171">
            <a:extLst>
              <a:ext uri="{FF2B5EF4-FFF2-40B4-BE49-F238E27FC236}">
                <a16:creationId xmlns:a16="http://schemas.microsoft.com/office/drawing/2014/main" id="{1C46EC36-1237-3675-8924-D2F7A226AFD1}"/>
              </a:ext>
            </a:extLst>
          </p:cNvPr>
          <p:cNvSpPr/>
          <p:nvPr/>
        </p:nvSpPr>
        <p:spPr>
          <a:xfrm>
            <a:off x="-4501445" y="414269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70</a:t>
            </a:r>
            <a:endParaRPr lang="zh-CN" altLang="en-US" sz="1200" dirty="0">
              <a:solidFill>
                <a:schemeClr val="tx1"/>
              </a:solidFill>
            </a:endParaRPr>
          </a:p>
        </p:txBody>
      </p:sp>
      <p:sp>
        <p:nvSpPr>
          <p:cNvPr id="173" name="矩形 172">
            <a:extLst>
              <a:ext uri="{FF2B5EF4-FFF2-40B4-BE49-F238E27FC236}">
                <a16:creationId xmlns:a16="http://schemas.microsoft.com/office/drawing/2014/main" id="{EDD58A6F-B6CA-92A9-43B6-495DBC0B1C46}"/>
              </a:ext>
            </a:extLst>
          </p:cNvPr>
          <p:cNvSpPr/>
          <p:nvPr/>
        </p:nvSpPr>
        <p:spPr>
          <a:xfrm>
            <a:off x="-6247879" y="457131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4" name="矩形 173">
            <a:extLst>
              <a:ext uri="{FF2B5EF4-FFF2-40B4-BE49-F238E27FC236}">
                <a16:creationId xmlns:a16="http://schemas.microsoft.com/office/drawing/2014/main" id="{DAFF09BC-B39B-54D3-938E-AEEA3AF97766}"/>
              </a:ext>
            </a:extLst>
          </p:cNvPr>
          <p:cNvSpPr/>
          <p:nvPr/>
        </p:nvSpPr>
        <p:spPr>
          <a:xfrm>
            <a:off x="-5809687" y="457131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75" name="矩形 174">
            <a:extLst>
              <a:ext uri="{FF2B5EF4-FFF2-40B4-BE49-F238E27FC236}">
                <a16:creationId xmlns:a16="http://schemas.microsoft.com/office/drawing/2014/main" id="{950C4874-FE92-CD83-B554-C371F78336E5}"/>
              </a:ext>
            </a:extLst>
          </p:cNvPr>
          <p:cNvSpPr/>
          <p:nvPr/>
        </p:nvSpPr>
        <p:spPr>
          <a:xfrm>
            <a:off x="-5371495" y="4571318"/>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50</a:t>
            </a:r>
            <a:endParaRPr lang="zh-CN" altLang="en-US" sz="1400" dirty="0">
              <a:solidFill>
                <a:schemeClr val="tx1"/>
              </a:solidFill>
            </a:endParaRPr>
          </a:p>
        </p:txBody>
      </p:sp>
      <p:sp>
        <p:nvSpPr>
          <p:cNvPr id="176" name="矩形 175">
            <a:extLst>
              <a:ext uri="{FF2B5EF4-FFF2-40B4-BE49-F238E27FC236}">
                <a16:creationId xmlns:a16="http://schemas.microsoft.com/office/drawing/2014/main" id="{BB114D48-6200-B37F-2DA0-300C6B9ADC61}"/>
              </a:ext>
            </a:extLst>
          </p:cNvPr>
          <p:cNvSpPr/>
          <p:nvPr/>
        </p:nvSpPr>
        <p:spPr>
          <a:xfrm>
            <a:off x="-4933303" y="457131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7" name="矩形 176">
            <a:extLst>
              <a:ext uri="{FF2B5EF4-FFF2-40B4-BE49-F238E27FC236}">
                <a16:creationId xmlns:a16="http://schemas.microsoft.com/office/drawing/2014/main" id="{9D3FC569-1DBC-837A-224E-E7EC1C60C4E5}"/>
              </a:ext>
            </a:extLst>
          </p:cNvPr>
          <p:cNvSpPr/>
          <p:nvPr/>
        </p:nvSpPr>
        <p:spPr>
          <a:xfrm>
            <a:off x="-4501445" y="457131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60</a:t>
            </a:r>
            <a:endParaRPr lang="zh-CN" altLang="en-US" sz="1400" dirty="0">
              <a:solidFill>
                <a:schemeClr val="tx1"/>
              </a:solidFill>
            </a:endParaRPr>
          </a:p>
        </p:txBody>
      </p:sp>
      <p:sp>
        <p:nvSpPr>
          <p:cNvPr id="178" name="矩形 177">
            <a:extLst>
              <a:ext uri="{FF2B5EF4-FFF2-40B4-BE49-F238E27FC236}">
                <a16:creationId xmlns:a16="http://schemas.microsoft.com/office/drawing/2014/main" id="{C46EECC2-9D36-953A-D26B-42FA7ECA8FBF}"/>
              </a:ext>
            </a:extLst>
          </p:cNvPr>
          <p:cNvSpPr/>
          <p:nvPr/>
        </p:nvSpPr>
        <p:spPr>
          <a:xfrm>
            <a:off x="-6247879" y="499994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79" name="矩形 178">
            <a:extLst>
              <a:ext uri="{FF2B5EF4-FFF2-40B4-BE49-F238E27FC236}">
                <a16:creationId xmlns:a16="http://schemas.microsoft.com/office/drawing/2014/main" id="{41AA8BB3-0BC7-C8B4-6802-FA9D47EEEDE0}"/>
              </a:ext>
            </a:extLst>
          </p:cNvPr>
          <p:cNvSpPr/>
          <p:nvPr/>
        </p:nvSpPr>
        <p:spPr>
          <a:xfrm>
            <a:off x="-5809687" y="499994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0" name="矩形 179">
            <a:extLst>
              <a:ext uri="{FF2B5EF4-FFF2-40B4-BE49-F238E27FC236}">
                <a16:creationId xmlns:a16="http://schemas.microsoft.com/office/drawing/2014/main" id="{DB468292-6F93-AB4B-FBFD-9AFCFE5A7980}"/>
              </a:ext>
            </a:extLst>
          </p:cNvPr>
          <p:cNvSpPr/>
          <p:nvPr/>
        </p:nvSpPr>
        <p:spPr>
          <a:xfrm>
            <a:off x="-5371495" y="4999943"/>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1" name="矩形 180">
            <a:extLst>
              <a:ext uri="{FF2B5EF4-FFF2-40B4-BE49-F238E27FC236}">
                <a16:creationId xmlns:a16="http://schemas.microsoft.com/office/drawing/2014/main" id="{34889E5E-0965-55FE-453A-5863C89D42BD}"/>
              </a:ext>
            </a:extLst>
          </p:cNvPr>
          <p:cNvSpPr/>
          <p:nvPr/>
        </p:nvSpPr>
        <p:spPr>
          <a:xfrm>
            <a:off x="-4933303" y="499994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2" name="矩形 181">
            <a:extLst>
              <a:ext uri="{FF2B5EF4-FFF2-40B4-BE49-F238E27FC236}">
                <a16:creationId xmlns:a16="http://schemas.microsoft.com/office/drawing/2014/main" id="{17F87275-EFFF-9E25-E9F8-1DA74652D7C2}"/>
              </a:ext>
            </a:extLst>
          </p:cNvPr>
          <p:cNvSpPr/>
          <p:nvPr/>
        </p:nvSpPr>
        <p:spPr>
          <a:xfrm>
            <a:off x="-4501445" y="499994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10</a:t>
            </a:r>
            <a:endParaRPr lang="zh-CN" altLang="en-US" sz="1400" dirty="0">
              <a:solidFill>
                <a:schemeClr val="tx1"/>
              </a:solidFill>
            </a:endParaRPr>
          </a:p>
        </p:txBody>
      </p:sp>
      <p:sp>
        <p:nvSpPr>
          <p:cNvPr id="183" name="矩形 182">
            <a:extLst>
              <a:ext uri="{FF2B5EF4-FFF2-40B4-BE49-F238E27FC236}">
                <a16:creationId xmlns:a16="http://schemas.microsoft.com/office/drawing/2014/main" id="{A86DF0B2-5953-7255-0DA2-9918793DF6F2}"/>
              </a:ext>
            </a:extLst>
          </p:cNvPr>
          <p:cNvSpPr/>
          <p:nvPr/>
        </p:nvSpPr>
        <p:spPr>
          <a:xfrm>
            <a:off x="-6247879" y="542856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4" name="矩形 183">
            <a:extLst>
              <a:ext uri="{FF2B5EF4-FFF2-40B4-BE49-F238E27FC236}">
                <a16:creationId xmlns:a16="http://schemas.microsoft.com/office/drawing/2014/main" id="{30E3E588-FFDD-C24D-4447-0C736D231F85}"/>
              </a:ext>
            </a:extLst>
          </p:cNvPr>
          <p:cNvSpPr/>
          <p:nvPr/>
        </p:nvSpPr>
        <p:spPr>
          <a:xfrm>
            <a:off x="-5809687" y="542856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5" name="矩形 184">
            <a:extLst>
              <a:ext uri="{FF2B5EF4-FFF2-40B4-BE49-F238E27FC236}">
                <a16:creationId xmlns:a16="http://schemas.microsoft.com/office/drawing/2014/main" id="{83CE3604-E022-24F5-4B27-D8834D9B4B6C}"/>
              </a:ext>
            </a:extLst>
          </p:cNvPr>
          <p:cNvSpPr/>
          <p:nvPr/>
        </p:nvSpPr>
        <p:spPr>
          <a:xfrm>
            <a:off x="-5371495" y="5428567"/>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20</a:t>
            </a:r>
            <a:endParaRPr lang="zh-CN" altLang="en-US" sz="1400" dirty="0">
              <a:solidFill>
                <a:schemeClr val="tx1"/>
              </a:solidFill>
            </a:endParaRPr>
          </a:p>
        </p:txBody>
      </p:sp>
      <p:sp>
        <p:nvSpPr>
          <p:cNvPr id="186" name="矩形 185">
            <a:extLst>
              <a:ext uri="{FF2B5EF4-FFF2-40B4-BE49-F238E27FC236}">
                <a16:creationId xmlns:a16="http://schemas.microsoft.com/office/drawing/2014/main" id="{AB3C9098-5EC8-0618-0996-293912527BE5}"/>
              </a:ext>
            </a:extLst>
          </p:cNvPr>
          <p:cNvSpPr/>
          <p:nvPr/>
        </p:nvSpPr>
        <p:spPr>
          <a:xfrm>
            <a:off x="-4933303" y="542856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87" name="矩形 186">
            <a:extLst>
              <a:ext uri="{FF2B5EF4-FFF2-40B4-BE49-F238E27FC236}">
                <a16:creationId xmlns:a16="http://schemas.microsoft.com/office/drawing/2014/main" id="{17B238DC-AC5E-1793-EB25-955B941B577F}"/>
              </a:ext>
            </a:extLst>
          </p:cNvPr>
          <p:cNvSpPr/>
          <p:nvPr/>
        </p:nvSpPr>
        <p:spPr>
          <a:xfrm>
            <a:off x="-4501445" y="5428566"/>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30</a:t>
            </a:r>
            <a:endParaRPr lang="zh-CN" altLang="en-US" sz="1400" dirty="0">
              <a:solidFill>
                <a:schemeClr val="tx1"/>
              </a:solidFill>
            </a:endParaRPr>
          </a:p>
        </p:txBody>
      </p:sp>
      <p:sp>
        <p:nvSpPr>
          <p:cNvPr id="188" name="矩形 187">
            <a:extLst>
              <a:ext uri="{FF2B5EF4-FFF2-40B4-BE49-F238E27FC236}">
                <a16:creationId xmlns:a16="http://schemas.microsoft.com/office/drawing/2014/main" id="{10A47C6E-9544-2D34-F8C6-6A9F8B633B13}"/>
              </a:ext>
            </a:extLst>
          </p:cNvPr>
          <p:cNvSpPr/>
          <p:nvPr/>
        </p:nvSpPr>
        <p:spPr>
          <a:xfrm>
            <a:off x="-6247879" y="585719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89" name="矩形 188">
            <a:extLst>
              <a:ext uri="{FF2B5EF4-FFF2-40B4-BE49-F238E27FC236}">
                <a16:creationId xmlns:a16="http://schemas.microsoft.com/office/drawing/2014/main" id="{54F77C45-5A32-4729-0E1A-98B5C6F4360B}"/>
              </a:ext>
            </a:extLst>
          </p:cNvPr>
          <p:cNvSpPr/>
          <p:nvPr/>
        </p:nvSpPr>
        <p:spPr>
          <a:xfrm>
            <a:off x="-5809687" y="585719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90" name="矩形 189">
            <a:extLst>
              <a:ext uri="{FF2B5EF4-FFF2-40B4-BE49-F238E27FC236}">
                <a16:creationId xmlns:a16="http://schemas.microsoft.com/office/drawing/2014/main" id="{BA5D662F-99A3-C6A9-96E8-AA39E1EB68C9}"/>
              </a:ext>
            </a:extLst>
          </p:cNvPr>
          <p:cNvSpPr/>
          <p:nvPr/>
        </p:nvSpPr>
        <p:spPr>
          <a:xfrm>
            <a:off x="-5371495" y="5857192"/>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91" name="矩形 190">
            <a:extLst>
              <a:ext uri="{FF2B5EF4-FFF2-40B4-BE49-F238E27FC236}">
                <a16:creationId xmlns:a16="http://schemas.microsoft.com/office/drawing/2014/main" id="{ED1DCF3B-30A8-E44C-075F-D9685755EB53}"/>
              </a:ext>
            </a:extLst>
          </p:cNvPr>
          <p:cNvSpPr/>
          <p:nvPr/>
        </p:nvSpPr>
        <p:spPr>
          <a:xfrm>
            <a:off x="-4933303" y="585719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a:t>
            </a:r>
          </a:p>
        </p:txBody>
      </p:sp>
      <p:sp>
        <p:nvSpPr>
          <p:cNvPr id="192" name="矩形 191">
            <a:extLst>
              <a:ext uri="{FF2B5EF4-FFF2-40B4-BE49-F238E27FC236}">
                <a16:creationId xmlns:a16="http://schemas.microsoft.com/office/drawing/2014/main" id="{0669B775-D8A8-80E5-B0FA-95569527C9DB}"/>
              </a:ext>
            </a:extLst>
          </p:cNvPr>
          <p:cNvSpPr/>
          <p:nvPr/>
        </p:nvSpPr>
        <p:spPr>
          <a:xfrm>
            <a:off x="-4501445" y="5857191"/>
            <a:ext cx="438192" cy="42862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193" name="文本框 192">
            <a:extLst>
              <a:ext uri="{FF2B5EF4-FFF2-40B4-BE49-F238E27FC236}">
                <a16:creationId xmlns:a16="http://schemas.microsoft.com/office/drawing/2014/main" id="{04735CB9-0CF8-D03D-C782-A4635B13839B}"/>
              </a:ext>
            </a:extLst>
          </p:cNvPr>
          <p:cNvSpPr txBox="1"/>
          <p:nvPr/>
        </p:nvSpPr>
        <p:spPr>
          <a:xfrm>
            <a:off x="-6203318" y="353817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94" name="文本框 193">
            <a:extLst>
              <a:ext uri="{FF2B5EF4-FFF2-40B4-BE49-F238E27FC236}">
                <a16:creationId xmlns:a16="http://schemas.microsoft.com/office/drawing/2014/main" id="{5E63D075-F549-5DB5-8257-7BDDC915DE30}"/>
              </a:ext>
            </a:extLst>
          </p:cNvPr>
          <p:cNvSpPr txBox="1"/>
          <p:nvPr/>
        </p:nvSpPr>
        <p:spPr>
          <a:xfrm>
            <a:off x="-5765126" y="353817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195" name="文本框 194">
            <a:extLst>
              <a:ext uri="{FF2B5EF4-FFF2-40B4-BE49-F238E27FC236}">
                <a16:creationId xmlns:a16="http://schemas.microsoft.com/office/drawing/2014/main" id="{AD346E33-2516-69CA-9768-0C5B6616B36D}"/>
              </a:ext>
            </a:extLst>
          </p:cNvPr>
          <p:cNvSpPr txBox="1"/>
          <p:nvPr/>
        </p:nvSpPr>
        <p:spPr>
          <a:xfrm>
            <a:off x="-5346686" y="353816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196" name="文本框 195">
            <a:extLst>
              <a:ext uri="{FF2B5EF4-FFF2-40B4-BE49-F238E27FC236}">
                <a16:creationId xmlns:a16="http://schemas.microsoft.com/office/drawing/2014/main" id="{D752027B-14FE-A36E-DD42-C49B9FD3FDD3}"/>
              </a:ext>
            </a:extLst>
          </p:cNvPr>
          <p:cNvSpPr txBox="1"/>
          <p:nvPr/>
        </p:nvSpPr>
        <p:spPr>
          <a:xfrm>
            <a:off x="-4908494" y="353816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197" name="文本框 196">
            <a:extLst>
              <a:ext uri="{FF2B5EF4-FFF2-40B4-BE49-F238E27FC236}">
                <a16:creationId xmlns:a16="http://schemas.microsoft.com/office/drawing/2014/main" id="{18625162-B2AF-267E-4F99-F940BA09EF8D}"/>
              </a:ext>
            </a:extLst>
          </p:cNvPr>
          <p:cNvSpPr txBox="1"/>
          <p:nvPr/>
        </p:nvSpPr>
        <p:spPr>
          <a:xfrm>
            <a:off x="-4439249" y="353816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198" name="文本框 197">
            <a:extLst>
              <a:ext uri="{FF2B5EF4-FFF2-40B4-BE49-F238E27FC236}">
                <a16:creationId xmlns:a16="http://schemas.microsoft.com/office/drawing/2014/main" id="{D950082E-F382-9A41-33A3-E01C1EB85550}"/>
              </a:ext>
            </a:extLst>
          </p:cNvPr>
          <p:cNvSpPr txBox="1"/>
          <p:nvPr/>
        </p:nvSpPr>
        <p:spPr>
          <a:xfrm>
            <a:off x="-6641509" y="410965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199" name="文本框 198">
            <a:extLst>
              <a:ext uri="{FF2B5EF4-FFF2-40B4-BE49-F238E27FC236}">
                <a16:creationId xmlns:a16="http://schemas.microsoft.com/office/drawing/2014/main" id="{0487BF4C-508D-BA5A-5105-48F47F3D6A39}"/>
              </a:ext>
            </a:extLst>
          </p:cNvPr>
          <p:cNvSpPr txBox="1"/>
          <p:nvPr/>
        </p:nvSpPr>
        <p:spPr>
          <a:xfrm>
            <a:off x="-6644698" y="453827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200" name="文本框 199">
            <a:extLst>
              <a:ext uri="{FF2B5EF4-FFF2-40B4-BE49-F238E27FC236}">
                <a16:creationId xmlns:a16="http://schemas.microsoft.com/office/drawing/2014/main" id="{B5BB3D29-0191-8075-AED2-E631EB0E2625}"/>
              </a:ext>
            </a:extLst>
          </p:cNvPr>
          <p:cNvSpPr txBox="1"/>
          <p:nvPr/>
        </p:nvSpPr>
        <p:spPr>
          <a:xfrm>
            <a:off x="-6644699" y="498342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201" name="文本框 200">
            <a:extLst>
              <a:ext uri="{FF2B5EF4-FFF2-40B4-BE49-F238E27FC236}">
                <a16:creationId xmlns:a16="http://schemas.microsoft.com/office/drawing/2014/main" id="{961AE97F-5F22-8057-69C7-EA25436DFB78}"/>
              </a:ext>
            </a:extLst>
          </p:cNvPr>
          <p:cNvSpPr txBox="1"/>
          <p:nvPr/>
        </p:nvSpPr>
        <p:spPr>
          <a:xfrm>
            <a:off x="-6645583" y="540951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202" name="文本框 201">
            <a:extLst>
              <a:ext uri="{FF2B5EF4-FFF2-40B4-BE49-F238E27FC236}">
                <a16:creationId xmlns:a16="http://schemas.microsoft.com/office/drawing/2014/main" id="{113BFC3F-94A1-9FBC-632B-DCAD35FB2E33}"/>
              </a:ext>
            </a:extLst>
          </p:cNvPr>
          <p:cNvSpPr txBox="1"/>
          <p:nvPr/>
        </p:nvSpPr>
        <p:spPr>
          <a:xfrm>
            <a:off x="-6645583" y="582415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203" name="文本框 202">
            <a:extLst>
              <a:ext uri="{FF2B5EF4-FFF2-40B4-BE49-F238E27FC236}">
                <a16:creationId xmlns:a16="http://schemas.microsoft.com/office/drawing/2014/main" id="{EEC6525B-C093-DD86-A555-FABDDCFBBD2B}"/>
              </a:ext>
            </a:extLst>
          </p:cNvPr>
          <p:cNvSpPr txBox="1"/>
          <p:nvPr/>
        </p:nvSpPr>
        <p:spPr>
          <a:xfrm>
            <a:off x="-5346687" y="6407406"/>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A3</a:t>
            </a:r>
            <a:endParaRPr lang="zh-CN" altLang="en-US" sz="2400" dirty="0">
              <a:latin typeface="宋体" panose="02010600030101010101" pitchFamily="2" charset="-122"/>
              <a:ea typeface="宋体" panose="02010600030101010101" pitchFamily="2" charset="-122"/>
            </a:endParaRPr>
          </a:p>
        </p:txBody>
      </p:sp>
      <p:sp>
        <p:nvSpPr>
          <p:cNvPr id="204" name="矩形 203">
            <a:extLst>
              <a:ext uri="{FF2B5EF4-FFF2-40B4-BE49-F238E27FC236}">
                <a16:creationId xmlns:a16="http://schemas.microsoft.com/office/drawing/2014/main" id="{3BECCC99-663F-02A4-C0C1-5E6020F2F5D3}"/>
              </a:ext>
            </a:extLst>
          </p:cNvPr>
          <p:cNvSpPr/>
          <p:nvPr/>
        </p:nvSpPr>
        <p:spPr>
          <a:xfrm>
            <a:off x="-3086445" y="414269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05" name="矩形 204">
            <a:extLst>
              <a:ext uri="{FF2B5EF4-FFF2-40B4-BE49-F238E27FC236}">
                <a16:creationId xmlns:a16="http://schemas.microsoft.com/office/drawing/2014/main" id="{BC34AE7F-0F4B-10C5-A746-E5840FA95277}"/>
              </a:ext>
            </a:extLst>
          </p:cNvPr>
          <p:cNvSpPr/>
          <p:nvPr/>
        </p:nvSpPr>
        <p:spPr>
          <a:xfrm>
            <a:off x="-2648253" y="414269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06" name="矩形 205">
            <a:extLst>
              <a:ext uri="{FF2B5EF4-FFF2-40B4-BE49-F238E27FC236}">
                <a16:creationId xmlns:a16="http://schemas.microsoft.com/office/drawing/2014/main" id="{70957D7D-BEA4-6767-E244-C5B6DF02DE09}"/>
              </a:ext>
            </a:extLst>
          </p:cNvPr>
          <p:cNvSpPr/>
          <p:nvPr/>
        </p:nvSpPr>
        <p:spPr>
          <a:xfrm>
            <a:off x="-2210061" y="414269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207" name="矩形 206">
            <a:extLst>
              <a:ext uri="{FF2B5EF4-FFF2-40B4-BE49-F238E27FC236}">
                <a16:creationId xmlns:a16="http://schemas.microsoft.com/office/drawing/2014/main" id="{6363578E-6DEF-7FC5-B203-C448F69A22AC}"/>
              </a:ext>
            </a:extLst>
          </p:cNvPr>
          <p:cNvSpPr/>
          <p:nvPr/>
        </p:nvSpPr>
        <p:spPr>
          <a:xfrm>
            <a:off x="-1771869" y="414269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08" name="矩形 207">
            <a:extLst>
              <a:ext uri="{FF2B5EF4-FFF2-40B4-BE49-F238E27FC236}">
                <a16:creationId xmlns:a16="http://schemas.microsoft.com/office/drawing/2014/main" id="{203C056A-BCA3-C0FB-53D4-FA031587045A}"/>
              </a:ext>
            </a:extLst>
          </p:cNvPr>
          <p:cNvSpPr/>
          <p:nvPr/>
        </p:nvSpPr>
        <p:spPr>
          <a:xfrm>
            <a:off x="-1340011" y="414269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209" name="矩形 208">
            <a:extLst>
              <a:ext uri="{FF2B5EF4-FFF2-40B4-BE49-F238E27FC236}">
                <a16:creationId xmlns:a16="http://schemas.microsoft.com/office/drawing/2014/main" id="{EB89EAB8-72C7-738F-C013-35D454FFE16D}"/>
              </a:ext>
            </a:extLst>
          </p:cNvPr>
          <p:cNvSpPr/>
          <p:nvPr/>
        </p:nvSpPr>
        <p:spPr>
          <a:xfrm>
            <a:off x="-3086445" y="457131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0" name="矩形 209">
            <a:extLst>
              <a:ext uri="{FF2B5EF4-FFF2-40B4-BE49-F238E27FC236}">
                <a16:creationId xmlns:a16="http://schemas.microsoft.com/office/drawing/2014/main" id="{5FED1AE6-1960-2D45-39A5-3041E2ECA0F4}"/>
              </a:ext>
            </a:extLst>
          </p:cNvPr>
          <p:cNvSpPr/>
          <p:nvPr/>
        </p:nvSpPr>
        <p:spPr>
          <a:xfrm>
            <a:off x="-2648253" y="457131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1" name="矩形 210">
            <a:extLst>
              <a:ext uri="{FF2B5EF4-FFF2-40B4-BE49-F238E27FC236}">
                <a16:creationId xmlns:a16="http://schemas.microsoft.com/office/drawing/2014/main" id="{BFDD5595-7B35-1642-238B-BEEFC6DD3568}"/>
              </a:ext>
            </a:extLst>
          </p:cNvPr>
          <p:cNvSpPr/>
          <p:nvPr/>
        </p:nvSpPr>
        <p:spPr>
          <a:xfrm>
            <a:off x="-2210061" y="4571318"/>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2" name="矩形 211">
            <a:extLst>
              <a:ext uri="{FF2B5EF4-FFF2-40B4-BE49-F238E27FC236}">
                <a16:creationId xmlns:a16="http://schemas.microsoft.com/office/drawing/2014/main" id="{EED1F352-D8D8-0307-4FC1-6C8D575EDA72}"/>
              </a:ext>
            </a:extLst>
          </p:cNvPr>
          <p:cNvSpPr/>
          <p:nvPr/>
        </p:nvSpPr>
        <p:spPr>
          <a:xfrm>
            <a:off x="-1771869" y="457131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3" name="矩形 212">
            <a:extLst>
              <a:ext uri="{FF2B5EF4-FFF2-40B4-BE49-F238E27FC236}">
                <a16:creationId xmlns:a16="http://schemas.microsoft.com/office/drawing/2014/main" id="{28ABE9E9-1CFD-66C0-B94B-2F8D4432C1A5}"/>
              </a:ext>
            </a:extLst>
          </p:cNvPr>
          <p:cNvSpPr/>
          <p:nvPr/>
        </p:nvSpPr>
        <p:spPr>
          <a:xfrm>
            <a:off x="-1340011" y="457131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p>
        </p:txBody>
      </p:sp>
      <p:sp>
        <p:nvSpPr>
          <p:cNvPr id="214" name="矩形 213">
            <a:extLst>
              <a:ext uri="{FF2B5EF4-FFF2-40B4-BE49-F238E27FC236}">
                <a16:creationId xmlns:a16="http://schemas.microsoft.com/office/drawing/2014/main" id="{7CEF4B53-9090-84F0-CBD0-010056B9B9B1}"/>
              </a:ext>
            </a:extLst>
          </p:cNvPr>
          <p:cNvSpPr/>
          <p:nvPr/>
        </p:nvSpPr>
        <p:spPr>
          <a:xfrm>
            <a:off x="-3086445" y="499994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5" name="矩形 214">
            <a:extLst>
              <a:ext uri="{FF2B5EF4-FFF2-40B4-BE49-F238E27FC236}">
                <a16:creationId xmlns:a16="http://schemas.microsoft.com/office/drawing/2014/main" id="{6B452DAB-526E-9C4F-9BBD-611539C18209}"/>
              </a:ext>
            </a:extLst>
          </p:cNvPr>
          <p:cNvSpPr/>
          <p:nvPr/>
        </p:nvSpPr>
        <p:spPr>
          <a:xfrm>
            <a:off x="-2648253" y="499994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6" name="矩形 215">
            <a:extLst>
              <a:ext uri="{FF2B5EF4-FFF2-40B4-BE49-F238E27FC236}">
                <a16:creationId xmlns:a16="http://schemas.microsoft.com/office/drawing/2014/main" id="{EC462BD2-7131-C248-F1C8-6180E981AB93}"/>
              </a:ext>
            </a:extLst>
          </p:cNvPr>
          <p:cNvSpPr/>
          <p:nvPr/>
        </p:nvSpPr>
        <p:spPr>
          <a:xfrm>
            <a:off x="-2210061" y="4999943"/>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7" name="矩形 216">
            <a:extLst>
              <a:ext uri="{FF2B5EF4-FFF2-40B4-BE49-F238E27FC236}">
                <a16:creationId xmlns:a16="http://schemas.microsoft.com/office/drawing/2014/main" id="{D3DB8EBD-4B92-E82B-DCCC-9D91875B6A60}"/>
              </a:ext>
            </a:extLst>
          </p:cNvPr>
          <p:cNvSpPr/>
          <p:nvPr/>
        </p:nvSpPr>
        <p:spPr>
          <a:xfrm>
            <a:off x="-1771869" y="499994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8" name="矩形 217">
            <a:extLst>
              <a:ext uri="{FF2B5EF4-FFF2-40B4-BE49-F238E27FC236}">
                <a16:creationId xmlns:a16="http://schemas.microsoft.com/office/drawing/2014/main" id="{A8574F58-3025-F70F-80D0-7FB2D2F5ECED}"/>
              </a:ext>
            </a:extLst>
          </p:cNvPr>
          <p:cNvSpPr/>
          <p:nvPr/>
        </p:nvSpPr>
        <p:spPr>
          <a:xfrm>
            <a:off x="-1340011" y="499994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19" name="矩形 218">
            <a:extLst>
              <a:ext uri="{FF2B5EF4-FFF2-40B4-BE49-F238E27FC236}">
                <a16:creationId xmlns:a16="http://schemas.microsoft.com/office/drawing/2014/main" id="{640C4BA1-9B70-C710-26DF-26B2AFD5E225}"/>
              </a:ext>
            </a:extLst>
          </p:cNvPr>
          <p:cNvSpPr/>
          <p:nvPr/>
        </p:nvSpPr>
        <p:spPr>
          <a:xfrm>
            <a:off x="-3086445" y="542856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0" name="矩形 219">
            <a:extLst>
              <a:ext uri="{FF2B5EF4-FFF2-40B4-BE49-F238E27FC236}">
                <a16:creationId xmlns:a16="http://schemas.microsoft.com/office/drawing/2014/main" id="{92354D15-8609-400C-B4C6-644D4DE34D4C}"/>
              </a:ext>
            </a:extLst>
          </p:cNvPr>
          <p:cNvSpPr/>
          <p:nvPr/>
        </p:nvSpPr>
        <p:spPr>
          <a:xfrm>
            <a:off x="-2648253" y="542856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1" name="矩形 220">
            <a:extLst>
              <a:ext uri="{FF2B5EF4-FFF2-40B4-BE49-F238E27FC236}">
                <a16:creationId xmlns:a16="http://schemas.microsoft.com/office/drawing/2014/main" id="{B4F0B057-8092-824E-039F-8B35ACE6AD3B}"/>
              </a:ext>
            </a:extLst>
          </p:cNvPr>
          <p:cNvSpPr/>
          <p:nvPr/>
        </p:nvSpPr>
        <p:spPr>
          <a:xfrm>
            <a:off x="-2210061" y="5428567"/>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2" name="矩形 221">
            <a:extLst>
              <a:ext uri="{FF2B5EF4-FFF2-40B4-BE49-F238E27FC236}">
                <a16:creationId xmlns:a16="http://schemas.microsoft.com/office/drawing/2014/main" id="{739B7F5F-A07C-FBD6-2612-C5A539F04B0D}"/>
              </a:ext>
            </a:extLst>
          </p:cNvPr>
          <p:cNvSpPr/>
          <p:nvPr/>
        </p:nvSpPr>
        <p:spPr>
          <a:xfrm>
            <a:off x="-1771869" y="542856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3" name="矩形 222">
            <a:extLst>
              <a:ext uri="{FF2B5EF4-FFF2-40B4-BE49-F238E27FC236}">
                <a16:creationId xmlns:a16="http://schemas.microsoft.com/office/drawing/2014/main" id="{2F3BC325-7277-D8EF-8633-E1E0FA0703A6}"/>
              </a:ext>
            </a:extLst>
          </p:cNvPr>
          <p:cNvSpPr/>
          <p:nvPr/>
        </p:nvSpPr>
        <p:spPr>
          <a:xfrm>
            <a:off x="-1340011" y="5428566"/>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224" name="矩形 223">
            <a:extLst>
              <a:ext uri="{FF2B5EF4-FFF2-40B4-BE49-F238E27FC236}">
                <a16:creationId xmlns:a16="http://schemas.microsoft.com/office/drawing/2014/main" id="{B9916B16-16FA-43D5-398C-C625B2BF6AC6}"/>
              </a:ext>
            </a:extLst>
          </p:cNvPr>
          <p:cNvSpPr/>
          <p:nvPr/>
        </p:nvSpPr>
        <p:spPr>
          <a:xfrm>
            <a:off x="-3086445" y="585719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5" name="矩形 224">
            <a:extLst>
              <a:ext uri="{FF2B5EF4-FFF2-40B4-BE49-F238E27FC236}">
                <a16:creationId xmlns:a16="http://schemas.microsoft.com/office/drawing/2014/main" id="{17B394FC-1A21-50A5-1C6E-F109B96991E8}"/>
              </a:ext>
            </a:extLst>
          </p:cNvPr>
          <p:cNvSpPr/>
          <p:nvPr/>
        </p:nvSpPr>
        <p:spPr>
          <a:xfrm>
            <a:off x="-2648253" y="585719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6" name="矩形 225">
            <a:extLst>
              <a:ext uri="{FF2B5EF4-FFF2-40B4-BE49-F238E27FC236}">
                <a16:creationId xmlns:a16="http://schemas.microsoft.com/office/drawing/2014/main" id="{EA1F7F2E-1141-41C3-0BFF-025F84E20F44}"/>
              </a:ext>
            </a:extLst>
          </p:cNvPr>
          <p:cNvSpPr/>
          <p:nvPr/>
        </p:nvSpPr>
        <p:spPr>
          <a:xfrm>
            <a:off x="-2210061" y="5857192"/>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7" name="矩形 226">
            <a:extLst>
              <a:ext uri="{FF2B5EF4-FFF2-40B4-BE49-F238E27FC236}">
                <a16:creationId xmlns:a16="http://schemas.microsoft.com/office/drawing/2014/main" id="{CD4B3AE6-5D28-2917-BFA5-9DAFE1B96F32}"/>
              </a:ext>
            </a:extLst>
          </p:cNvPr>
          <p:cNvSpPr/>
          <p:nvPr/>
        </p:nvSpPr>
        <p:spPr>
          <a:xfrm>
            <a:off x="-1771869" y="585719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8" name="矩形 227">
            <a:extLst>
              <a:ext uri="{FF2B5EF4-FFF2-40B4-BE49-F238E27FC236}">
                <a16:creationId xmlns:a16="http://schemas.microsoft.com/office/drawing/2014/main" id="{24914593-86DC-3CCD-B420-3BCE398B2265}"/>
              </a:ext>
            </a:extLst>
          </p:cNvPr>
          <p:cNvSpPr/>
          <p:nvPr/>
        </p:nvSpPr>
        <p:spPr>
          <a:xfrm>
            <a:off x="-1340011" y="5857191"/>
            <a:ext cx="438192" cy="42862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sp>
        <p:nvSpPr>
          <p:cNvPr id="229" name="文本框 228">
            <a:extLst>
              <a:ext uri="{FF2B5EF4-FFF2-40B4-BE49-F238E27FC236}">
                <a16:creationId xmlns:a16="http://schemas.microsoft.com/office/drawing/2014/main" id="{87D07D56-2D89-2A56-DB7F-3CAD6214567C}"/>
              </a:ext>
            </a:extLst>
          </p:cNvPr>
          <p:cNvSpPr txBox="1"/>
          <p:nvPr/>
        </p:nvSpPr>
        <p:spPr>
          <a:xfrm>
            <a:off x="-3041884" y="353817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230" name="文本框 229">
            <a:extLst>
              <a:ext uri="{FF2B5EF4-FFF2-40B4-BE49-F238E27FC236}">
                <a16:creationId xmlns:a16="http://schemas.microsoft.com/office/drawing/2014/main" id="{E227A28D-CCC9-9C74-8945-A1AC7D91AF04}"/>
              </a:ext>
            </a:extLst>
          </p:cNvPr>
          <p:cNvSpPr txBox="1"/>
          <p:nvPr/>
        </p:nvSpPr>
        <p:spPr>
          <a:xfrm>
            <a:off x="-2603692" y="3538170"/>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231" name="文本框 230">
            <a:extLst>
              <a:ext uri="{FF2B5EF4-FFF2-40B4-BE49-F238E27FC236}">
                <a16:creationId xmlns:a16="http://schemas.microsoft.com/office/drawing/2014/main" id="{A28AB95F-E9F7-DB2B-F110-58B854F38A50}"/>
              </a:ext>
            </a:extLst>
          </p:cNvPr>
          <p:cNvSpPr txBox="1"/>
          <p:nvPr/>
        </p:nvSpPr>
        <p:spPr>
          <a:xfrm>
            <a:off x="-2185252" y="3538169"/>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232" name="文本框 231">
            <a:extLst>
              <a:ext uri="{FF2B5EF4-FFF2-40B4-BE49-F238E27FC236}">
                <a16:creationId xmlns:a16="http://schemas.microsoft.com/office/drawing/2014/main" id="{6309F387-A335-EE33-D9DC-45D74AA0D788}"/>
              </a:ext>
            </a:extLst>
          </p:cNvPr>
          <p:cNvSpPr txBox="1"/>
          <p:nvPr/>
        </p:nvSpPr>
        <p:spPr>
          <a:xfrm>
            <a:off x="-1747060" y="353816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233" name="文本框 232">
            <a:extLst>
              <a:ext uri="{FF2B5EF4-FFF2-40B4-BE49-F238E27FC236}">
                <a16:creationId xmlns:a16="http://schemas.microsoft.com/office/drawing/2014/main" id="{8DF688BA-7BA2-6E41-A842-BE4193DA129D}"/>
              </a:ext>
            </a:extLst>
          </p:cNvPr>
          <p:cNvSpPr txBox="1"/>
          <p:nvPr/>
        </p:nvSpPr>
        <p:spPr>
          <a:xfrm>
            <a:off x="-1277815" y="3538168"/>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234" name="文本框 233">
            <a:extLst>
              <a:ext uri="{FF2B5EF4-FFF2-40B4-BE49-F238E27FC236}">
                <a16:creationId xmlns:a16="http://schemas.microsoft.com/office/drawing/2014/main" id="{8F418F77-E63E-27E4-2829-407643CA5DC5}"/>
              </a:ext>
            </a:extLst>
          </p:cNvPr>
          <p:cNvSpPr txBox="1"/>
          <p:nvPr/>
        </p:nvSpPr>
        <p:spPr>
          <a:xfrm>
            <a:off x="-3480075" y="4109652"/>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1</a:t>
            </a:r>
            <a:endParaRPr lang="zh-CN" altLang="en-US" sz="2400" dirty="0">
              <a:latin typeface="宋体" panose="02010600030101010101" pitchFamily="2" charset="-122"/>
              <a:ea typeface="宋体" panose="02010600030101010101" pitchFamily="2" charset="-122"/>
            </a:endParaRPr>
          </a:p>
        </p:txBody>
      </p:sp>
      <p:sp>
        <p:nvSpPr>
          <p:cNvPr id="235" name="文本框 234">
            <a:extLst>
              <a:ext uri="{FF2B5EF4-FFF2-40B4-BE49-F238E27FC236}">
                <a16:creationId xmlns:a16="http://schemas.microsoft.com/office/drawing/2014/main" id="{C141E0EB-3B7B-674B-E1F0-91497D517DAD}"/>
              </a:ext>
            </a:extLst>
          </p:cNvPr>
          <p:cNvSpPr txBox="1"/>
          <p:nvPr/>
        </p:nvSpPr>
        <p:spPr>
          <a:xfrm>
            <a:off x="-3483264" y="4538277"/>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2</a:t>
            </a:r>
            <a:endParaRPr lang="zh-CN" altLang="en-US" sz="2400" dirty="0">
              <a:latin typeface="宋体" panose="02010600030101010101" pitchFamily="2" charset="-122"/>
              <a:ea typeface="宋体" panose="02010600030101010101" pitchFamily="2" charset="-122"/>
            </a:endParaRPr>
          </a:p>
        </p:txBody>
      </p:sp>
      <p:sp>
        <p:nvSpPr>
          <p:cNvPr id="236" name="文本框 235">
            <a:extLst>
              <a:ext uri="{FF2B5EF4-FFF2-40B4-BE49-F238E27FC236}">
                <a16:creationId xmlns:a16="http://schemas.microsoft.com/office/drawing/2014/main" id="{3D58BA1A-06E4-74AD-2FC3-ED8A33C75B17}"/>
              </a:ext>
            </a:extLst>
          </p:cNvPr>
          <p:cNvSpPr txBox="1"/>
          <p:nvPr/>
        </p:nvSpPr>
        <p:spPr>
          <a:xfrm>
            <a:off x="-3483265" y="498342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3</a:t>
            </a:r>
            <a:endParaRPr lang="zh-CN" altLang="en-US" sz="2400" dirty="0">
              <a:latin typeface="宋体" panose="02010600030101010101" pitchFamily="2" charset="-122"/>
              <a:ea typeface="宋体" panose="02010600030101010101" pitchFamily="2" charset="-122"/>
            </a:endParaRPr>
          </a:p>
        </p:txBody>
      </p:sp>
      <p:sp>
        <p:nvSpPr>
          <p:cNvPr id="237" name="文本框 236">
            <a:extLst>
              <a:ext uri="{FF2B5EF4-FFF2-40B4-BE49-F238E27FC236}">
                <a16:creationId xmlns:a16="http://schemas.microsoft.com/office/drawing/2014/main" id="{AF1AE70C-2792-51D3-55F4-AF5A76614DA8}"/>
              </a:ext>
            </a:extLst>
          </p:cNvPr>
          <p:cNvSpPr txBox="1"/>
          <p:nvPr/>
        </p:nvSpPr>
        <p:spPr>
          <a:xfrm>
            <a:off x="-3484149" y="5409515"/>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4</a:t>
            </a:r>
            <a:endParaRPr lang="zh-CN" altLang="en-US" sz="2400" dirty="0">
              <a:latin typeface="宋体" panose="02010600030101010101" pitchFamily="2" charset="-122"/>
              <a:ea typeface="宋体" panose="02010600030101010101" pitchFamily="2" charset="-122"/>
            </a:endParaRPr>
          </a:p>
        </p:txBody>
      </p:sp>
      <p:sp>
        <p:nvSpPr>
          <p:cNvPr id="238" name="文本框 237">
            <a:extLst>
              <a:ext uri="{FF2B5EF4-FFF2-40B4-BE49-F238E27FC236}">
                <a16:creationId xmlns:a16="http://schemas.microsoft.com/office/drawing/2014/main" id="{D7E750E5-AEC6-0FC3-1386-6AC4D28ECEB8}"/>
              </a:ext>
            </a:extLst>
          </p:cNvPr>
          <p:cNvSpPr txBox="1"/>
          <p:nvPr/>
        </p:nvSpPr>
        <p:spPr>
          <a:xfrm>
            <a:off x="-3484149" y="5824151"/>
            <a:ext cx="349069"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5</a:t>
            </a:r>
            <a:endParaRPr lang="zh-CN" altLang="en-US" sz="2400" dirty="0">
              <a:latin typeface="宋体" panose="02010600030101010101" pitchFamily="2" charset="-122"/>
              <a:ea typeface="宋体" panose="02010600030101010101" pitchFamily="2" charset="-122"/>
            </a:endParaRPr>
          </a:p>
        </p:txBody>
      </p:sp>
      <p:sp>
        <p:nvSpPr>
          <p:cNvPr id="239" name="文本框 238">
            <a:extLst>
              <a:ext uri="{FF2B5EF4-FFF2-40B4-BE49-F238E27FC236}">
                <a16:creationId xmlns:a16="http://schemas.microsoft.com/office/drawing/2014/main" id="{9F70E4CD-2668-6709-99CC-6134CBAE0A04}"/>
              </a:ext>
            </a:extLst>
          </p:cNvPr>
          <p:cNvSpPr txBox="1"/>
          <p:nvPr/>
        </p:nvSpPr>
        <p:spPr>
          <a:xfrm>
            <a:off x="-2185253" y="6407406"/>
            <a:ext cx="503977" cy="46166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P3</a:t>
            </a:r>
            <a:endParaRPr lang="zh-CN" altLang="en-US" sz="2400" dirty="0">
              <a:latin typeface="宋体" panose="02010600030101010101" pitchFamily="2" charset="-122"/>
              <a:ea typeface="宋体" panose="02010600030101010101" pitchFamily="2" charset="-122"/>
            </a:endParaRPr>
          </a:p>
        </p:txBody>
      </p:sp>
      <p:sp>
        <p:nvSpPr>
          <p:cNvPr id="240" name="矩形: 圆角 239">
            <a:extLst>
              <a:ext uri="{FF2B5EF4-FFF2-40B4-BE49-F238E27FC236}">
                <a16:creationId xmlns:a16="http://schemas.microsoft.com/office/drawing/2014/main" id="{457E500B-7ED6-913A-9EE9-17B6C57142EC}"/>
              </a:ext>
            </a:extLst>
          </p:cNvPr>
          <p:cNvSpPr/>
          <p:nvPr/>
        </p:nvSpPr>
        <p:spPr>
          <a:xfrm>
            <a:off x="-6730309" y="5431868"/>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圆角 240">
            <a:extLst>
              <a:ext uri="{FF2B5EF4-FFF2-40B4-BE49-F238E27FC236}">
                <a16:creationId xmlns:a16="http://schemas.microsoft.com/office/drawing/2014/main" id="{13AE971E-E50B-46E9-5646-0DA4910C8EAE}"/>
              </a:ext>
            </a:extLst>
          </p:cNvPr>
          <p:cNvSpPr/>
          <p:nvPr/>
        </p:nvSpPr>
        <p:spPr>
          <a:xfrm rot="5400000">
            <a:off x="-6195215" y="4780969"/>
            <a:ext cx="2924306" cy="41210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2327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500"/>
                                        <p:tgtEl>
                                          <p:spTgt spid="3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fade">
                                      <p:cBhvr>
                                        <p:cTn id="114" dur="500"/>
                                        <p:tgtEl>
                                          <p:spTgt spid="5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500"/>
                                        <p:tgtEl>
                                          <p:spTgt spid="5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fade">
                                      <p:cBhvr>
                                        <p:cTn id="122" dur="500"/>
                                        <p:tgtEl>
                                          <p:spTgt spid="6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fade">
                                      <p:cBhvr>
                                        <p:cTn id="125" dur="500"/>
                                        <p:tgtEl>
                                          <p:spTgt spid="6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fade">
                                      <p:cBhvr>
                                        <p:cTn id="128" dur="500"/>
                                        <p:tgtEl>
                                          <p:spTgt spid="6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animEffect transition="in" filter="fade">
                                      <p:cBhvr>
                                        <p:cTn id="131" dur="500"/>
                                        <p:tgtEl>
                                          <p:spTgt spid="6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66"/>
                                        </p:tgtEl>
                                        <p:attrNameLst>
                                          <p:attrName>style.visibility</p:attrName>
                                        </p:attrNameLst>
                                      </p:cBhvr>
                                      <p:to>
                                        <p:strVal val="visible"/>
                                      </p:to>
                                    </p:set>
                                    <p:animEffect transition="in" filter="fade">
                                      <p:cBhvr>
                                        <p:cTn id="134" dur="500"/>
                                        <p:tgtEl>
                                          <p:spTgt spid="6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7"/>
                                        </p:tgtEl>
                                        <p:attrNameLst>
                                          <p:attrName>style.visibility</p:attrName>
                                        </p:attrNameLst>
                                      </p:cBhvr>
                                      <p:to>
                                        <p:strVal val="visible"/>
                                      </p:to>
                                    </p:set>
                                    <p:animEffect transition="in" filter="fade">
                                      <p:cBhvr>
                                        <p:cTn id="137" dur="500"/>
                                        <p:tgtEl>
                                          <p:spTgt spid="6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8"/>
                                        </p:tgtEl>
                                        <p:attrNameLst>
                                          <p:attrName>style.visibility</p:attrName>
                                        </p:attrNameLst>
                                      </p:cBhvr>
                                      <p:to>
                                        <p:strVal val="visible"/>
                                      </p:to>
                                    </p:set>
                                    <p:animEffect transition="in" filter="fade">
                                      <p:cBhvr>
                                        <p:cTn id="140" dur="500"/>
                                        <p:tgtEl>
                                          <p:spTgt spid="6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9"/>
                                        </p:tgtEl>
                                        <p:attrNameLst>
                                          <p:attrName>style.visibility</p:attrName>
                                        </p:attrNameLst>
                                      </p:cBhvr>
                                      <p:to>
                                        <p:strVal val="visible"/>
                                      </p:to>
                                    </p:set>
                                    <p:animEffect transition="in" filter="fade">
                                      <p:cBhvr>
                                        <p:cTn id="143" dur="500"/>
                                        <p:tgtEl>
                                          <p:spTgt spid="6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0"/>
                                        </p:tgtEl>
                                        <p:attrNameLst>
                                          <p:attrName>style.visibility</p:attrName>
                                        </p:attrNameLst>
                                      </p:cBhvr>
                                      <p:to>
                                        <p:strVal val="visible"/>
                                      </p:to>
                                    </p:set>
                                    <p:animEffect transition="in" filter="fade">
                                      <p:cBhvr>
                                        <p:cTn id="146" dur="500"/>
                                        <p:tgtEl>
                                          <p:spTgt spid="7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1"/>
                                        </p:tgtEl>
                                        <p:attrNameLst>
                                          <p:attrName>style.visibility</p:attrName>
                                        </p:attrNameLst>
                                      </p:cBhvr>
                                      <p:to>
                                        <p:strVal val="visible"/>
                                      </p:to>
                                    </p:set>
                                    <p:animEffect transition="in" filter="fade">
                                      <p:cBhvr>
                                        <p:cTn id="149" dur="500"/>
                                        <p:tgtEl>
                                          <p:spTgt spid="7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73"/>
                                        </p:tgtEl>
                                        <p:attrNameLst>
                                          <p:attrName>style.visibility</p:attrName>
                                        </p:attrNameLst>
                                      </p:cBhvr>
                                      <p:to>
                                        <p:strVal val="visible"/>
                                      </p:to>
                                    </p:set>
                                    <p:animEffect transition="in" filter="fade">
                                      <p:cBhvr>
                                        <p:cTn id="155" dur="500"/>
                                        <p:tgtEl>
                                          <p:spTgt spid="73"/>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74"/>
                                        </p:tgtEl>
                                        <p:attrNameLst>
                                          <p:attrName>style.visibility</p:attrName>
                                        </p:attrNameLst>
                                      </p:cBhvr>
                                      <p:to>
                                        <p:strVal val="visible"/>
                                      </p:to>
                                    </p:set>
                                    <p:animEffect transition="in" filter="fade">
                                      <p:cBhvr>
                                        <p:cTn id="158" dur="500"/>
                                        <p:tgtEl>
                                          <p:spTgt spid="74"/>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75"/>
                                        </p:tgtEl>
                                        <p:attrNameLst>
                                          <p:attrName>style.visibility</p:attrName>
                                        </p:attrNameLst>
                                      </p:cBhvr>
                                      <p:to>
                                        <p:strVal val="visible"/>
                                      </p:to>
                                    </p:set>
                                    <p:animEffect transition="in" filter="fade">
                                      <p:cBhvr>
                                        <p:cTn id="161" dur="500"/>
                                        <p:tgtEl>
                                          <p:spTgt spid="75"/>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76"/>
                                        </p:tgtEl>
                                        <p:attrNameLst>
                                          <p:attrName>style.visibility</p:attrName>
                                        </p:attrNameLst>
                                      </p:cBhvr>
                                      <p:to>
                                        <p:strVal val="visible"/>
                                      </p:to>
                                    </p:set>
                                    <p:animEffect transition="in" filter="fade">
                                      <p:cBhvr>
                                        <p:cTn id="164" dur="500"/>
                                        <p:tgtEl>
                                          <p:spTgt spid="76"/>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77"/>
                                        </p:tgtEl>
                                        <p:attrNameLst>
                                          <p:attrName>style.visibility</p:attrName>
                                        </p:attrNameLst>
                                      </p:cBhvr>
                                      <p:to>
                                        <p:strVal val="visible"/>
                                      </p:to>
                                    </p:set>
                                    <p:animEffect transition="in" filter="fade">
                                      <p:cBhvr>
                                        <p:cTn id="167" dur="500"/>
                                        <p:tgtEl>
                                          <p:spTgt spid="77"/>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78"/>
                                        </p:tgtEl>
                                        <p:attrNameLst>
                                          <p:attrName>style.visibility</p:attrName>
                                        </p:attrNameLst>
                                      </p:cBhvr>
                                      <p:to>
                                        <p:strVal val="visible"/>
                                      </p:to>
                                    </p:set>
                                    <p:animEffect transition="in" filter="fade">
                                      <p:cBhvr>
                                        <p:cTn id="170" dur="500"/>
                                        <p:tgtEl>
                                          <p:spTgt spid="78"/>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79"/>
                                        </p:tgtEl>
                                        <p:attrNameLst>
                                          <p:attrName>style.visibility</p:attrName>
                                        </p:attrNameLst>
                                      </p:cBhvr>
                                      <p:to>
                                        <p:strVal val="visible"/>
                                      </p:to>
                                    </p:set>
                                    <p:animEffect transition="in" filter="fade">
                                      <p:cBhvr>
                                        <p:cTn id="173" dur="500"/>
                                        <p:tgtEl>
                                          <p:spTgt spid="7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80"/>
                                        </p:tgtEl>
                                        <p:attrNameLst>
                                          <p:attrName>style.visibility</p:attrName>
                                        </p:attrNameLst>
                                      </p:cBhvr>
                                      <p:to>
                                        <p:strVal val="visible"/>
                                      </p:to>
                                    </p:set>
                                    <p:animEffect transition="in" filter="fade">
                                      <p:cBhvr>
                                        <p:cTn id="176" dur="500"/>
                                        <p:tgtEl>
                                          <p:spTgt spid="80"/>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81"/>
                                        </p:tgtEl>
                                        <p:attrNameLst>
                                          <p:attrName>style.visibility</p:attrName>
                                        </p:attrNameLst>
                                      </p:cBhvr>
                                      <p:to>
                                        <p:strVal val="visible"/>
                                      </p:to>
                                    </p:set>
                                    <p:animEffect transition="in" filter="fade">
                                      <p:cBhvr>
                                        <p:cTn id="179" dur="500"/>
                                        <p:tgtEl>
                                          <p:spTgt spid="81"/>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82"/>
                                        </p:tgtEl>
                                        <p:attrNameLst>
                                          <p:attrName>style.visibility</p:attrName>
                                        </p:attrNameLst>
                                      </p:cBhvr>
                                      <p:to>
                                        <p:strVal val="visible"/>
                                      </p:to>
                                    </p:set>
                                    <p:animEffect transition="in" filter="fade">
                                      <p:cBhvr>
                                        <p:cTn id="182" dur="500"/>
                                        <p:tgtEl>
                                          <p:spTgt spid="82"/>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fade">
                                      <p:cBhvr>
                                        <p:cTn id="185" dur="500"/>
                                        <p:tgtEl>
                                          <p:spTgt spid="83"/>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84"/>
                                        </p:tgtEl>
                                        <p:attrNameLst>
                                          <p:attrName>style.visibility</p:attrName>
                                        </p:attrNameLst>
                                      </p:cBhvr>
                                      <p:to>
                                        <p:strVal val="visible"/>
                                      </p:to>
                                    </p:set>
                                    <p:animEffect transition="in" filter="fade">
                                      <p:cBhvr>
                                        <p:cTn id="188" dur="500"/>
                                        <p:tgtEl>
                                          <p:spTgt spid="84"/>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85"/>
                                        </p:tgtEl>
                                        <p:attrNameLst>
                                          <p:attrName>style.visibility</p:attrName>
                                        </p:attrNameLst>
                                      </p:cBhvr>
                                      <p:to>
                                        <p:strVal val="visible"/>
                                      </p:to>
                                    </p:set>
                                    <p:animEffect transition="in" filter="fade">
                                      <p:cBhvr>
                                        <p:cTn id="191" dur="500"/>
                                        <p:tgtEl>
                                          <p:spTgt spid="85"/>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86"/>
                                        </p:tgtEl>
                                        <p:attrNameLst>
                                          <p:attrName>style.visibility</p:attrName>
                                        </p:attrNameLst>
                                      </p:cBhvr>
                                      <p:to>
                                        <p:strVal val="visible"/>
                                      </p:to>
                                    </p:set>
                                    <p:animEffect transition="in" filter="fade">
                                      <p:cBhvr>
                                        <p:cTn id="194" dur="500"/>
                                        <p:tgtEl>
                                          <p:spTgt spid="8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7"/>
                                        </p:tgtEl>
                                        <p:attrNameLst>
                                          <p:attrName>style.visibility</p:attrName>
                                        </p:attrNameLst>
                                      </p:cBhvr>
                                      <p:to>
                                        <p:strVal val="visible"/>
                                      </p:to>
                                    </p:set>
                                    <p:animEffect transition="in" filter="fade">
                                      <p:cBhvr>
                                        <p:cTn id="197" dur="500"/>
                                        <p:tgtEl>
                                          <p:spTgt spid="8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88"/>
                                        </p:tgtEl>
                                        <p:attrNameLst>
                                          <p:attrName>style.visibility</p:attrName>
                                        </p:attrNameLst>
                                      </p:cBhvr>
                                      <p:to>
                                        <p:strVal val="visible"/>
                                      </p:to>
                                    </p:set>
                                    <p:animEffect transition="in" filter="fade">
                                      <p:cBhvr>
                                        <p:cTn id="200" dur="500"/>
                                        <p:tgtEl>
                                          <p:spTgt spid="88"/>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89"/>
                                        </p:tgtEl>
                                        <p:attrNameLst>
                                          <p:attrName>style.visibility</p:attrName>
                                        </p:attrNameLst>
                                      </p:cBhvr>
                                      <p:to>
                                        <p:strVal val="visible"/>
                                      </p:to>
                                    </p:set>
                                    <p:animEffect transition="in" filter="fade">
                                      <p:cBhvr>
                                        <p:cTn id="203" dur="500"/>
                                        <p:tgtEl>
                                          <p:spTgt spid="89"/>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90"/>
                                        </p:tgtEl>
                                        <p:attrNameLst>
                                          <p:attrName>style.visibility</p:attrName>
                                        </p:attrNameLst>
                                      </p:cBhvr>
                                      <p:to>
                                        <p:strVal val="visible"/>
                                      </p:to>
                                    </p:set>
                                    <p:animEffect transition="in" filter="fade">
                                      <p:cBhvr>
                                        <p:cTn id="206" dur="500"/>
                                        <p:tgtEl>
                                          <p:spTgt spid="90"/>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91"/>
                                        </p:tgtEl>
                                        <p:attrNameLst>
                                          <p:attrName>style.visibility</p:attrName>
                                        </p:attrNameLst>
                                      </p:cBhvr>
                                      <p:to>
                                        <p:strVal val="visible"/>
                                      </p:to>
                                    </p:set>
                                    <p:animEffect transition="in" filter="fade">
                                      <p:cBhvr>
                                        <p:cTn id="209" dur="500"/>
                                        <p:tgtEl>
                                          <p:spTgt spid="91"/>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92"/>
                                        </p:tgtEl>
                                        <p:attrNameLst>
                                          <p:attrName>style.visibility</p:attrName>
                                        </p:attrNameLst>
                                      </p:cBhvr>
                                      <p:to>
                                        <p:strVal val="visible"/>
                                      </p:to>
                                    </p:set>
                                    <p:animEffect transition="in" filter="fade">
                                      <p:cBhvr>
                                        <p:cTn id="212" dur="500"/>
                                        <p:tgtEl>
                                          <p:spTgt spid="92"/>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93"/>
                                        </p:tgtEl>
                                        <p:attrNameLst>
                                          <p:attrName>style.visibility</p:attrName>
                                        </p:attrNameLst>
                                      </p:cBhvr>
                                      <p:to>
                                        <p:strVal val="visible"/>
                                      </p:to>
                                    </p:set>
                                    <p:animEffect transition="in" filter="fade">
                                      <p:cBhvr>
                                        <p:cTn id="215" dur="500"/>
                                        <p:tgtEl>
                                          <p:spTgt spid="93"/>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94"/>
                                        </p:tgtEl>
                                        <p:attrNameLst>
                                          <p:attrName>style.visibility</p:attrName>
                                        </p:attrNameLst>
                                      </p:cBhvr>
                                      <p:to>
                                        <p:strVal val="visible"/>
                                      </p:to>
                                    </p:set>
                                    <p:animEffect transition="in" filter="fade">
                                      <p:cBhvr>
                                        <p:cTn id="218" dur="500"/>
                                        <p:tgtEl>
                                          <p:spTgt spid="94"/>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95"/>
                                        </p:tgtEl>
                                        <p:attrNameLst>
                                          <p:attrName>style.visibility</p:attrName>
                                        </p:attrNameLst>
                                      </p:cBhvr>
                                      <p:to>
                                        <p:strVal val="visible"/>
                                      </p:to>
                                    </p:set>
                                    <p:animEffect transition="in" filter="fade">
                                      <p:cBhvr>
                                        <p:cTn id="221" dur="500"/>
                                        <p:tgtEl>
                                          <p:spTgt spid="95"/>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96"/>
                                        </p:tgtEl>
                                        <p:attrNameLst>
                                          <p:attrName>style.visibility</p:attrName>
                                        </p:attrNameLst>
                                      </p:cBhvr>
                                      <p:to>
                                        <p:strVal val="visible"/>
                                      </p:to>
                                    </p:set>
                                    <p:animEffect transition="in" filter="fade">
                                      <p:cBhvr>
                                        <p:cTn id="224" dur="500"/>
                                        <p:tgtEl>
                                          <p:spTgt spid="96"/>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97"/>
                                        </p:tgtEl>
                                        <p:attrNameLst>
                                          <p:attrName>style.visibility</p:attrName>
                                        </p:attrNameLst>
                                      </p:cBhvr>
                                      <p:to>
                                        <p:strVal val="visible"/>
                                      </p:to>
                                    </p:set>
                                    <p:animEffect transition="in" filter="fade">
                                      <p:cBhvr>
                                        <p:cTn id="22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p:bldP spid="40" grpId="0"/>
      <p:bldP spid="41" grpId="0"/>
      <p:bldP spid="45" grpId="0"/>
      <p:bldP spid="47" grpId="0"/>
      <p:bldP spid="48" grpId="0"/>
      <p:bldP spid="50" grpId="0"/>
      <p:bldP spid="52"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92" grpId="0"/>
      <p:bldP spid="93" grpId="0"/>
      <p:bldP spid="94" grpId="0"/>
      <p:bldP spid="95" grpId="0"/>
      <p:bldP spid="96" grpId="0"/>
      <p:bldP spid="97" grpId="0"/>
      <p:bldP spid="16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9BF5-C765-000A-21AC-A460E11045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DBFD9BE-806E-D8BE-036A-43EC77F05907}"/>
              </a:ext>
            </a:extLst>
          </p:cNvPr>
          <p:cNvSpPr txBox="1"/>
          <p:nvPr/>
        </p:nvSpPr>
        <p:spPr>
          <a:xfrm>
            <a:off x="0" y="0"/>
            <a:ext cx="90678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弗洛伊德部分确实有些许难度，我希望你能勤加练习</a:t>
            </a:r>
          </a:p>
        </p:txBody>
      </p:sp>
      <p:sp>
        <p:nvSpPr>
          <p:cNvPr id="167" name="文本框 166">
            <a:extLst>
              <a:ext uri="{FF2B5EF4-FFF2-40B4-BE49-F238E27FC236}">
                <a16:creationId xmlns:a16="http://schemas.microsoft.com/office/drawing/2014/main" id="{F655E863-8170-AEAE-FCD7-9DF3B87A898F}"/>
              </a:ext>
            </a:extLst>
          </p:cNvPr>
          <p:cNvSpPr txBox="1"/>
          <p:nvPr/>
        </p:nvSpPr>
        <p:spPr>
          <a:xfrm>
            <a:off x="0" y="523220"/>
            <a:ext cx="90678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迪杰斯特拉和弗洛伊德的区别主要在于：</a:t>
            </a:r>
          </a:p>
        </p:txBody>
      </p:sp>
      <p:sp>
        <p:nvSpPr>
          <p:cNvPr id="242" name="文本框 241">
            <a:extLst>
              <a:ext uri="{FF2B5EF4-FFF2-40B4-BE49-F238E27FC236}">
                <a16:creationId xmlns:a16="http://schemas.microsoft.com/office/drawing/2014/main" id="{9EFA7451-3AB8-A73F-DE8E-C95FACD583A7}"/>
              </a:ext>
            </a:extLst>
          </p:cNvPr>
          <p:cNvSpPr txBox="1"/>
          <p:nvPr/>
        </p:nvSpPr>
        <p:spPr>
          <a:xfrm>
            <a:off x="0" y="1046440"/>
            <a:ext cx="9067800"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Dijkstra</a:t>
            </a:r>
            <a:r>
              <a:rPr lang="zh-CN" altLang="en-US" sz="2800" dirty="0">
                <a:latin typeface="宋体" panose="02010600030101010101" pitchFamily="2" charset="-122"/>
                <a:ea typeface="宋体" panose="02010600030101010101" pitchFamily="2" charset="-122"/>
              </a:rPr>
              <a:t>算法不能处理负权图，而</a:t>
            </a:r>
            <a:r>
              <a:rPr lang="en-US" altLang="zh-CN" sz="2800" dirty="0">
                <a:latin typeface="宋体" panose="02010600030101010101" pitchFamily="2" charset="-122"/>
                <a:ea typeface="宋体" panose="02010600030101010101" pitchFamily="2" charset="-122"/>
              </a:rPr>
              <a:t>Floyd</a:t>
            </a:r>
            <a:r>
              <a:rPr lang="zh-CN" altLang="en-US" sz="2800" dirty="0">
                <a:latin typeface="宋体" panose="02010600030101010101" pitchFamily="2" charset="-122"/>
                <a:ea typeface="宋体" panose="02010600030101010101" pitchFamily="2" charset="-122"/>
              </a:rPr>
              <a:t>算法可以</a:t>
            </a:r>
          </a:p>
        </p:txBody>
      </p:sp>
      <p:sp>
        <p:nvSpPr>
          <p:cNvPr id="243" name="文本框 242">
            <a:extLst>
              <a:ext uri="{FF2B5EF4-FFF2-40B4-BE49-F238E27FC236}">
                <a16:creationId xmlns:a16="http://schemas.microsoft.com/office/drawing/2014/main" id="{564C03B7-7499-ADE6-F151-8661FE5064F9}"/>
              </a:ext>
            </a:extLst>
          </p:cNvPr>
          <p:cNvSpPr txBox="1"/>
          <p:nvPr/>
        </p:nvSpPr>
        <p:spPr>
          <a:xfrm>
            <a:off x="-1" y="1569660"/>
            <a:ext cx="12125325" cy="954107"/>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Dijkstra</a:t>
            </a:r>
            <a:r>
              <a:rPr lang="zh-CN" altLang="en-US" sz="2800" dirty="0">
                <a:latin typeface="宋体" panose="02010600030101010101" pitchFamily="2" charset="-122"/>
                <a:ea typeface="宋体" panose="02010600030101010101" pitchFamily="2" charset="-122"/>
              </a:rPr>
              <a:t>算法解决的是单源最短路径问题，而</a:t>
            </a:r>
            <a:r>
              <a:rPr lang="en-US" altLang="zh-CN" sz="2800" dirty="0">
                <a:latin typeface="宋体" panose="02010600030101010101" pitchFamily="2" charset="-122"/>
                <a:ea typeface="宋体" panose="02010600030101010101" pitchFamily="2" charset="-122"/>
              </a:rPr>
              <a:t>Floyd</a:t>
            </a:r>
            <a:r>
              <a:rPr lang="zh-CN" altLang="en-US" sz="2800" dirty="0">
                <a:latin typeface="宋体" panose="02010600030101010101" pitchFamily="2" charset="-122"/>
                <a:ea typeface="宋体" panose="02010600030101010101" pitchFamily="2" charset="-122"/>
              </a:rPr>
              <a:t>算法解决的是多源最短路径问题。</a:t>
            </a:r>
          </a:p>
        </p:txBody>
      </p:sp>
      <p:sp>
        <p:nvSpPr>
          <p:cNvPr id="244" name="文本框 243">
            <a:extLst>
              <a:ext uri="{FF2B5EF4-FFF2-40B4-BE49-F238E27FC236}">
                <a16:creationId xmlns:a16="http://schemas.microsoft.com/office/drawing/2014/main" id="{8AC2725C-0CD3-7903-3671-931C45EAD424}"/>
              </a:ext>
            </a:extLst>
          </p:cNvPr>
          <p:cNvSpPr txBox="1"/>
          <p:nvPr/>
        </p:nvSpPr>
        <p:spPr>
          <a:xfrm>
            <a:off x="-1" y="2523767"/>
            <a:ext cx="1212532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在时间复杂度上，</a:t>
            </a:r>
            <a:r>
              <a:rPr lang="en-US" altLang="zh-CN" sz="2800" dirty="0">
                <a:latin typeface="宋体" panose="02010600030101010101" pitchFamily="2" charset="-122"/>
                <a:ea typeface="宋体" panose="02010600030101010101" pitchFamily="2" charset="-122"/>
              </a:rPr>
              <a:t>Dijkstra</a:t>
            </a:r>
            <a:r>
              <a:rPr lang="zh-CN" altLang="en-US" sz="2800" dirty="0">
                <a:latin typeface="宋体" panose="02010600030101010101" pitchFamily="2" charset="-122"/>
                <a:ea typeface="宋体" panose="02010600030101010101" pitchFamily="2" charset="-122"/>
              </a:rPr>
              <a:t>算法为</a:t>
            </a:r>
            <a:r>
              <a:rPr lang="en-US" altLang="zh-CN" sz="2800" dirty="0">
                <a:latin typeface="宋体" panose="02010600030101010101" pitchFamily="2" charset="-122"/>
                <a:ea typeface="宋体" panose="02010600030101010101" pitchFamily="2" charset="-122"/>
              </a:rPr>
              <a:t>O(N^2)</a:t>
            </a:r>
            <a:r>
              <a:rPr lang="zh-CN" altLang="en-US" sz="2800" dirty="0">
                <a:latin typeface="宋体" panose="02010600030101010101" pitchFamily="2" charset="-122"/>
                <a:ea typeface="宋体" panose="02010600030101010101" pitchFamily="2" charset="-122"/>
              </a:rPr>
              <a:t>，而</a:t>
            </a:r>
            <a:r>
              <a:rPr lang="en-US" altLang="zh-CN" sz="2800" dirty="0">
                <a:latin typeface="宋体" panose="02010600030101010101" pitchFamily="2" charset="-122"/>
                <a:ea typeface="宋体" panose="02010600030101010101" pitchFamily="2" charset="-122"/>
              </a:rPr>
              <a:t>Floyd</a:t>
            </a:r>
            <a:r>
              <a:rPr lang="zh-CN" altLang="en-US" sz="2800" dirty="0">
                <a:latin typeface="宋体" panose="02010600030101010101" pitchFamily="2" charset="-122"/>
                <a:ea typeface="宋体" panose="02010600030101010101" pitchFamily="2" charset="-122"/>
              </a:rPr>
              <a:t>算法为</a:t>
            </a:r>
            <a:r>
              <a:rPr lang="en-US" altLang="zh-CN" sz="2800" dirty="0">
                <a:latin typeface="宋体" panose="02010600030101010101" pitchFamily="2" charset="-122"/>
                <a:ea typeface="宋体" panose="02010600030101010101" pitchFamily="2" charset="-122"/>
              </a:rPr>
              <a:t>O(N^3)</a:t>
            </a:r>
            <a:r>
              <a:rPr lang="zh-CN" altLang="en-US" sz="2800" dirty="0">
                <a:latin typeface="宋体" panose="02010600030101010101" pitchFamily="2" charset="-122"/>
                <a:ea typeface="宋体" panose="02010600030101010101" pitchFamily="2" charset="-122"/>
              </a:rPr>
              <a:t>。</a:t>
            </a:r>
          </a:p>
        </p:txBody>
      </p:sp>
      <p:sp>
        <p:nvSpPr>
          <p:cNvPr id="245" name="文本框 244">
            <a:extLst>
              <a:ext uri="{FF2B5EF4-FFF2-40B4-BE49-F238E27FC236}">
                <a16:creationId xmlns:a16="http://schemas.microsoft.com/office/drawing/2014/main" id="{ED7D7D00-CD5C-D056-ECE4-8B272E7DC4C6}"/>
              </a:ext>
            </a:extLst>
          </p:cNvPr>
          <p:cNvSpPr txBox="1"/>
          <p:nvPr/>
        </p:nvSpPr>
        <p:spPr>
          <a:xfrm>
            <a:off x="-2" y="3216264"/>
            <a:ext cx="1212532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那么至此</a:t>
            </a:r>
          </a:p>
        </p:txBody>
      </p:sp>
      <p:sp>
        <p:nvSpPr>
          <p:cNvPr id="246" name="文本框 245">
            <a:extLst>
              <a:ext uri="{FF2B5EF4-FFF2-40B4-BE49-F238E27FC236}">
                <a16:creationId xmlns:a16="http://schemas.microsoft.com/office/drawing/2014/main" id="{DA629B7A-2652-D1E5-3942-17049FD1ECC1}"/>
              </a:ext>
            </a:extLst>
          </p:cNvPr>
          <p:cNvSpPr txBox="1"/>
          <p:nvPr/>
        </p:nvSpPr>
        <p:spPr>
          <a:xfrm>
            <a:off x="-2" y="3811014"/>
            <a:ext cx="409098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图的部分就结束了</a:t>
            </a:r>
          </a:p>
        </p:txBody>
      </p:sp>
      <p:sp>
        <p:nvSpPr>
          <p:cNvPr id="247" name="文本框 246">
            <a:extLst>
              <a:ext uri="{FF2B5EF4-FFF2-40B4-BE49-F238E27FC236}">
                <a16:creationId xmlns:a16="http://schemas.microsoft.com/office/drawing/2014/main" id="{9DABBB04-71E3-90F8-988B-9689F5007B1B}"/>
              </a:ext>
            </a:extLst>
          </p:cNvPr>
          <p:cNvSpPr txBox="1"/>
          <p:nvPr/>
        </p:nvSpPr>
        <p:spPr>
          <a:xfrm>
            <a:off x="0" y="4334234"/>
            <a:ext cx="674370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后续的排序查找本课程就不在讲了</a:t>
            </a:r>
          </a:p>
        </p:txBody>
      </p:sp>
    </p:spTree>
    <p:extLst>
      <p:ext uri="{BB962C8B-B14F-4D97-AF65-F5344CB8AC3E}">
        <p14:creationId xmlns:p14="http://schemas.microsoft.com/office/powerpoint/2010/main" val="2477684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2"/>
                                        </p:tgtEl>
                                        <p:attrNameLst>
                                          <p:attrName>style.visibility</p:attrName>
                                        </p:attrNameLst>
                                      </p:cBhvr>
                                      <p:to>
                                        <p:strVal val="visible"/>
                                      </p:to>
                                    </p:set>
                                    <p:animEffect transition="in" filter="fade">
                                      <p:cBhvr>
                                        <p:cTn id="17" dur="500"/>
                                        <p:tgtEl>
                                          <p:spTgt spid="2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3"/>
                                        </p:tgtEl>
                                        <p:attrNameLst>
                                          <p:attrName>style.visibility</p:attrName>
                                        </p:attrNameLst>
                                      </p:cBhvr>
                                      <p:to>
                                        <p:strVal val="visible"/>
                                      </p:to>
                                    </p:set>
                                    <p:animEffect transition="in" filter="fade">
                                      <p:cBhvr>
                                        <p:cTn id="22" dur="500"/>
                                        <p:tgtEl>
                                          <p:spTgt spid="2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4"/>
                                        </p:tgtEl>
                                        <p:attrNameLst>
                                          <p:attrName>style.visibility</p:attrName>
                                        </p:attrNameLst>
                                      </p:cBhvr>
                                      <p:to>
                                        <p:strVal val="visible"/>
                                      </p:to>
                                    </p:set>
                                    <p:animEffect transition="in" filter="fade">
                                      <p:cBhvr>
                                        <p:cTn id="27" dur="500"/>
                                        <p:tgtEl>
                                          <p:spTgt spid="2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5"/>
                                        </p:tgtEl>
                                        <p:attrNameLst>
                                          <p:attrName>style.visibility</p:attrName>
                                        </p:attrNameLst>
                                      </p:cBhvr>
                                      <p:to>
                                        <p:strVal val="visible"/>
                                      </p:to>
                                    </p:set>
                                    <p:animEffect transition="in" filter="fade">
                                      <p:cBhvr>
                                        <p:cTn id="32" dur="500"/>
                                        <p:tgtEl>
                                          <p:spTgt spid="2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6"/>
                                        </p:tgtEl>
                                        <p:attrNameLst>
                                          <p:attrName>style.visibility</p:attrName>
                                        </p:attrNameLst>
                                      </p:cBhvr>
                                      <p:to>
                                        <p:strVal val="visible"/>
                                      </p:to>
                                    </p:set>
                                    <p:animEffect transition="in" filter="fade">
                                      <p:cBhvr>
                                        <p:cTn id="37" dur="500"/>
                                        <p:tgtEl>
                                          <p:spTgt spid="2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7"/>
                                        </p:tgtEl>
                                        <p:attrNameLst>
                                          <p:attrName>style.visibility</p:attrName>
                                        </p:attrNameLst>
                                      </p:cBhvr>
                                      <p:to>
                                        <p:strVal val="visible"/>
                                      </p:to>
                                    </p:set>
                                    <p:animEffect transition="in" filter="fade">
                                      <p:cBhvr>
                                        <p:cTn id="42"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7" grpId="0"/>
      <p:bldP spid="242" grpId="0"/>
      <p:bldP spid="243" grpId="0"/>
      <p:bldP spid="244" grpId="0"/>
      <p:bldP spid="245" grpId="0"/>
      <p:bldP spid="246" grpId="0"/>
      <p:bldP spid="247"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D3930-B960-C470-D406-B1B4A44D896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47498E6-C9D5-8BEB-64CE-FA9D34A58306}"/>
              </a:ext>
            </a:extLst>
          </p:cNvPr>
          <p:cNvSpPr txBox="1"/>
          <p:nvPr/>
        </p:nvSpPr>
        <p:spPr>
          <a:xfrm>
            <a:off x="0" y="180975"/>
            <a:ext cx="12192000"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经历了这一路的学习，你从一个不知道数据结构是什么的菜鸟，已经转变为一个</a:t>
            </a:r>
            <a:r>
              <a:rPr lang="en-US" altLang="zh-CN" sz="2800" dirty="0">
                <a:latin typeface="宋体" panose="02010600030101010101" pitchFamily="2" charset="-122"/>
                <a:ea typeface="宋体" panose="02010600030101010101" pitchFamily="2" charset="-122"/>
              </a:rPr>
              <a:t>small master</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FCEC60BF-0701-12C3-E597-11BAE25535ED}"/>
              </a:ext>
            </a:extLst>
          </p:cNvPr>
          <p:cNvSpPr txBox="1"/>
          <p:nvPr/>
        </p:nvSpPr>
        <p:spPr>
          <a:xfrm>
            <a:off x="0" y="1228725"/>
            <a:ext cx="20478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我们学习了</a:t>
            </a:r>
          </a:p>
        </p:txBody>
      </p:sp>
      <p:sp>
        <p:nvSpPr>
          <p:cNvPr id="4" name="文本框 3">
            <a:extLst>
              <a:ext uri="{FF2B5EF4-FFF2-40B4-BE49-F238E27FC236}">
                <a16:creationId xmlns:a16="http://schemas.microsoft.com/office/drawing/2014/main" id="{84654C68-1509-E5D1-4907-6B2294B899C8}"/>
              </a:ext>
            </a:extLst>
          </p:cNvPr>
          <p:cNvSpPr txBox="1"/>
          <p:nvPr/>
        </p:nvSpPr>
        <p:spPr>
          <a:xfrm>
            <a:off x="190497" y="1969159"/>
            <a:ext cx="150495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链表</a:t>
            </a:r>
          </a:p>
        </p:txBody>
      </p:sp>
      <p:sp>
        <p:nvSpPr>
          <p:cNvPr id="6" name="文本框 5">
            <a:extLst>
              <a:ext uri="{FF2B5EF4-FFF2-40B4-BE49-F238E27FC236}">
                <a16:creationId xmlns:a16="http://schemas.microsoft.com/office/drawing/2014/main" id="{D94F5A54-BEEB-8368-802E-471E7381E3FF}"/>
              </a:ext>
            </a:extLst>
          </p:cNvPr>
          <p:cNvSpPr txBox="1"/>
          <p:nvPr/>
        </p:nvSpPr>
        <p:spPr>
          <a:xfrm>
            <a:off x="1676398" y="1623348"/>
            <a:ext cx="171450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头插法</a:t>
            </a:r>
          </a:p>
        </p:txBody>
      </p:sp>
      <p:sp>
        <p:nvSpPr>
          <p:cNvPr id="7" name="文本框 6">
            <a:extLst>
              <a:ext uri="{FF2B5EF4-FFF2-40B4-BE49-F238E27FC236}">
                <a16:creationId xmlns:a16="http://schemas.microsoft.com/office/drawing/2014/main" id="{1C49E8AD-34C2-A414-46E6-6B9F9EB29D5C}"/>
              </a:ext>
            </a:extLst>
          </p:cNvPr>
          <p:cNvSpPr txBox="1"/>
          <p:nvPr/>
        </p:nvSpPr>
        <p:spPr>
          <a:xfrm>
            <a:off x="2205035" y="2259348"/>
            <a:ext cx="171450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尾插法</a:t>
            </a:r>
          </a:p>
        </p:txBody>
      </p:sp>
      <p:sp>
        <p:nvSpPr>
          <p:cNvPr id="9" name="文本框 8">
            <a:extLst>
              <a:ext uri="{FF2B5EF4-FFF2-40B4-BE49-F238E27FC236}">
                <a16:creationId xmlns:a16="http://schemas.microsoft.com/office/drawing/2014/main" id="{34419B22-482E-C3BF-9D6E-E13F9BE5F2DB}"/>
              </a:ext>
            </a:extLst>
          </p:cNvPr>
          <p:cNvSpPr txBox="1"/>
          <p:nvPr/>
        </p:nvSpPr>
        <p:spPr>
          <a:xfrm>
            <a:off x="523875" y="3174984"/>
            <a:ext cx="171450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队列</a:t>
            </a:r>
          </a:p>
        </p:txBody>
      </p:sp>
      <p:sp>
        <p:nvSpPr>
          <p:cNvPr id="10" name="文本框 9">
            <a:extLst>
              <a:ext uri="{FF2B5EF4-FFF2-40B4-BE49-F238E27FC236}">
                <a16:creationId xmlns:a16="http://schemas.microsoft.com/office/drawing/2014/main" id="{E9DD00CC-92F0-0B16-DB2E-0FBAE9FEC1D3}"/>
              </a:ext>
            </a:extLst>
          </p:cNvPr>
          <p:cNvSpPr txBox="1"/>
          <p:nvPr/>
        </p:nvSpPr>
        <p:spPr>
          <a:xfrm>
            <a:off x="2238375" y="3305991"/>
            <a:ext cx="171450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栈</a:t>
            </a:r>
          </a:p>
        </p:txBody>
      </p:sp>
      <p:sp>
        <p:nvSpPr>
          <p:cNvPr id="11" name="文本框 10">
            <a:extLst>
              <a:ext uri="{FF2B5EF4-FFF2-40B4-BE49-F238E27FC236}">
                <a16:creationId xmlns:a16="http://schemas.microsoft.com/office/drawing/2014/main" id="{C3154D87-E8F0-A98C-05E5-B0EDD55D479C}"/>
              </a:ext>
            </a:extLst>
          </p:cNvPr>
          <p:cNvSpPr txBox="1"/>
          <p:nvPr/>
        </p:nvSpPr>
        <p:spPr>
          <a:xfrm>
            <a:off x="4562475" y="1167169"/>
            <a:ext cx="171450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树</a:t>
            </a:r>
          </a:p>
        </p:txBody>
      </p:sp>
      <p:sp>
        <p:nvSpPr>
          <p:cNvPr id="12" name="文本框 11">
            <a:extLst>
              <a:ext uri="{FF2B5EF4-FFF2-40B4-BE49-F238E27FC236}">
                <a16:creationId xmlns:a16="http://schemas.microsoft.com/office/drawing/2014/main" id="{6474333D-2FE7-FCC7-E412-7656DFFFCB73}"/>
              </a:ext>
            </a:extLst>
          </p:cNvPr>
          <p:cNvSpPr txBox="1"/>
          <p:nvPr/>
        </p:nvSpPr>
        <p:spPr>
          <a:xfrm>
            <a:off x="4403045" y="2170111"/>
            <a:ext cx="171450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二叉树</a:t>
            </a:r>
          </a:p>
        </p:txBody>
      </p:sp>
      <p:sp>
        <p:nvSpPr>
          <p:cNvPr id="13" name="文本框 12">
            <a:extLst>
              <a:ext uri="{FF2B5EF4-FFF2-40B4-BE49-F238E27FC236}">
                <a16:creationId xmlns:a16="http://schemas.microsoft.com/office/drawing/2014/main" id="{D04280BB-2644-F82D-2E4A-1CFCB360219D}"/>
              </a:ext>
            </a:extLst>
          </p:cNvPr>
          <p:cNvSpPr txBox="1"/>
          <p:nvPr/>
        </p:nvSpPr>
        <p:spPr>
          <a:xfrm>
            <a:off x="5915026" y="1490334"/>
            <a:ext cx="171450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森林</a:t>
            </a:r>
          </a:p>
        </p:txBody>
      </p:sp>
      <p:sp>
        <p:nvSpPr>
          <p:cNvPr id="14" name="文本框 13">
            <a:extLst>
              <a:ext uri="{FF2B5EF4-FFF2-40B4-BE49-F238E27FC236}">
                <a16:creationId xmlns:a16="http://schemas.microsoft.com/office/drawing/2014/main" id="{7914B23D-F14B-5490-CBEB-B2422AAE6899}"/>
              </a:ext>
            </a:extLst>
          </p:cNvPr>
          <p:cNvSpPr txBox="1"/>
          <p:nvPr/>
        </p:nvSpPr>
        <p:spPr>
          <a:xfrm>
            <a:off x="4933950" y="3139607"/>
            <a:ext cx="232410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树的遍历</a:t>
            </a:r>
          </a:p>
        </p:txBody>
      </p:sp>
      <p:sp>
        <p:nvSpPr>
          <p:cNvPr id="15" name="文本框 14">
            <a:extLst>
              <a:ext uri="{FF2B5EF4-FFF2-40B4-BE49-F238E27FC236}">
                <a16:creationId xmlns:a16="http://schemas.microsoft.com/office/drawing/2014/main" id="{BD1CBA01-9A8F-616B-73F6-451E388CAB29}"/>
              </a:ext>
            </a:extLst>
          </p:cNvPr>
          <p:cNvSpPr txBox="1"/>
          <p:nvPr/>
        </p:nvSpPr>
        <p:spPr>
          <a:xfrm>
            <a:off x="7639053" y="1269207"/>
            <a:ext cx="2324100"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哈夫曼树</a:t>
            </a:r>
          </a:p>
        </p:txBody>
      </p:sp>
      <p:sp>
        <p:nvSpPr>
          <p:cNvPr id="16" name="文本框 15">
            <a:extLst>
              <a:ext uri="{FF2B5EF4-FFF2-40B4-BE49-F238E27FC236}">
                <a16:creationId xmlns:a16="http://schemas.microsoft.com/office/drawing/2014/main" id="{8FE528DF-A98F-E97C-10FA-73D5EEAE0DD7}"/>
              </a:ext>
            </a:extLst>
          </p:cNvPr>
          <p:cNvSpPr txBox="1"/>
          <p:nvPr/>
        </p:nvSpPr>
        <p:spPr>
          <a:xfrm>
            <a:off x="7291390" y="2528653"/>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哈夫曼编码</a:t>
            </a:r>
          </a:p>
        </p:txBody>
      </p:sp>
      <p:sp>
        <p:nvSpPr>
          <p:cNvPr id="17" name="文本框 16">
            <a:extLst>
              <a:ext uri="{FF2B5EF4-FFF2-40B4-BE49-F238E27FC236}">
                <a16:creationId xmlns:a16="http://schemas.microsoft.com/office/drawing/2014/main" id="{6ACE5491-0323-78CD-F489-F5BC73DF464E}"/>
              </a:ext>
            </a:extLst>
          </p:cNvPr>
          <p:cNvSpPr txBox="1"/>
          <p:nvPr/>
        </p:nvSpPr>
        <p:spPr>
          <a:xfrm>
            <a:off x="328610" y="4969470"/>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图</a:t>
            </a:r>
          </a:p>
        </p:txBody>
      </p:sp>
      <p:sp>
        <p:nvSpPr>
          <p:cNvPr id="18" name="文本框 17">
            <a:extLst>
              <a:ext uri="{FF2B5EF4-FFF2-40B4-BE49-F238E27FC236}">
                <a16:creationId xmlns:a16="http://schemas.microsoft.com/office/drawing/2014/main" id="{343CE357-A588-C6F5-2BE8-A176BEFC12CE}"/>
              </a:ext>
            </a:extLst>
          </p:cNvPr>
          <p:cNvSpPr txBox="1"/>
          <p:nvPr/>
        </p:nvSpPr>
        <p:spPr>
          <a:xfrm>
            <a:off x="1707470" y="4700165"/>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邻接表</a:t>
            </a:r>
          </a:p>
        </p:txBody>
      </p:sp>
      <p:sp>
        <p:nvSpPr>
          <p:cNvPr id="19" name="文本框 18">
            <a:extLst>
              <a:ext uri="{FF2B5EF4-FFF2-40B4-BE49-F238E27FC236}">
                <a16:creationId xmlns:a16="http://schemas.microsoft.com/office/drawing/2014/main" id="{EC6B08B9-18E4-CE8B-0D8B-C6B29544582F}"/>
              </a:ext>
            </a:extLst>
          </p:cNvPr>
          <p:cNvSpPr txBox="1"/>
          <p:nvPr/>
        </p:nvSpPr>
        <p:spPr>
          <a:xfrm>
            <a:off x="1023937" y="5824431"/>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邻接矩阵</a:t>
            </a:r>
          </a:p>
        </p:txBody>
      </p:sp>
      <p:sp>
        <p:nvSpPr>
          <p:cNvPr id="20" name="文本框 19">
            <a:extLst>
              <a:ext uri="{FF2B5EF4-FFF2-40B4-BE49-F238E27FC236}">
                <a16:creationId xmlns:a16="http://schemas.microsoft.com/office/drawing/2014/main" id="{776759EC-4928-C984-9E56-E670CA071A99}"/>
              </a:ext>
            </a:extLst>
          </p:cNvPr>
          <p:cNvSpPr txBox="1"/>
          <p:nvPr/>
        </p:nvSpPr>
        <p:spPr>
          <a:xfrm>
            <a:off x="3805238" y="5512574"/>
            <a:ext cx="2695575" cy="646331"/>
          </a:xfrm>
          <a:prstGeom prst="rect">
            <a:avLst/>
          </a:prstGeom>
          <a:noFill/>
        </p:spPr>
        <p:txBody>
          <a:bodyPr wrap="square" rtlCol="0">
            <a:spAutoFit/>
          </a:bodyPr>
          <a:lstStyle/>
          <a:p>
            <a:r>
              <a:rPr lang="en-US" altLang="zh-CN" sz="3600" dirty="0">
                <a:latin typeface="华文行楷" panose="02010800040101010101" pitchFamily="2" charset="-122"/>
                <a:ea typeface="华文行楷" panose="02010800040101010101" pitchFamily="2" charset="-122"/>
              </a:rPr>
              <a:t>BFS</a:t>
            </a:r>
            <a:endParaRPr lang="zh-CN" altLang="en-US" sz="3600" dirty="0">
              <a:latin typeface="华文行楷" panose="02010800040101010101" pitchFamily="2" charset="-122"/>
              <a:ea typeface="华文行楷" panose="02010800040101010101" pitchFamily="2" charset="-122"/>
            </a:endParaRPr>
          </a:p>
        </p:txBody>
      </p:sp>
      <p:sp>
        <p:nvSpPr>
          <p:cNvPr id="21" name="文本框 20">
            <a:extLst>
              <a:ext uri="{FF2B5EF4-FFF2-40B4-BE49-F238E27FC236}">
                <a16:creationId xmlns:a16="http://schemas.microsoft.com/office/drawing/2014/main" id="{F398431C-6F1C-D643-5ECA-E63BF0D4E521}"/>
              </a:ext>
            </a:extLst>
          </p:cNvPr>
          <p:cNvSpPr txBox="1"/>
          <p:nvPr/>
        </p:nvSpPr>
        <p:spPr>
          <a:xfrm>
            <a:off x="4298724" y="4633724"/>
            <a:ext cx="2695575" cy="646331"/>
          </a:xfrm>
          <a:prstGeom prst="rect">
            <a:avLst/>
          </a:prstGeom>
          <a:noFill/>
        </p:spPr>
        <p:txBody>
          <a:bodyPr wrap="square" rtlCol="0">
            <a:spAutoFit/>
          </a:bodyPr>
          <a:lstStyle/>
          <a:p>
            <a:r>
              <a:rPr lang="en-US" altLang="zh-CN" sz="3600" dirty="0">
                <a:latin typeface="华文行楷" panose="02010800040101010101" pitchFamily="2" charset="-122"/>
                <a:ea typeface="华文行楷" panose="02010800040101010101" pitchFamily="2" charset="-122"/>
              </a:rPr>
              <a:t>DFS</a:t>
            </a:r>
            <a:endParaRPr lang="zh-CN" altLang="en-US" sz="3600" dirty="0">
              <a:latin typeface="华文行楷" panose="02010800040101010101" pitchFamily="2" charset="-122"/>
              <a:ea typeface="华文行楷" panose="02010800040101010101" pitchFamily="2" charset="-122"/>
            </a:endParaRPr>
          </a:p>
        </p:txBody>
      </p:sp>
      <p:sp>
        <p:nvSpPr>
          <p:cNvPr id="22" name="文本框 21">
            <a:extLst>
              <a:ext uri="{FF2B5EF4-FFF2-40B4-BE49-F238E27FC236}">
                <a16:creationId xmlns:a16="http://schemas.microsoft.com/office/drawing/2014/main" id="{545B0D6E-143B-380C-EF0C-28B3709FF77E}"/>
              </a:ext>
            </a:extLst>
          </p:cNvPr>
          <p:cNvSpPr txBox="1"/>
          <p:nvPr/>
        </p:nvSpPr>
        <p:spPr>
          <a:xfrm>
            <a:off x="9683523" y="3353289"/>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拓扑排序</a:t>
            </a:r>
          </a:p>
        </p:txBody>
      </p:sp>
      <p:sp>
        <p:nvSpPr>
          <p:cNvPr id="23" name="文本框 22">
            <a:extLst>
              <a:ext uri="{FF2B5EF4-FFF2-40B4-BE49-F238E27FC236}">
                <a16:creationId xmlns:a16="http://schemas.microsoft.com/office/drawing/2014/main" id="{DE7F4D18-5A2E-55A6-005A-01174D21E943}"/>
              </a:ext>
            </a:extLst>
          </p:cNvPr>
          <p:cNvSpPr txBox="1"/>
          <p:nvPr/>
        </p:nvSpPr>
        <p:spPr>
          <a:xfrm>
            <a:off x="7788955" y="4504158"/>
            <a:ext cx="2695575" cy="646331"/>
          </a:xfrm>
          <a:prstGeom prst="rect">
            <a:avLst/>
          </a:prstGeom>
          <a:noFill/>
        </p:spPr>
        <p:txBody>
          <a:bodyPr wrap="square" rtlCol="0">
            <a:spAutoFit/>
          </a:bodyPr>
          <a:lstStyle/>
          <a:p>
            <a:r>
              <a:rPr lang="en-US" altLang="zh-CN" sz="3600" dirty="0">
                <a:latin typeface="华文行楷" panose="02010800040101010101" pitchFamily="2" charset="-122"/>
                <a:ea typeface="华文行楷" panose="02010800040101010101" pitchFamily="2" charset="-122"/>
              </a:rPr>
              <a:t>AOE</a:t>
            </a:r>
            <a:r>
              <a:rPr lang="zh-CN" altLang="en-US" sz="3600" dirty="0">
                <a:latin typeface="华文行楷" panose="02010800040101010101" pitchFamily="2" charset="-122"/>
                <a:ea typeface="华文行楷" panose="02010800040101010101" pitchFamily="2" charset="-122"/>
              </a:rPr>
              <a:t>网</a:t>
            </a:r>
          </a:p>
        </p:txBody>
      </p:sp>
      <p:sp>
        <p:nvSpPr>
          <p:cNvPr id="24" name="文本框 23">
            <a:extLst>
              <a:ext uri="{FF2B5EF4-FFF2-40B4-BE49-F238E27FC236}">
                <a16:creationId xmlns:a16="http://schemas.microsoft.com/office/drawing/2014/main" id="{B25678F8-B57B-E650-02DA-D1EF4D22B2BC}"/>
              </a:ext>
            </a:extLst>
          </p:cNvPr>
          <p:cNvSpPr txBox="1"/>
          <p:nvPr/>
        </p:nvSpPr>
        <p:spPr>
          <a:xfrm>
            <a:off x="7956550" y="3883808"/>
            <a:ext cx="2695575" cy="646331"/>
          </a:xfrm>
          <a:prstGeom prst="rect">
            <a:avLst/>
          </a:prstGeom>
          <a:noFill/>
        </p:spPr>
        <p:txBody>
          <a:bodyPr wrap="square" rtlCol="0">
            <a:spAutoFit/>
          </a:bodyPr>
          <a:lstStyle/>
          <a:p>
            <a:r>
              <a:rPr lang="en-US" altLang="zh-CN" sz="3600" dirty="0">
                <a:latin typeface="华文行楷" panose="02010800040101010101" pitchFamily="2" charset="-122"/>
                <a:ea typeface="华文行楷" panose="02010800040101010101" pitchFamily="2" charset="-122"/>
              </a:rPr>
              <a:t>AOV</a:t>
            </a:r>
            <a:r>
              <a:rPr lang="zh-CN" altLang="en-US" sz="3600" dirty="0">
                <a:latin typeface="华文行楷" panose="02010800040101010101" pitchFamily="2" charset="-122"/>
                <a:ea typeface="华文行楷" panose="02010800040101010101" pitchFamily="2" charset="-122"/>
              </a:rPr>
              <a:t>网</a:t>
            </a:r>
          </a:p>
        </p:txBody>
      </p:sp>
      <p:sp>
        <p:nvSpPr>
          <p:cNvPr id="25" name="文本框 24">
            <a:extLst>
              <a:ext uri="{FF2B5EF4-FFF2-40B4-BE49-F238E27FC236}">
                <a16:creationId xmlns:a16="http://schemas.microsoft.com/office/drawing/2014/main" id="{9B20C7F0-DFF9-EE6F-4708-C9469EAC4933}"/>
              </a:ext>
            </a:extLst>
          </p:cNvPr>
          <p:cNvSpPr txBox="1"/>
          <p:nvPr/>
        </p:nvSpPr>
        <p:spPr>
          <a:xfrm>
            <a:off x="9562421" y="4180992"/>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关键路径</a:t>
            </a:r>
          </a:p>
        </p:txBody>
      </p:sp>
      <p:sp>
        <p:nvSpPr>
          <p:cNvPr id="26" name="文本框 25">
            <a:extLst>
              <a:ext uri="{FF2B5EF4-FFF2-40B4-BE49-F238E27FC236}">
                <a16:creationId xmlns:a16="http://schemas.microsoft.com/office/drawing/2014/main" id="{476100FC-5C83-C84D-7DBA-F5A0DDC99F66}"/>
              </a:ext>
            </a:extLst>
          </p:cNvPr>
          <p:cNvSpPr txBox="1"/>
          <p:nvPr/>
        </p:nvSpPr>
        <p:spPr>
          <a:xfrm>
            <a:off x="9496425" y="6113808"/>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迪杰斯特拉</a:t>
            </a:r>
          </a:p>
        </p:txBody>
      </p:sp>
      <p:sp>
        <p:nvSpPr>
          <p:cNvPr id="27" name="文本框 26">
            <a:extLst>
              <a:ext uri="{FF2B5EF4-FFF2-40B4-BE49-F238E27FC236}">
                <a16:creationId xmlns:a16="http://schemas.microsoft.com/office/drawing/2014/main" id="{055700BC-81A3-BDDD-F352-17D6A7033FE7}"/>
              </a:ext>
            </a:extLst>
          </p:cNvPr>
          <p:cNvSpPr txBox="1"/>
          <p:nvPr/>
        </p:nvSpPr>
        <p:spPr>
          <a:xfrm>
            <a:off x="8214633" y="5404449"/>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弗洛伊德</a:t>
            </a:r>
          </a:p>
        </p:txBody>
      </p:sp>
      <p:sp>
        <p:nvSpPr>
          <p:cNvPr id="28" name="文本框 27">
            <a:extLst>
              <a:ext uri="{FF2B5EF4-FFF2-40B4-BE49-F238E27FC236}">
                <a16:creationId xmlns:a16="http://schemas.microsoft.com/office/drawing/2014/main" id="{8BC7959A-1FCA-CC0A-9906-8047AB8F3D17}"/>
              </a:ext>
            </a:extLst>
          </p:cNvPr>
          <p:cNvSpPr txBox="1"/>
          <p:nvPr/>
        </p:nvSpPr>
        <p:spPr>
          <a:xfrm>
            <a:off x="5777366" y="4325853"/>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普利姆</a:t>
            </a:r>
          </a:p>
        </p:txBody>
      </p:sp>
      <p:sp>
        <p:nvSpPr>
          <p:cNvPr id="29" name="文本框 28">
            <a:extLst>
              <a:ext uri="{FF2B5EF4-FFF2-40B4-BE49-F238E27FC236}">
                <a16:creationId xmlns:a16="http://schemas.microsoft.com/office/drawing/2014/main" id="{22E87CE5-167D-1F7B-969E-3F2A2D20504C}"/>
              </a:ext>
            </a:extLst>
          </p:cNvPr>
          <p:cNvSpPr txBox="1"/>
          <p:nvPr/>
        </p:nvSpPr>
        <p:spPr>
          <a:xfrm>
            <a:off x="5424488" y="5328795"/>
            <a:ext cx="2695575" cy="646331"/>
          </a:xfrm>
          <a:prstGeom prst="rect">
            <a:avLst/>
          </a:prstGeom>
          <a:noFill/>
        </p:spPr>
        <p:txBody>
          <a:bodyPr wrap="square" rtlCol="0">
            <a:spAutoFit/>
          </a:bodyPr>
          <a:lstStyle/>
          <a:p>
            <a:r>
              <a:rPr lang="zh-CN" altLang="en-US" sz="3600" dirty="0">
                <a:latin typeface="华文行楷" panose="02010800040101010101" pitchFamily="2" charset="-122"/>
                <a:ea typeface="华文行楷" panose="02010800040101010101" pitchFamily="2" charset="-122"/>
              </a:rPr>
              <a:t>克鲁斯卡尔</a:t>
            </a:r>
          </a:p>
        </p:txBody>
      </p:sp>
      <p:pic>
        <p:nvPicPr>
          <p:cNvPr id="30" name="图片 29">
            <a:extLst>
              <a:ext uri="{FF2B5EF4-FFF2-40B4-BE49-F238E27FC236}">
                <a16:creationId xmlns:a16="http://schemas.microsoft.com/office/drawing/2014/main" id="{76A0C818-9FF0-60C5-6D01-77486DF69B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143" y="-2604069"/>
            <a:ext cx="8897714" cy="1685882"/>
          </a:xfrm>
          <a:prstGeom prst="rect">
            <a:avLst/>
          </a:prstGeom>
        </p:spPr>
      </p:pic>
      <p:sp>
        <p:nvSpPr>
          <p:cNvPr id="31" name="文本框 30">
            <a:extLst>
              <a:ext uri="{FF2B5EF4-FFF2-40B4-BE49-F238E27FC236}">
                <a16:creationId xmlns:a16="http://schemas.microsoft.com/office/drawing/2014/main" id="{6899AD7B-80EC-11D1-A661-8BD743B02125}"/>
              </a:ext>
            </a:extLst>
          </p:cNvPr>
          <p:cNvSpPr txBox="1"/>
          <p:nvPr/>
        </p:nvSpPr>
        <p:spPr>
          <a:xfrm>
            <a:off x="7660349" y="-1495050"/>
            <a:ext cx="2236510" cy="584775"/>
          </a:xfrm>
          <a:prstGeom prst="rect">
            <a:avLst/>
          </a:prstGeom>
          <a:noFill/>
        </p:spPr>
        <p:txBody>
          <a:bodyPr wrap="none" rtlCol="0">
            <a:spAutoFit/>
          </a:bodyPr>
          <a:lstStyle/>
          <a:p>
            <a:r>
              <a:rPr lang="zh-CN" altLang="en-US" sz="3200" dirty="0">
                <a:latin typeface="华文行楷" panose="02010800040101010101" pitchFamily="2" charset="-122"/>
                <a:ea typeface="华文行楷" panose="02010800040101010101" pitchFamily="2" charset="-122"/>
              </a:rPr>
              <a:t>水云身制造</a:t>
            </a:r>
          </a:p>
        </p:txBody>
      </p:sp>
      <p:pic>
        <p:nvPicPr>
          <p:cNvPr id="32" name="图片 31">
            <a:extLst>
              <a:ext uri="{FF2B5EF4-FFF2-40B4-BE49-F238E27FC236}">
                <a16:creationId xmlns:a16="http://schemas.microsoft.com/office/drawing/2014/main" id="{6D443442-DB84-FB28-4D98-49D8FBC28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61" y="7624494"/>
            <a:ext cx="2581275" cy="1504950"/>
          </a:xfrm>
          <a:prstGeom prst="rect">
            <a:avLst/>
          </a:prstGeom>
        </p:spPr>
      </p:pic>
    </p:spTree>
    <p:extLst>
      <p:ext uri="{BB962C8B-B14F-4D97-AF65-F5344CB8AC3E}">
        <p14:creationId xmlns:p14="http://schemas.microsoft.com/office/powerpoint/2010/main" val="2574435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1000" fill="hold"/>
                                        <p:tgtEl>
                                          <p:spTgt spid="6"/>
                                        </p:tgtEl>
                                        <p:attrNameLst>
                                          <p:attrName>ppt_x</p:attrName>
                                        </p:attrNameLst>
                                      </p:cBhvr>
                                      <p:tavLst>
                                        <p:tav tm="0">
                                          <p:val>
                                            <p:strVal val="#ppt_x"/>
                                          </p:val>
                                        </p:tav>
                                        <p:tav tm="100000">
                                          <p:val>
                                            <p:strVal val="#ppt_x"/>
                                          </p:val>
                                        </p:tav>
                                      </p:tavLst>
                                    </p:anim>
                                    <p:anim calcmode="lin" valueType="num">
                                      <p:cBhvr additive="base">
                                        <p:cTn id="23"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10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10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1000" fill="hold"/>
                                        <p:tgtEl>
                                          <p:spTgt spid="11"/>
                                        </p:tgtEl>
                                        <p:attrNameLst>
                                          <p:attrName>ppt_x</p:attrName>
                                        </p:attrNameLst>
                                      </p:cBhvr>
                                      <p:tavLst>
                                        <p:tav tm="0">
                                          <p:val>
                                            <p:strVal val="#ppt_x"/>
                                          </p:val>
                                        </p:tav>
                                        <p:tav tm="100000">
                                          <p:val>
                                            <p:strVal val="#ppt_x"/>
                                          </p:val>
                                        </p:tav>
                                      </p:tavLst>
                                    </p:anim>
                                    <p:anim calcmode="lin" valueType="num">
                                      <p:cBhvr additive="base">
                                        <p:cTn id="4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randombar(horizontal)">
                                      <p:cBhvr>
                                        <p:cTn id="51" dur="10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1000" fill="hold"/>
                                        <p:tgtEl>
                                          <p:spTgt spid="12"/>
                                        </p:tgtEl>
                                        <p:attrNameLst>
                                          <p:attrName>ppt_w</p:attrName>
                                        </p:attrNameLst>
                                      </p:cBhvr>
                                      <p:tavLst>
                                        <p:tav tm="0">
                                          <p:val>
                                            <p:fltVal val="0"/>
                                          </p:val>
                                        </p:tav>
                                        <p:tav tm="100000">
                                          <p:val>
                                            <p:strVal val="#ppt_w"/>
                                          </p:val>
                                        </p:tav>
                                      </p:tavLst>
                                    </p:anim>
                                    <p:anim calcmode="lin" valueType="num">
                                      <p:cBhvr>
                                        <p:cTn id="57" dur="1000" fill="hold"/>
                                        <p:tgtEl>
                                          <p:spTgt spid="12"/>
                                        </p:tgtEl>
                                        <p:attrNameLst>
                                          <p:attrName>ppt_h</p:attrName>
                                        </p:attrNameLst>
                                      </p:cBhvr>
                                      <p:tavLst>
                                        <p:tav tm="0">
                                          <p:val>
                                            <p:fltVal val="0"/>
                                          </p:val>
                                        </p:tav>
                                        <p:tav tm="100000">
                                          <p:val>
                                            <p:strVal val="#ppt_h"/>
                                          </p:val>
                                        </p:tav>
                                      </p:tavLst>
                                    </p:anim>
                                    <p:anim calcmode="lin" valueType="num">
                                      <p:cBhvr>
                                        <p:cTn id="58" dur="1000" fill="hold"/>
                                        <p:tgtEl>
                                          <p:spTgt spid="12"/>
                                        </p:tgtEl>
                                        <p:attrNameLst>
                                          <p:attrName>style.rotation</p:attrName>
                                        </p:attrNameLst>
                                      </p:cBhvr>
                                      <p:tavLst>
                                        <p:tav tm="0">
                                          <p:val>
                                            <p:fltVal val="90"/>
                                          </p:val>
                                        </p:tav>
                                        <p:tav tm="100000">
                                          <p:val>
                                            <p:fltVal val="0"/>
                                          </p:val>
                                        </p:tav>
                                      </p:tavLst>
                                    </p:anim>
                                    <p:animEffect transition="in" filter="fade">
                                      <p:cBhvr>
                                        <p:cTn id="59" dur="10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1000" fill="hold"/>
                                        <p:tgtEl>
                                          <p:spTgt spid="14"/>
                                        </p:tgtEl>
                                        <p:attrNameLst>
                                          <p:attrName>ppt_w</p:attrName>
                                        </p:attrNameLst>
                                      </p:cBhvr>
                                      <p:tavLst>
                                        <p:tav tm="0">
                                          <p:val>
                                            <p:fltVal val="0"/>
                                          </p:val>
                                        </p:tav>
                                        <p:tav tm="100000">
                                          <p:val>
                                            <p:strVal val="#ppt_w"/>
                                          </p:val>
                                        </p:tav>
                                      </p:tavLst>
                                    </p:anim>
                                    <p:anim calcmode="lin" valueType="num">
                                      <p:cBhvr>
                                        <p:cTn id="65" dur="1000" fill="hold"/>
                                        <p:tgtEl>
                                          <p:spTgt spid="14"/>
                                        </p:tgtEl>
                                        <p:attrNameLst>
                                          <p:attrName>ppt_h</p:attrName>
                                        </p:attrNameLst>
                                      </p:cBhvr>
                                      <p:tavLst>
                                        <p:tav tm="0">
                                          <p:val>
                                            <p:fltVal val="0"/>
                                          </p:val>
                                        </p:tav>
                                        <p:tav tm="100000">
                                          <p:val>
                                            <p:strVal val="#ppt_h"/>
                                          </p:val>
                                        </p:tav>
                                      </p:tavLst>
                                    </p:anim>
                                    <p:animEffect transition="in" filter="fade">
                                      <p:cBhvr>
                                        <p:cTn id="66" dur="10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1000"/>
                                        <p:tgtEl>
                                          <p:spTgt spid="15"/>
                                        </p:tgtEl>
                                      </p:cBhvr>
                                    </p:animEffect>
                                    <p:anim calcmode="lin" valueType="num">
                                      <p:cBhvr>
                                        <p:cTn id="72" dur="1000" fill="hold"/>
                                        <p:tgtEl>
                                          <p:spTgt spid="15"/>
                                        </p:tgtEl>
                                        <p:attrNameLst>
                                          <p:attrName>ppt_w</p:attrName>
                                        </p:attrNameLst>
                                      </p:cBhvr>
                                      <p:tavLst>
                                        <p:tav tm="0" fmla="#ppt_w*sin(2.5*pi*$)">
                                          <p:val>
                                            <p:fltVal val="0"/>
                                          </p:val>
                                        </p:tav>
                                        <p:tav tm="100000">
                                          <p:val>
                                            <p:fltVal val="1"/>
                                          </p:val>
                                        </p:tav>
                                      </p:tavLst>
                                    </p:anim>
                                    <p:anim calcmode="lin" valueType="num">
                                      <p:cBhvr>
                                        <p:cTn id="73" dur="1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26"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290">
                                          <p:stCondLst>
                                            <p:cond delay="0"/>
                                          </p:stCondLst>
                                        </p:cTn>
                                        <p:tgtEl>
                                          <p:spTgt spid="16"/>
                                        </p:tgtEl>
                                      </p:cBhvr>
                                    </p:animEffect>
                                    <p:anim calcmode="lin" valueType="num">
                                      <p:cBhvr>
                                        <p:cTn id="79"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80"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81"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82"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83"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84" dur="13">
                                          <p:stCondLst>
                                            <p:cond delay="325"/>
                                          </p:stCondLst>
                                        </p:cTn>
                                        <p:tgtEl>
                                          <p:spTgt spid="16"/>
                                        </p:tgtEl>
                                      </p:cBhvr>
                                      <p:to x="100000" y="60000"/>
                                    </p:animScale>
                                    <p:animScale>
                                      <p:cBhvr>
                                        <p:cTn id="85" dur="83" decel="50000">
                                          <p:stCondLst>
                                            <p:cond delay="338"/>
                                          </p:stCondLst>
                                        </p:cTn>
                                        <p:tgtEl>
                                          <p:spTgt spid="16"/>
                                        </p:tgtEl>
                                      </p:cBhvr>
                                      <p:to x="100000" y="100000"/>
                                    </p:animScale>
                                    <p:animScale>
                                      <p:cBhvr>
                                        <p:cTn id="86" dur="13">
                                          <p:stCondLst>
                                            <p:cond delay="656"/>
                                          </p:stCondLst>
                                        </p:cTn>
                                        <p:tgtEl>
                                          <p:spTgt spid="16"/>
                                        </p:tgtEl>
                                      </p:cBhvr>
                                      <p:to x="100000" y="80000"/>
                                    </p:animScale>
                                    <p:animScale>
                                      <p:cBhvr>
                                        <p:cTn id="87" dur="83" decel="50000">
                                          <p:stCondLst>
                                            <p:cond delay="669"/>
                                          </p:stCondLst>
                                        </p:cTn>
                                        <p:tgtEl>
                                          <p:spTgt spid="16"/>
                                        </p:tgtEl>
                                      </p:cBhvr>
                                      <p:to x="100000" y="100000"/>
                                    </p:animScale>
                                    <p:animScale>
                                      <p:cBhvr>
                                        <p:cTn id="88" dur="13">
                                          <p:stCondLst>
                                            <p:cond delay="821"/>
                                          </p:stCondLst>
                                        </p:cTn>
                                        <p:tgtEl>
                                          <p:spTgt spid="16"/>
                                        </p:tgtEl>
                                      </p:cBhvr>
                                      <p:to x="100000" y="90000"/>
                                    </p:animScale>
                                    <p:animScale>
                                      <p:cBhvr>
                                        <p:cTn id="89" dur="83" decel="50000">
                                          <p:stCondLst>
                                            <p:cond delay="834"/>
                                          </p:stCondLst>
                                        </p:cTn>
                                        <p:tgtEl>
                                          <p:spTgt spid="16"/>
                                        </p:tgtEl>
                                      </p:cBhvr>
                                      <p:to x="100000" y="100000"/>
                                    </p:animScale>
                                    <p:animScale>
                                      <p:cBhvr>
                                        <p:cTn id="90" dur="13">
                                          <p:stCondLst>
                                            <p:cond delay="904"/>
                                          </p:stCondLst>
                                        </p:cTn>
                                        <p:tgtEl>
                                          <p:spTgt spid="16"/>
                                        </p:tgtEl>
                                      </p:cBhvr>
                                      <p:to x="100000" y="95000"/>
                                    </p:animScale>
                                    <p:animScale>
                                      <p:cBhvr>
                                        <p:cTn id="91" dur="83" decel="50000">
                                          <p:stCondLst>
                                            <p:cond delay="917"/>
                                          </p:stCondLst>
                                        </p:cTn>
                                        <p:tgtEl>
                                          <p:spTgt spid="16"/>
                                        </p:tgtEl>
                                      </p:cBhvr>
                                      <p:to x="100000" y="100000"/>
                                    </p:animScale>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fade">
                                      <p:cBhvr>
                                        <p:cTn id="96" dur="1000"/>
                                        <p:tgtEl>
                                          <p:spTgt spid="17"/>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 calcmode="lin" valueType="num">
                                      <p:cBhvr additive="base">
                                        <p:cTn id="101" dur="1000" fill="hold"/>
                                        <p:tgtEl>
                                          <p:spTgt spid="18"/>
                                        </p:tgtEl>
                                        <p:attrNameLst>
                                          <p:attrName>ppt_x</p:attrName>
                                        </p:attrNameLst>
                                      </p:cBhvr>
                                      <p:tavLst>
                                        <p:tav tm="0">
                                          <p:val>
                                            <p:strVal val="#ppt_x"/>
                                          </p:val>
                                        </p:tav>
                                        <p:tav tm="100000">
                                          <p:val>
                                            <p:strVal val="#ppt_x"/>
                                          </p:val>
                                        </p:tav>
                                      </p:tavLst>
                                    </p:anim>
                                    <p:anim calcmode="lin" valueType="num">
                                      <p:cBhvr additive="base">
                                        <p:cTn id="10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barn(inVertical)">
                                      <p:cBhvr>
                                        <p:cTn id="107" dur="10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down)">
                                      <p:cBhvr>
                                        <p:cTn id="112" dur="1000"/>
                                        <p:tgtEl>
                                          <p:spTgt spid="2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2" fill="hold" grpId="0" nodeType="click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wipe(right)">
                                      <p:cBhvr>
                                        <p:cTn id="117" dur="1000"/>
                                        <p:tgtEl>
                                          <p:spTgt spid="20"/>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8"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additive="base">
                                        <p:cTn id="122" dur="1000" fill="hold"/>
                                        <p:tgtEl>
                                          <p:spTgt spid="28"/>
                                        </p:tgtEl>
                                        <p:attrNameLst>
                                          <p:attrName>ppt_x</p:attrName>
                                        </p:attrNameLst>
                                      </p:cBhvr>
                                      <p:tavLst>
                                        <p:tav tm="0">
                                          <p:val>
                                            <p:strVal val="0-#ppt_w/2"/>
                                          </p:val>
                                        </p:tav>
                                        <p:tav tm="100000">
                                          <p:val>
                                            <p:strVal val="#ppt_x"/>
                                          </p:val>
                                        </p:tav>
                                      </p:tavLst>
                                    </p:anim>
                                    <p:anim calcmode="lin" valueType="num">
                                      <p:cBhvr additive="base">
                                        <p:cTn id="123" dur="1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9"/>
                                        </p:tgtEl>
                                        <p:attrNameLst>
                                          <p:attrName>style.visibility</p:attrName>
                                        </p:attrNameLst>
                                      </p:cBhvr>
                                      <p:to>
                                        <p:strVal val="visible"/>
                                      </p:to>
                                    </p:set>
                                    <p:animEffect transition="in" filter="fade">
                                      <p:cBhvr>
                                        <p:cTn id="128" dur="1000"/>
                                        <p:tgtEl>
                                          <p:spTgt spid="2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wipe(down)">
                                      <p:cBhvr>
                                        <p:cTn id="133" dur="1000"/>
                                        <p:tgtEl>
                                          <p:spTgt spid="24"/>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childTnLst>
                                    <p:set>
                                      <p:cBhvr>
                                        <p:cTn id="137" dur="1" fill="hold">
                                          <p:stCondLst>
                                            <p:cond delay="0"/>
                                          </p:stCondLst>
                                        </p:cTn>
                                        <p:tgtEl>
                                          <p:spTgt spid="23"/>
                                        </p:tgtEl>
                                        <p:attrNameLst>
                                          <p:attrName>style.visibility</p:attrName>
                                        </p:attrNameLst>
                                      </p:cBhvr>
                                      <p:to>
                                        <p:strVal val="visible"/>
                                      </p:to>
                                    </p:set>
                                    <p:anim calcmode="lin" valueType="num">
                                      <p:cBhvr>
                                        <p:cTn id="138" dur="1000" fill="hold"/>
                                        <p:tgtEl>
                                          <p:spTgt spid="23"/>
                                        </p:tgtEl>
                                        <p:attrNameLst>
                                          <p:attrName>ppt_w</p:attrName>
                                        </p:attrNameLst>
                                      </p:cBhvr>
                                      <p:tavLst>
                                        <p:tav tm="0">
                                          <p:val>
                                            <p:fltVal val="0"/>
                                          </p:val>
                                        </p:tav>
                                        <p:tav tm="100000">
                                          <p:val>
                                            <p:strVal val="#ppt_w"/>
                                          </p:val>
                                        </p:tav>
                                      </p:tavLst>
                                    </p:anim>
                                    <p:anim calcmode="lin" valueType="num">
                                      <p:cBhvr>
                                        <p:cTn id="139" dur="1000" fill="hold"/>
                                        <p:tgtEl>
                                          <p:spTgt spid="23"/>
                                        </p:tgtEl>
                                        <p:attrNameLst>
                                          <p:attrName>ppt_h</p:attrName>
                                        </p:attrNameLst>
                                      </p:cBhvr>
                                      <p:tavLst>
                                        <p:tav tm="0">
                                          <p:val>
                                            <p:fltVal val="0"/>
                                          </p:val>
                                        </p:tav>
                                        <p:tav tm="100000">
                                          <p:val>
                                            <p:strVal val="#ppt_h"/>
                                          </p:val>
                                        </p:tav>
                                      </p:tavLst>
                                    </p:anim>
                                    <p:animEffect transition="in" filter="fade">
                                      <p:cBhvr>
                                        <p:cTn id="140" dur="1000"/>
                                        <p:tgtEl>
                                          <p:spTgt spid="23"/>
                                        </p:tgtEl>
                                      </p:cBhvr>
                                    </p:animEffect>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grpId="0" nodeType="clickEffect">
                                  <p:stCondLst>
                                    <p:cond delay="0"/>
                                  </p:stCondLst>
                                  <p:childTnLst>
                                    <p:set>
                                      <p:cBhvr>
                                        <p:cTn id="144" dur="1" fill="hold">
                                          <p:stCondLst>
                                            <p:cond delay="0"/>
                                          </p:stCondLst>
                                        </p:cTn>
                                        <p:tgtEl>
                                          <p:spTgt spid="22"/>
                                        </p:tgtEl>
                                        <p:attrNameLst>
                                          <p:attrName>style.visibility</p:attrName>
                                        </p:attrNameLst>
                                      </p:cBhvr>
                                      <p:to>
                                        <p:strVal val="visible"/>
                                      </p:to>
                                    </p:set>
                                    <p:animEffect transition="in" filter="wipe(down)">
                                      <p:cBhvr>
                                        <p:cTn id="145" dur="290">
                                          <p:stCondLst>
                                            <p:cond delay="0"/>
                                          </p:stCondLst>
                                        </p:cTn>
                                        <p:tgtEl>
                                          <p:spTgt spid="22"/>
                                        </p:tgtEl>
                                      </p:cBhvr>
                                    </p:animEffect>
                                    <p:anim calcmode="lin" valueType="num">
                                      <p:cBhvr>
                                        <p:cTn id="146"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47"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48"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149"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50"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51" dur="13">
                                          <p:stCondLst>
                                            <p:cond delay="325"/>
                                          </p:stCondLst>
                                        </p:cTn>
                                        <p:tgtEl>
                                          <p:spTgt spid="22"/>
                                        </p:tgtEl>
                                      </p:cBhvr>
                                      <p:to x="100000" y="60000"/>
                                    </p:animScale>
                                    <p:animScale>
                                      <p:cBhvr>
                                        <p:cTn id="152" dur="83" decel="50000">
                                          <p:stCondLst>
                                            <p:cond delay="338"/>
                                          </p:stCondLst>
                                        </p:cTn>
                                        <p:tgtEl>
                                          <p:spTgt spid="22"/>
                                        </p:tgtEl>
                                      </p:cBhvr>
                                      <p:to x="100000" y="100000"/>
                                    </p:animScale>
                                    <p:animScale>
                                      <p:cBhvr>
                                        <p:cTn id="153" dur="13">
                                          <p:stCondLst>
                                            <p:cond delay="656"/>
                                          </p:stCondLst>
                                        </p:cTn>
                                        <p:tgtEl>
                                          <p:spTgt spid="22"/>
                                        </p:tgtEl>
                                      </p:cBhvr>
                                      <p:to x="100000" y="80000"/>
                                    </p:animScale>
                                    <p:animScale>
                                      <p:cBhvr>
                                        <p:cTn id="154" dur="83" decel="50000">
                                          <p:stCondLst>
                                            <p:cond delay="669"/>
                                          </p:stCondLst>
                                        </p:cTn>
                                        <p:tgtEl>
                                          <p:spTgt spid="22"/>
                                        </p:tgtEl>
                                      </p:cBhvr>
                                      <p:to x="100000" y="100000"/>
                                    </p:animScale>
                                    <p:animScale>
                                      <p:cBhvr>
                                        <p:cTn id="155" dur="13">
                                          <p:stCondLst>
                                            <p:cond delay="821"/>
                                          </p:stCondLst>
                                        </p:cTn>
                                        <p:tgtEl>
                                          <p:spTgt spid="22"/>
                                        </p:tgtEl>
                                      </p:cBhvr>
                                      <p:to x="100000" y="90000"/>
                                    </p:animScale>
                                    <p:animScale>
                                      <p:cBhvr>
                                        <p:cTn id="156" dur="83" decel="50000">
                                          <p:stCondLst>
                                            <p:cond delay="834"/>
                                          </p:stCondLst>
                                        </p:cTn>
                                        <p:tgtEl>
                                          <p:spTgt spid="22"/>
                                        </p:tgtEl>
                                      </p:cBhvr>
                                      <p:to x="100000" y="100000"/>
                                    </p:animScale>
                                    <p:animScale>
                                      <p:cBhvr>
                                        <p:cTn id="157" dur="13">
                                          <p:stCondLst>
                                            <p:cond delay="904"/>
                                          </p:stCondLst>
                                        </p:cTn>
                                        <p:tgtEl>
                                          <p:spTgt spid="22"/>
                                        </p:tgtEl>
                                      </p:cBhvr>
                                      <p:to x="100000" y="95000"/>
                                    </p:animScale>
                                    <p:animScale>
                                      <p:cBhvr>
                                        <p:cTn id="158" dur="83" decel="50000">
                                          <p:stCondLst>
                                            <p:cond delay="917"/>
                                          </p:stCondLst>
                                        </p:cTn>
                                        <p:tgtEl>
                                          <p:spTgt spid="22"/>
                                        </p:tgtEl>
                                      </p:cBhvr>
                                      <p:to x="100000" y="100000"/>
                                    </p:animScale>
                                  </p:childTnLst>
                                </p:cTn>
                              </p:par>
                            </p:childTnLst>
                          </p:cTn>
                        </p:par>
                      </p:childTnLst>
                    </p:cTn>
                  </p:par>
                  <p:par>
                    <p:cTn id="159" fill="hold">
                      <p:stCondLst>
                        <p:cond delay="indefinite"/>
                      </p:stCondLst>
                      <p:childTnLst>
                        <p:par>
                          <p:cTn id="160" fill="hold">
                            <p:stCondLst>
                              <p:cond delay="0"/>
                            </p:stCondLst>
                            <p:childTnLst>
                              <p:par>
                                <p:cTn id="161" presetID="45" presetClass="entr" presetSubtype="0" fill="hold" grpId="0" nodeType="clickEffect">
                                  <p:stCondLst>
                                    <p:cond delay="0"/>
                                  </p:stCondLst>
                                  <p:childTnLst>
                                    <p:set>
                                      <p:cBhvr>
                                        <p:cTn id="162" dur="1" fill="hold">
                                          <p:stCondLst>
                                            <p:cond delay="0"/>
                                          </p:stCondLst>
                                        </p:cTn>
                                        <p:tgtEl>
                                          <p:spTgt spid="25"/>
                                        </p:tgtEl>
                                        <p:attrNameLst>
                                          <p:attrName>style.visibility</p:attrName>
                                        </p:attrNameLst>
                                      </p:cBhvr>
                                      <p:to>
                                        <p:strVal val="visible"/>
                                      </p:to>
                                    </p:set>
                                    <p:animEffect transition="in" filter="fade">
                                      <p:cBhvr>
                                        <p:cTn id="163" dur="1000"/>
                                        <p:tgtEl>
                                          <p:spTgt spid="25"/>
                                        </p:tgtEl>
                                      </p:cBhvr>
                                    </p:animEffect>
                                    <p:anim calcmode="lin" valueType="num">
                                      <p:cBhvr>
                                        <p:cTn id="164" dur="1000" fill="hold"/>
                                        <p:tgtEl>
                                          <p:spTgt spid="25"/>
                                        </p:tgtEl>
                                        <p:attrNameLst>
                                          <p:attrName>ppt_w</p:attrName>
                                        </p:attrNameLst>
                                      </p:cBhvr>
                                      <p:tavLst>
                                        <p:tav tm="0" fmla="#ppt_w*sin(2.5*pi*$)">
                                          <p:val>
                                            <p:fltVal val="0"/>
                                          </p:val>
                                        </p:tav>
                                        <p:tav tm="100000">
                                          <p:val>
                                            <p:fltVal val="1"/>
                                          </p:val>
                                        </p:tav>
                                      </p:tavLst>
                                    </p:anim>
                                    <p:anim calcmode="lin" valueType="num">
                                      <p:cBhvr>
                                        <p:cTn id="165" dur="1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66" fill="hold">
                      <p:stCondLst>
                        <p:cond delay="indefinite"/>
                      </p:stCondLst>
                      <p:childTnLst>
                        <p:par>
                          <p:cTn id="167" fill="hold">
                            <p:stCondLst>
                              <p:cond delay="0"/>
                            </p:stCondLst>
                            <p:childTnLst>
                              <p:par>
                                <p:cTn id="168" presetID="14" presetClass="entr" presetSubtype="10" fill="hold" grpId="0" nodeType="click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randombar(horizontal)">
                                      <p:cBhvr>
                                        <p:cTn id="170" dur="1000"/>
                                        <p:tgtEl>
                                          <p:spTgt spid="27"/>
                                        </p:tgtEl>
                                      </p:cBhvr>
                                    </p:animEffect>
                                  </p:childTnLst>
                                </p:cTn>
                              </p:par>
                            </p:childTnLst>
                          </p:cTn>
                        </p:par>
                      </p:childTnLst>
                    </p:cTn>
                  </p:par>
                  <p:par>
                    <p:cTn id="171" fill="hold">
                      <p:stCondLst>
                        <p:cond delay="indefinite"/>
                      </p:stCondLst>
                      <p:childTnLst>
                        <p:par>
                          <p:cTn id="172" fill="hold">
                            <p:stCondLst>
                              <p:cond delay="0"/>
                            </p:stCondLst>
                            <p:childTnLst>
                              <p:par>
                                <p:cTn id="173" presetID="31" presetClass="entr" presetSubtype="0" fill="hold" grpId="0" nodeType="clickEffect">
                                  <p:stCondLst>
                                    <p:cond delay="0"/>
                                  </p:stCondLst>
                                  <p:childTnLst>
                                    <p:set>
                                      <p:cBhvr>
                                        <p:cTn id="174" dur="1" fill="hold">
                                          <p:stCondLst>
                                            <p:cond delay="0"/>
                                          </p:stCondLst>
                                        </p:cTn>
                                        <p:tgtEl>
                                          <p:spTgt spid="26"/>
                                        </p:tgtEl>
                                        <p:attrNameLst>
                                          <p:attrName>style.visibility</p:attrName>
                                        </p:attrNameLst>
                                      </p:cBhvr>
                                      <p:to>
                                        <p:strVal val="visible"/>
                                      </p:to>
                                    </p:set>
                                    <p:anim calcmode="lin" valueType="num">
                                      <p:cBhvr>
                                        <p:cTn id="175" dur="1000" fill="hold"/>
                                        <p:tgtEl>
                                          <p:spTgt spid="26"/>
                                        </p:tgtEl>
                                        <p:attrNameLst>
                                          <p:attrName>ppt_w</p:attrName>
                                        </p:attrNameLst>
                                      </p:cBhvr>
                                      <p:tavLst>
                                        <p:tav tm="0">
                                          <p:val>
                                            <p:fltVal val="0"/>
                                          </p:val>
                                        </p:tav>
                                        <p:tav tm="100000">
                                          <p:val>
                                            <p:strVal val="#ppt_w"/>
                                          </p:val>
                                        </p:tav>
                                      </p:tavLst>
                                    </p:anim>
                                    <p:anim calcmode="lin" valueType="num">
                                      <p:cBhvr>
                                        <p:cTn id="176" dur="1000" fill="hold"/>
                                        <p:tgtEl>
                                          <p:spTgt spid="26"/>
                                        </p:tgtEl>
                                        <p:attrNameLst>
                                          <p:attrName>ppt_h</p:attrName>
                                        </p:attrNameLst>
                                      </p:cBhvr>
                                      <p:tavLst>
                                        <p:tav tm="0">
                                          <p:val>
                                            <p:fltVal val="0"/>
                                          </p:val>
                                        </p:tav>
                                        <p:tav tm="100000">
                                          <p:val>
                                            <p:strVal val="#ppt_h"/>
                                          </p:val>
                                        </p:tav>
                                      </p:tavLst>
                                    </p:anim>
                                    <p:anim calcmode="lin" valueType="num">
                                      <p:cBhvr>
                                        <p:cTn id="177" dur="1000" fill="hold"/>
                                        <p:tgtEl>
                                          <p:spTgt spid="26"/>
                                        </p:tgtEl>
                                        <p:attrNameLst>
                                          <p:attrName>style.rotation</p:attrName>
                                        </p:attrNameLst>
                                      </p:cBhvr>
                                      <p:tavLst>
                                        <p:tav tm="0">
                                          <p:val>
                                            <p:fltVal val="90"/>
                                          </p:val>
                                        </p:tav>
                                        <p:tav tm="100000">
                                          <p:val>
                                            <p:fltVal val="0"/>
                                          </p:val>
                                        </p:tav>
                                      </p:tavLst>
                                    </p:anim>
                                    <p:animEffect transition="in" filter="fade">
                                      <p:cBhvr>
                                        <p:cTn id="178"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35AF5-4C16-446F-14A1-01BFA4805764}"/>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CEAB6578-F95E-0C7F-8399-97FA5F9D9E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143" y="531018"/>
            <a:ext cx="8897714" cy="1685882"/>
          </a:xfrm>
          <a:prstGeom prst="rect">
            <a:avLst/>
          </a:prstGeom>
        </p:spPr>
      </p:pic>
      <p:sp>
        <p:nvSpPr>
          <p:cNvPr id="5" name="文本框 4">
            <a:extLst>
              <a:ext uri="{FF2B5EF4-FFF2-40B4-BE49-F238E27FC236}">
                <a16:creationId xmlns:a16="http://schemas.microsoft.com/office/drawing/2014/main" id="{6997C8F0-835A-86D1-9561-FAD69084D4D7}"/>
              </a:ext>
            </a:extLst>
          </p:cNvPr>
          <p:cNvSpPr txBox="1"/>
          <p:nvPr/>
        </p:nvSpPr>
        <p:spPr>
          <a:xfrm>
            <a:off x="7660349" y="1640037"/>
            <a:ext cx="2236510" cy="584775"/>
          </a:xfrm>
          <a:prstGeom prst="rect">
            <a:avLst/>
          </a:prstGeom>
          <a:noFill/>
        </p:spPr>
        <p:txBody>
          <a:bodyPr wrap="none" rtlCol="0">
            <a:spAutoFit/>
          </a:bodyPr>
          <a:lstStyle/>
          <a:p>
            <a:r>
              <a:rPr lang="zh-CN" altLang="en-US" sz="3200" dirty="0">
                <a:latin typeface="华文行楷" panose="02010800040101010101" pitchFamily="2" charset="-122"/>
                <a:ea typeface="华文行楷" panose="02010800040101010101" pitchFamily="2" charset="-122"/>
              </a:rPr>
              <a:t>水云身制造</a:t>
            </a:r>
          </a:p>
        </p:txBody>
      </p:sp>
      <p:pic>
        <p:nvPicPr>
          <p:cNvPr id="3" name="图片 2">
            <a:extLst>
              <a:ext uri="{FF2B5EF4-FFF2-40B4-BE49-F238E27FC236}">
                <a16:creationId xmlns:a16="http://schemas.microsoft.com/office/drawing/2014/main" id="{DD2BC107-0490-9FE6-EA6F-F5CA656CD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
        <p:nvSpPr>
          <p:cNvPr id="2" name="文本框 1">
            <a:extLst>
              <a:ext uri="{FF2B5EF4-FFF2-40B4-BE49-F238E27FC236}">
                <a16:creationId xmlns:a16="http://schemas.microsoft.com/office/drawing/2014/main" id="{2DAD75F3-40CC-16B3-FB3D-32B11F18BDB3}"/>
              </a:ext>
            </a:extLst>
          </p:cNvPr>
          <p:cNvSpPr txBox="1"/>
          <p:nvPr/>
        </p:nvSpPr>
        <p:spPr>
          <a:xfrm>
            <a:off x="3538246" y="2644170"/>
            <a:ext cx="5115503" cy="1569660"/>
          </a:xfrm>
          <a:prstGeom prst="rect">
            <a:avLst/>
          </a:prstGeom>
          <a:noFill/>
        </p:spPr>
        <p:txBody>
          <a:bodyPr wrap="none" rtlCol="0">
            <a:spAutoFit/>
          </a:bodyPr>
          <a:lstStyle/>
          <a:p>
            <a:r>
              <a:rPr lang="zh-CN" altLang="en-US" sz="9600" b="1" dirty="0">
                <a:latin typeface="华文行楷" panose="02010800040101010101" pitchFamily="2" charset="-122"/>
                <a:ea typeface="华文行楷" panose="02010800040101010101" pitchFamily="2" charset="-122"/>
              </a:rPr>
              <a:t>完结撒花</a:t>
            </a:r>
          </a:p>
        </p:txBody>
      </p:sp>
    </p:spTree>
    <p:extLst>
      <p:ext uri="{BB962C8B-B14F-4D97-AF65-F5344CB8AC3E}">
        <p14:creationId xmlns:p14="http://schemas.microsoft.com/office/powerpoint/2010/main" val="3763669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C4CB2-328B-AAE0-5DD1-690E46FF3611}"/>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3A3EA61-1432-BAF5-1FD8-C9E137F40251}"/>
              </a:ext>
            </a:extLst>
          </p:cNvPr>
          <p:cNvSpPr txBox="1"/>
          <p:nvPr/>
        </p:nvSpPr>
        <p:spPr>
          <a:xfrm>
            <a:off x="1656711" y="-1488363"/>
            <a:ext cx="8271965"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下面是一些常见操作的可视化</a:t>
            </a:r>
            <a:endParaRPr lang="en-US" altLang="zh-CN" sz="4800" dirty="0">
              <a:latin typeface="华文楷体" panose="02010600040101010101" pitchFamily="2" charset="-122"/>
              <a:ea typeface="华文楷体" panose="02010600040101010101" pitchFamily="2" charset="-122"/>
            </a:endParaRPr>
          </a:p>
        </p:txBody>
      </p:sp>
      <p:sp>
        <p:nvSpPr>
          <p:cNvPr id="20" name="文本框 19">
            <a:extLst>
              <a:ext uri="{FF2B5EF4-FFF2-40B4-BE49-F238E27FC236}">
                <a16:creationId xmlns:a16="http://schemas.microsoft.com/office/drawing/2014/main" id="{0E06DA2D-4193-B6DD-8E6D-2D0A853B9B53}"/>
              </a:ext>
            </a:extLst>
          </p:cNvPr>
          <p:cNvSpPr txBox="1"/>
          <p:nvPr/>
        </p:nvSpPr>
        <p:spPr>
          <a:xfrm>
            <a:off x="1656711"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操作前</a:t>
            </a:r>
            <a:endParaRPr lang="en-US" altLang="zh-CN" sz="4800" dirty="0">
              <a:latin typeface="华文楷体" panose="02010600040101010101" pitchFamily="2" charset="-122"/>
              <a:ea typeface="华文楷体" panose="02010600040101010101" pitchFamily="2" charset="-122"/>
            </a:endParaRPr>
          </a:p>
        </p:txBody>
      </p:sp>
      <p:sp>
        <p:nvSpPr>
          <p:cNvPr id="22" name="文本框 21">
            <a:extLst>
              <a:ext uri="{FF2B5EF4-FFF2-40B4-BE49-F238E27FC236}">
                <a16:creationId xmlns:a16="http://schemas.microsoft.com/office/drawing/2014/main" id="{65638189-B636-AA43-27AB-E2D3457FA537}"/>
              </a:ext>
            </a:extLst>
          </p:cNvPr>
          <p:cNvSpPr txBox="1"/>
          <p:nvPr/>
        </p:nvSpPr>
        <p:spPr>
          <a:xfrm>
            <a:off x="7678969"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操作后</a:t>
            </a:r>
            <a:endParaRPr lang="en-US" altLang="zh-CN" sz="4800" dirty="0">
              <a:latin typeface="华文楷体" panose="02010600040101010101" pitchFamily="2" charset="-122"/>
              <a:ea typeface="华文楷体" panose="02010600040101010101" pitchFamily="2" charset="-122"/>
            </a:endParaRPr>
          </a:p>
        </p:txBody>
      </p:sp>
      <p:sp>
        <p:nvSpPr>
          <p:cNvPr id="23" name="矩形: 圆角 22">
            <a:extLst>
              <a:ext uri="{FF2B5EF4-FFF2-40B4-BE49-F238E27FC236}">
                <a16:creationId xmlns:a16="http://schemas.microsoft.com/office/drawing/2014/main" id="{68663B92-BF93-AC7B-B3CD-3D89E4AD3796}"/>
              </a:ext>
            </a:extLst>
          </p:cNvPr>
          <p:cNvSpPr/>
          <p:nvPr/>
        </p:nvSpPr>
        <p:spPr>
          <a:xfrm>
            <a:off x="1212211"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732808CE-74C5-485C-423A-FC6C55DDE1E2}"/>
              </a:ext>
            </a:extLst>
          </p:cNvPr>
          <p:cNvSpPr txBox="1"/>
          <p:nvPr/>
        </p:nvSpPr>
        <p:spPr>
          <a:xfrm>
            <a:off x="3992950" y="0"/>
            <a:ext cx="3686019"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q-&gt;next = p</a:t>
            </a:r>
          </a:p>
        </p:txBody>
      </p:sp>
      <p:cxnSp>
        <p:nvCxnSpPr>
          <p:cNvPr id="27" name="直接箭头连接符 26">
            <a:extLst>
              <a:ext uri="{FF2B5EF4-FFF2-40B4-BE49-F238E27FC236}">
                <a16:creationId xmlns:a16="http://schemas.microsoft.com/office/drawing/2014/main" id="{2CE90C4C-0B66-54B7-A5A9-9596B8400BA6}"/>
              </a:ext>
            </a:extLst>
          </p:cNvPr>
          <p:cNvCxnSpPr>
            <a:cxnSpLocks/>
          </p:cNvCxnSpPr>
          <p:nvPr/>
        </p:nvCxnSpPr>
        <p:spPr>
          <a:xfrm>
            <a:off x="1668370" y="3168556"/>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F635B365-7B68-B35F-1CCA-E34DD8F414AF}"/>
              </a:ext>
            </a:extLst>
          </p:cNvPr>
          <p:cNvSpPr txBox="1"/>
          <p:nvPr/>
        </p:nvSpPr>
        <p:spPr>
          <a:xfrm>
            <a:off x="1458260" y="2214472"/>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a:t>
            </a:r>
          </a:p>
        </p:txBody>
      </p:sp>
      <p:sp>
        <p:nvSpPr>
          <p:cNvPr id="2" name="矩形: 圆角 1">
            <a:extLst>
              <a:ext uri="{FF2B5EF4-FFF2-40B4-BE49-F238E27FC236}">
                <a16:creationId xmlns:a16="http://schemas.microsoft.com/office/drawing/2014/main" id="{23E2C10F-C33B-79DB-2E42-76E5DC061E67}"/>
              </a:ext>
            </a:extLst>
          </p:cNvPr>
          <p:cNvSpPr/>
          <p:nvPr/>
        </p:nvSpPr>
        <p:spPr>
          <a:xfrm>
            <a:off x="2824906"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箭头连接符 2">
            <a:extLst>
              <a:ext uri="{FF2B5EF4-FFF2-40B4-BE49-F238E27FC236}">
                <a16:creationId xmlns:a16="http://schemas.microsoft.com/office/drawing/2014/main" id="{9E50790C-45FF-7A40-EC72-507C2B922B1F}"/>
              </a:ext>
            </a:extLst>
          </p:cNvPr>
          <p:cNvCxnSpPr>
            <a:cxnSpLocks/>
          </p:cNvCxnSpPr>
          <p:nvPr/>
        </p:nvCxnSpPr>
        <p:spPr>
          <a:xfrm>
            <a:off x="1955378" y="3925113"/>
            <a:ext cx="7962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4A2AB195-D09D-EF68-E753-17C60E75FCAE}"/>
              </a:ext>
            </a:extLst>
          </p:cNvPr>
          <p:cNvSpPr/>
          <p:nvPr/>
        </p:nvSpPr>
        <p:spPr>
          <a:xfrm>
            <a:off x="7460611"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9" name="矩形: 圆角 8">
            <a:extLst>
              <a:ext uri="{FF2B5EF4-FFF2-40B4-BE49-F238E27FC236}">
                <a16:creationId xmlns:a16="http://schemas.microsoft.com/office/drawing/2014/main" id="{1334484C-37A6-CC95-7707-2062CDBE15F2}"/>
              </a:ext>
            </a:extLst>
          </p:cNvPr>
          <p:cNvSpPr/>
          <p:nvPr/>
        </p:nvSpPr>
        <p:spPr>
          <a:xfrm>
            <a:off x="9073306"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0" name="直接箭头连接符 9">
            <a:extLst>
              <a:ext uri="{FF2B5EF4-FFF2-40B4-BE49-F238E27FC236}">
                <a16:creationId xmlns:a16="http://schemas.microsoft.com/office/drawing/2014/main" id="{5863CA99-A40C-FC83-3770-082DE4B2CF90}"/>
              </a:ext>
            </a:extLst>
          </p:cNvPr>
          <p:cNvCxnSpPr>
            <a:cxnSpLocks/>
          </p:cNvCxnSpPr>
          <p:nvPr/>
        </p:nvCxnSpPr>
        <p:spPr>
          <a:xfrm>
            <a:off x="8203778" y="3925113"/>
            <a:ext cx="869528" cy="10486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04E2A205-4A5B-269D-BC8D-5AFD055EB7DA}"/>
              </a:ext>
            </a:extLst>
          </p:cNvPr>
          <p:cNvSpPr/>
          <p:nvPr/>
        </p:nvSpPr>
        <p:spPr>
          <a:xfrm>
            <a:off x="1200552" y="5086310"/>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5" name="直接箭头连接符 4">
            <a:extLst>
              <a:ext uri="{FF2B5EF4-FFF2-40B4-BE49-F238E27FC236}">
                <a16:creationId xmlns:a16="http://schemas.microsoft.com/office/drawing/2014/main" id="{EFE62863-5CCA-2294-DB3A-C064E7FD7A04}"/>
              </a:ext>
            </a:extLst>
          </p:cNvPr>
          <p:cNvCxnSpPr>
            <a:cxnSpLocks/>
          </p:cNvCxnSpPr>
          <p:nvPr/>
        </p:nvCxnSpPr>
        <p:spPr>
          <a:xfrm flipV="1">
            <a:off x="1652720" y="5749749"/>
            <a:ext cx="0" cy="432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DB0654B-E7D3-80C1-77BB-1B516F64E70E}"/>
              </a:ext>
            </a:extLst>
          </p:cNvPr>
          <p:cNvSpPr txBox="1"/>
          <p:nvPr/>
        </p:nvSpPr>
        <p:spPr>
          <a:xfrm>
            <a:off x="1408152" y="5965954"/>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sp>
        <p:nvSpPr>
          <p:cNvPr id="13" name="矩形: 圆角 12">
            <a:extLst>
              <a:ext uri="{FF2B5EF4-FFF2-40B4-BE49-F238E27FC236}">
                <a16:creationId xmlns:a16="http://schemas.microsoft.com/office/drawing/2014/main" id="{4EDD6D16-C5E5-F896-9305-70B12B7803C3}"/>
              </a:ext>
            </a:extLst>
          </p:cNvPr>
          <p:cNvSpPr/>
          <p:nvPr/>
        </p:nvSpPr>
        <p:spPr>
          <a:xfrm>
            <a:off x="9073306" y="4973729"/>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4" name="直接箭头连接符 13">
            <a:extLst>
              <a:ext uri="{FF2B5EF4-FFF2-40B4-BE49-F238E27FC236}">
                <a16:creationId xmlns:a16="http://schemas.microsoft.com/office/drawing/2014/main" id="{6724B103-1849-6906-23F9-D6BF04B2A4B2}"/>
              </a:ext>
            </a:extLst>
          </p:cNvPr>
          <p:cNvCxnSpPr>
            <a:cxnSpLocks/>
          </p:cNvCxnSpPr>
          <p:nvPr/>
        </p:nvCxnSpPr>
        <p:spPr>
          <a:xfrm flipV="1">
            <a:off x="9525474" y="5637168"/>
            <a:ext cx="0" cy="432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622E391-8B08-673D-632B-0A811A47D900}"/>
              </a:ext>
            </a:extLst>
          </p:cNvPr>
          <p:cNvSpPr txBox="1"/>
          <p:nvPr/>
        </p:nvSpPr>
        <p:spPr>
          <a:xfrm>
            <a:off x="9280906" y="5853373"/>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cxnSp>
        <p:nvCxnSpPr>
          <p:cNvPr id="19" name="直接箭头连接符 18">
            <a:extLst>
              <a:ext uri="{FF2B5EF4-FFF2-40B4-BE49-F238E27FC236}">
                <a16:creationId xmlns:a16="http://schemas.microsoft.com/office/drawing/2014/main" id="{621063EC-94F4-A4E8-673E-57C7B7CD6BC7}"/>
              </a:ext>
            </a:extLst>
          </p:cNvPr>
          <p:cNvCxnSpPr>
            <a:cxnSpLocks/>
          </p:cNvCxnSpPr>
          <p:nvPr/>
        </p:nvCxnSpPr>
        <p:spPr>
          <a:xfrm>
            <a:off x="7918036" y="3182021"/>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72130FE-0422-D6D6-05AF-059AAFBC6C95}"/>
              </a:ext>
            </a:extLst>
          </p:cNvPr>
          <p:cNvSpPr txBox="1"/>
          <p:nvPr/>
        </p:nvSpPr>
        <p:spPr>
          <a:xfrm>
            <a:off x="7707926" y="2227937"/>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a:t>
            </a:r>
          </a:p>
        </p:txBody>
      </p:sp>
    </p:spTree>
    <p:extLst>
      <p:ext uri="{BB962C8B-B14F-4D97-AF65-F5344CB8AC3E}">
        <p14:creationId xmlns:p14="http://schemas.microsoft.com/office/powerpoint/2010/main" val="41235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36" grpId="0"/>
      <p:bldP spid="2" grpId="0" animBg="1"/>
      <p:bldP spid="6" grpId="0" animBg="1"/>
      <p:bldP spid="9" grpId="0" animBg="1"/>
      <p:bldP spid="4" grpId="0" animBg="1"/>
      <p:bldP spid="8" grpId="0"/>
      <p:bldP spid="13" grpId="0" animBg="1"/>
      <p:bldP spid="15"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CA754-BC87-8B8F-BCE1-634D69A9A5E6}"/>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CB04A23-FF0D-D1F7-A68C-25C7DE18E0DB}"/>
              </a:ext>
            </a:extLst>
          </p:cNvPr>
          <p:cNvSpPr txBox="1"/>
          <p:nvPr/>
        </p:nvSpPr>
        <p:spPr>
          <a:xfrm>
            <a:off x="1656711" y="-1488363"/>
            <a:ext cx="8271965"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下面是一些常见操作的可视化</a:t>
            </a:r>
            <a:endParaRPr lang="en-US" altLang="zh-CN" sz="4800" dirty="0">
              <a:latin typeface="华文楷体" panose="02010600040101010101" pitchFamily="2" charset="-122"/>
              <a:ea typeface="华文楷体" panose="02010600040101010101" pitchFamily="2" charset="-122"/>
            </a:endParaRPr>
          </a:p>
        </p:txBody>
      </p:sp>
      <p:sp>
        <p:nvSpPr>
          <p:cNvPr id="20" name="文本框 19">
            <a:extLst>
              <a:ext uri="{FF2B5EF4-FFF2-40B4-BE49-F238E27FC236}">
                <a16:creationId xmlns:a16="http://schemas.microsoft.com/office/drawing/2014/main" id="{557F43A2-09F1-3599-3FD4-43943CA1D0F4}"/>
              </a:ext>
            </a:extLst>
          </p:cNvPr>
          <p:cNvSpPr txBox="1"/>
          <p:nvPr/>
        </p:nvSpPr>
        <p:spPr>
          <a:xfrm>
            <a:off x="1656711"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操作前</a:t>
            </a:r>
            <a:endParaRPr lang="en-US" altLang="zh-CN" sz="4800" dirty="0">
              <a:latin typeface="华文楷体" panose="02010600040101010101" pitchFamily="2" charset="-122"/>
              <a:ea typeface="华文楷体" panose="02010600040101010101" pitchFamily="2" charset="-122"/>
            </a:endParaRPr>
          </a:p>
        </p:txBody>
      </p:sp>
      <p:sp>
        <p:nvSpPr>
          <p:cNvPr id="22" name="文本框 21">
            <a:extLst>
              <a:ext uri="{FF2B5EF4-FFF2-40B4-BE49-F238E27FC236}">
                <a16:creationId xmlns:a16="http://schemas.microsoft.com/office/drawing/2014/main" id="{8AB5D018-C328-5C24-F953-17821D68DFC4}"/>
              </a:ext>
            </a:extLst>
          </p:cNvPr>
          <p:cNvSpPr txBox="1"/>
          <p:nvPr/>
        </p:nvSpPr>
        <p:spPr>
          <a:xfrm>
            <a:off x="7678969" y="1053275"/>
            <a:ext cx="250233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操作后</a:t>
            </a:r>
            <a:endParaRPr lang="en-US" altLang="zh-CN" sz="4800" dirty="0">
              <a:latin typeface="华文楷体" panose="02010600040101010101" pitchFamily="2" charset="-122"/>
              <a:ea typeface="华文楷体" panose="02010600040101010101" pitchFamily="2" charset="-122"/>
            </a:endParaRPr>
          </a:p>
        </p:txBody>
      </p:sp>
      <p:sp>
        <p:nvSpPr>
          <p:cNvPr id="23" name="矩形: 圆角 22">
            <a:extLst>
              <a:ext uri="{FF2B5EF4-FFF2-40B4-BE49-F238E27FC236}">
                <a16:creationId xmlns:a16="http://schemas.microsoft.com/office/drawing/2014/main" id="{30904E77-FDC9-83CC-C259-2D05C57916E2}"/>
              </a:ext>
            </a:extLst>
          </p:cNvPr>
          <p:cNvSpPr/>
          <p:nvPr/>
        </p:nvSpPr>
        <p:spPr>
          <a:xfrm>
            <a:off x="1212211"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7FD9EB9E-A313-ADD8-D04C-43905EAA3974}"/>
              </a:ext>
            </a:extLst>
          </p:cNvPr>
          <p:cNvSpPr txBox="1"/>
          <p:nvPr/>
        </p:nvSpPr>
        <p:spPr>
          <a:xfrm>
            <a:off x="3287869" y="0"/>
            <a:ext cx="500964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q-&gt;next = p-&gt;next</a:t>
            </a:r>
          </a:p>
        </p:txBody>
      </p:sp>
      <p:cxnSp>
        <p:nvCxnSpPr>
          <p:cNvPr id="27" name="直接箭头连接符 26">
            <a:extLst>
              <a:ext uri="{FF2B5EF4-FFF2-40B4-BE49-F238E27FC236}">
                <a16:creationId xmlns:a16="http://schemas.microsoft.com/office/drawing/2014/main" id="{43B93A6A-51DE-1A0D-0819-CE85970BC7C7}"/>
              </a:ext>
            </a:extLst>
          </p:cNvPr>
          <p:cNvCxnSpPr>
            <a:cxnSpLocks/>
          </p:cNvCxnSpPr>
          <p:nvPr/>
        </p:nvCxnSpPr>
        <p:spPr>
          <a:xfrm>
            <a:off x="1668370" y="3168556"/>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4AE9AB0C-1FE6-E1AC-3982-35EAAFC6955F}"/>
              </a:ext>
            </a:extLst>
          </p:cNvPr>
          <p:cNvSpPr txBox="1"/>
          <p:nvPr/>
        </p:nvSpPr>
        <p:spPr>
          <a:xfrm>
            <a:off x="1458260" y="2214472"/>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a:t>
            </a:r>
          </a:p>
        </p:txBody>
      </p:sp>
      <p:sp>
        <p:nvSpPr>
          <p:cNvPr id="2" name="矩形: 圆角 1">
            <a:extLst>
              <a:ext uri="{FF2B5EF4-FFF2-40B4-BE49-F238E27FC236}">
                <a16:creationId xmlns:a16="http://schemas.microsoft.com/office/drawing/2014/main" id="{B4F4BEEE-DFA8-A18C-CDE4-BC78C915469D}"/>
              </a:ext>
            </a:extLst>
          </p:cNvPr>
          <p:cNvSpPr/>
          <p:nvPr/>
        </p:nvSpPr>
        <p:spPr>
          <a:xfrm>
            <a:off x="2824906"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3" name="直接箭头连接符 2">
            <a:extLst>
              <a:ext uri="{FF2B5EF4-FFF2-40B4-BE49-F238E27FC236}">
                <a16:creationId xmlns:a16="http://schemas.microsoft.com/office/drawing/2014/main" id="{560B4BDD-9249-5407-E4FE-FEC796CE036C}"/>
              </a:ext>
            </a:extLst>
          </p:cNvPr>
          <p:cNvCxnSpPr>
            <a:cxnSpLocks/>
          </p:cNvCxnSpPr>
          <p:nvPr/>
        </p:nvCxnSpPr>
        <p:spPr>
          <a:xfrm>
            <a:off x="1955378" y="3925113"/>
            <a:ext cx="7962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4DB28F44-3196-CDE3-FE58-0B1B48E92131}"/>
              </a:ext>
            </a:extLst>
          </p:cNvPr>
          <p:cNvSpPr/>
          <p:nvPr/>
        </p:nvSpPr>
        <p:spPr>
          <a:xfrm>
            <a:off x="7460611"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9" name="矩形: 圆角 8">
            <a:extLst>
              <a:ext uri="{FF2B5EF4-FFF2-40B4-BE49-F238E27FC236}">
                <a16:creationId xmlns:a16="http://schemas.microsoft.com/office/drawing/2014/main" id="{9E67A6ED-9545-C214-5A80-3764A617C630}"/>
              </a:ext>
            </a:extLst>
          </p:cNvPr>
          <p:cNvSpPr/>
          <p:nvPr/>
        </p:nvSpPr>
        <p:spPr>
          <a:xfrm>
            <a:off x="9073306" y="3663856"/>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4" name="矩形: 圆角 3">
            <a:extLst>
              <a:ext uri="{FF2B5EF4-FFF2-40B4-BE49-F238E27FC236}">
                <a16:creationId xmlns:a16="http://schemas.microsoft.com/office/drawing/2014/main" id="{04D6C191-FE8A-3D2F-5D71-6E78A4EB3798}"/>
              </a:ext>
            </a:extLst>
          </p:cNvPr>
          <p:cNvSpPr/>
          <p:nvPr/>
        </p:nvSpPr>
        <p:spPr>
          <a:xfrm>
            <a:off x="1200552" y="5086310"/>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5" name="直接箭头连接符 4">
            <a:extLst>
              <a:ext uri="{FF2B5EF4-FFF2-40B4-BE49-F238E27FC236}">
                <a16:creationId xmlns:a16="http://schemas.microsoft.com/office/drawing/2014/main" id="{EDB54F15-0291-20E4-278E-2992EBCFA165}"/>
              </a:ext>
            </a:extLst>
          </p:cNvPr>
          <p:cNvCxnSpPr>
            <a:cxnSpLocks/>
          </p:cNvCxnSpPr>
          <p:nvPr/>
        </p:nvCxnSpPr>
        <p:spPr>
          <a:xfrm flipV="1">
            <a:off x="1652720" y="5749749"/>
            <a:ext cx="0" cy="432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15D6B1A-4630-8988-32CA-D2F2BD118E95}"/>
              </a:ext>
            </a:extLst>
          </p:cNvPr>
          <p:cNvSpPr txBox="1"/>
          <p:nvPr/>
        </p:nvSpPr>
        <p:spPr>
          <a:xfrm>
            <a:off x="1408152" y="5965954"/>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cxnSp>
        <p:nvCxnSpPr>
          <p:cNvPr id="14" name="直接箭头连接符 13">
            <a:extLst>
              <a:ext uri="{FF2B5EF4-FFF2-40B4-BE49-F238E27FC236}">
                <a16:creationId xmlns:a16="http://schemas.microsoft.com/office/drawing/2014/main" id="{A0E736CD-C92E-48B5-7C8D-7F89FDAD1FC6}"/>
              </a:ext>
            </a:extLst>
          </p:cNvPr>
          <p:cNvCxnSpPr>
            <a:cxnSpLocks/>
          </p:cNvCxnSpPr>
          <p:nvPr/>
        </p:nvCxnSpPr>
        <p:spPr>
          <a:xfrm flipV="1">
            <a:off x="7918036" y="5675588"/>
            <a:ext cx="0" cy="432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8106DD2-1890-E838-BD2D-B8EB1F41C693}"/>
              </a:ext>
            </a:extLst>
          </p:cNvPr>
          <p:cNvSpPr txBox="1"/>
          <p:nvPr/>
        </p:nvSpPr>
        <p:spPr>
          <a:xfrm>
            <a:off x="7673468" y="5891793"/>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p</a:t>
            </a:r>
          </a:p>
        </p:txBody>
      </p:sp>
      <p:cxnSp>
        <p:nvCxnSpPr>
          <p:cNvPr id="19" name="直接箭头连接符 18">
            <a:extLst>
              <a:ext uri="{FF2B5EF4-FFF2-40B4-BE49-F238E27FC236}">
                <a16:creationId xmlns:a16="http://schemas.microsoft.com/office/drawing/2014/main" id="{F351FB67-AAAA-BFE9-3F4D-0F8B32645AF0}"/>
              </a:ext>
            </a:extLst>
          </p:cNvPr>
          <p:cNvCxnSpPr>
            <a:cxnSpLocks/>
          </p:cNvCxnSpPr>
          <p:nvPr/>
        </p:nvCxnSpPr>
        <p:spPr>
          <a:xfrm>
            <a:off x="7918036" y="3182021"/>
            <a:ext cx="0" cy="42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659364C-8B19-EA46-688D-F2165901B4CF}"/>
              </a:ext>
            </a:extLst>
          </p:cNvPr>
          <p:cNvSpPr txBox="1"/>
          <p:nvPr/>
        </p:nvSpPr>
        <p:spPr>
          <a:xfrm>
            <a:off x="7707926" y="2227937"/>
            <a:ext cx="497118" cy="830997"/>
          </a:xfrm>
          <a:prstGeom prst="rect">
            <a:avLst/>
          </a:prstGeom>
          <a:noFill/>
        </p:spPr>
        <p:txBody>
          <a:bodyPr wrap="square" rtlCol="0">
            <a:spAutoFit/>
          </a:bodyPr>
          <a:lstStyle/>
          <a:p>
            <a:r>
              <a:rPr lang="en-US" altLang="zh-CN" sz="4800" dirty="0">
                <a:latin typeface="Times New Roman" panose="02020603050405020304" pitchFamily="18" charset="0"/>
                <a:ea typeface="华文楷体" panose="02010600040101010101" pitchFamily="2" charset="-122"/>
                <a:cs typeface="Times New Roman" panose="02020603050405020304" pitchFamily="18" charset="0"/>
              </a:rPr>
              <a:t>q</a:t>
            </a:r>
          </a:p>
        </p:txBody>
      </p:sp>
      <p:sp>
        <p:nvSpPr>
          <p:cNvPr id="11" name="矩形: 圆角 10">
            <a:extLst>
              <a:ext uri="{FF2B5EF4-FFF2-40B4-BE49-F238E27FC236}">
                <a16:creationId xmlns:a16="http://schemas.microsoft.com/office/drawing/2014/main" id="{D278483E-B558-A7F7-0D5B-DC11D2EC056B}"/>
              </a:ext>
            </a:extLst>
          </p:cNvPr>
          <p:cNvSpPr/>
          <p:nvPr/>
        </p:nvSpPr>
        <p:spPr>
          <a:xfrm>
            <a:off x="2824906" y="5086310"/>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2" name="直接箭头连接符 11">
            <a:extLst>
              <a:ext uri="{FF2B5EF4-FFF2-40B4-BE49-F238E27FC236}">
                <a16:creationId xmlns:a16="http://schemas.microsoft.com/office/drawing/2014/main" id="{959F564E-D13B-9B7C-68FB-95E09714F5D4}"/>
              </a:ext>
            </a:extLst>
          </p:cNvPr>
          <p:cNvCxnSpPr>
            <a:cxnSpLocks/>
          </p:cNvCxnSpPr>
          <p:nvPr/>
        </p:nvCxnSpPr>
        <p:spPr>
          <a:xfrm>
            <a:off x="1946700" y="5347567"/>
            <a:ext cx="7962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E99EDB95-A7B8-D379-0DC5-33CF7BCC07A3}"/>
              </a:ext>
            </a:extLst>
          </p:cNvPr>
          <p:cNvSpPr/>
          <p:nvPr/>
        </p:nvSpPr>
        <p:spPr>
          <a:xfrm>
            <a:off x="7460611" y="5061444"/>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26" name="矩形: 圆角 25">
            <a:extLst>
              <a:ext uri="{FF2B5EF4-FFF2-40B4-BE49-F238E27FC236}">
                <a16:creationId xmlns:a16="http://schemas.microsoft.com/office/drawing/2014/main" id="{33213417-CC8A-953C-F4DA-7ACC9B8A399A}"/>
              </a:ext>
            </a:extLst>
          </p:cNvPr>
          <p:cNvSpPr/>
          <p:nvPr/>
        </p:nvSpPr>
        <p:spPr>
          <a:xfrm>
            <a:off x="9084965" y="5061444"/>
            <a:ext cx="912318" cy="522514"/>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8" name="直接箭头连接符 27">
            <a:extLst>
              <a:ext uri="{FF2B5EF4-FFF2-40B4-BE49-F238E27FC236}">
                <a16:creationId xmlns:a16="http://schemas.microsoft.com/office/drawing/2014/main" id="{1B6CDE5E-94F5-B069-DCF0-11D293F1CF87}"/>
              </a:ext>
            </a:extLst>
          </p:cNvPr>
          <p:cNvCxnSpPr>
            <a:cxnSpLocks/>
          </p:cNvCxnSpPr>
          <p:nvPr/>
        </p:nvCxnSpPr>
        <p:spPr>
          <a:xfrm>
            <a:off x="8206759" y="5322701"/>
            <a:ext cx="7962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CAD111F-E791-2ADF-DE23-026865DBD5DD}"/>
              </a:ext>
            </a:extLst>
          </p:cNvPr>
          <p:cNvCxnSpPr>
            <a:cxnSpLocks/>
          </p:cNvCxnSpPr>
          <p:nvPr/>
        </p:nvCxnSpPr>
        <p:spPr>
          <a:xfrm>
            <a:off x="8206759" y="3935451"/>
            <a:ext cx="866547" cy="11259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305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36" grpId="0"/>
      <p:bldP spid="2" grpId="0" animBg="1"/>
      <p:bldP spid="6" grpId="0" animBg="1"/>
      <p:bldP spid="9" grpId="0" animBg="1"/>
      <p:bldP spid="4" grpId="0" animBg="1"/>
      <p:bldP spid="8" grpId="0"/>
      <p:bldP spid="15" grpId="0"/>
      <p:bldP spid="21" grpId="0"/>
      <p:bldP spid="11" grpId="0" animBg="1"/>
      <p:bldP spid="24"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EE3B7-08EB-1718-66FE-C8B885357A51}"/>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679F3D87-AB06-0AA3-E1DD-57F30BF271B1}"/>
              </a:ext>
            </a:extLst>
          </p:cNvPr>
          <p:cNvSpPr txBox="1"/>
          <p:nvPr/>
        </p:nvSpPr>
        <p:spPr>
          <a:xfrm>
            <a:off x="271149" y="784137"/>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接下来讲一个小的知识点</a:t>
            </a:r>
            <a:endParaRPr lang="en-US" altLang="zh-CN" sz="4800" dirty="0">
              <a:latin typeface="华文楷体" panose="02010600040101010101" pitchFamily="2" charset="-122"/>
              <a:ea typeface="华文楷体" panose="02010600040101010101" pitchFamily="2" charset="-122"/>
            </a:endParaRPr>
          </a:p>
        </p:txBody>
      </p:sp>
      <p:sp>
        <p:nvSpPr>
          <p:cNvPr id="13" name="文本框 12">
            <a:extLst>
              <a:ext uri="{FF2B5EF4-FFF2-40B4-BE49-F238E27FC236}">
                <a16:creationId xmlns:a16="http://schemas.microsoft.com/office/drawing/2014/main" id="{7AF52170-ECB4-679C-8C0F-81E896872CB1}"/>
              </a:ext>
            </a:extLst>
          </p:cNvPr>
          <p:cNvSpPr txBox="1"/>
          <p:nvPr/>
        </p:nvSpPr>
        <p:spPr>
          <a:xfrm>
            <a:off x="271149" y="1909931"/>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链表的头插法和尾插法</a:t>
            </a:r>
            <a:endParaRPr lang="en-US" altLang="zh-CN" sz="4800" dirty="0">
              <a:latin typeface="华文楷体" panose="02010600040101010101" pitchFamily="2" charset="-122"/>
              <a:ea typeface="华文楷体" panose="02010600040101010101" pitchFamily="2" charset="-122"/>
            </a:endParaRPr>
          </a:p>
        </p:txBody>
      </p:sp>
      <p:sp>
        <p:nvSpPr>
          <p:cNvPr id="16" name="文本框 15">
            <a:extLst>
              <a:ext uri="{FF2B5EF4-FFF2-40B4-BE49-F238E27FC236}">
                <a16:creationId xmlns:a16="http://schemas.microsoft.com/office/drawing/2014/main" id="{DD7E934A-AA64-3237-98CB-00064047AD44}"/>
              </a:ext>
            </a:extLst>
          </p:cNvPr>
          <p:cNvSpPr txBox="1"/>
          <p:nvPr/>
        </p:nvSpPr>
        <p:spPr>
          <a:xfrm>
            <a:off x="271149" y="3128946"/>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头插法和尾插法是在新增节点的时候使用</a:t>
            </a:r>
            <a:endParaRPr lang="en-US" altLang="zh-CN" sz="4800" dirty="0">
              <a:latin typeface="华文楷体" panose="02010600040101010101" pitchFamily="2" charset="-122"/>
              <a:ea typeface="华文楷体" panose="02010600040101010101" pitchFamily="2" charset="-122"/>
            </a:endParaRPr>
          </a:p>
        </p:txBody>
      </p:sp>
      <p:sp>
        <p:nvSpPr>
          <p:cNvPr id="17" name="文本框 16">
            <a:extLst>
              <a:ext uri="{FF2B5EF4-FFF2-40B4-BE49-F238E27FC236}">
                <a16:creationId xmlns:a16="http://schemas.microsoft.com/office/drawing/2014/main" id="{7494AB9E-039F-B5BB-ACCD-8F97BFE0704C}"/>
              </a:ext>
            </a:extLst>
          </p:cNvPr>
          <p:cNvSpPr txBox="1"/>
          <p:nvPr/>
        </p:nvSpPr>
        <p:spPr>
          <a:xfrm>
            <a:off x="271149" y="4347961"/>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注意！这不是插入，是新增</a:t>
            </a:r>
            <a:endParaRPr lang="en-US" altLang="zh-CN" sz="4800" dirty="0">
              <a:latin typeface="华文楷体" panose="02010600040101010101" pitchFamily="2" charset="-122"/>
              <a:ea typeface="华文楷体" panose="02010600040101010101" pitchFamily="2" charset="-122"/>
            </a:endParaRPr>
          </a:p>
        </p:txBody>
      </p:sp>
      <p:sp>
        <p:nvSpPr>
          <p:cNvPr id="30" name="矩形: 圆角 29">
            <a:extLst>
              <a:ext uri="{FF2B5EF4-FFF2-40B4-BE49-F238E27FC236}">
                <a16:creationId xmlns:a16="http://schemas.microsoft.com/office/drawing/2014/main" id="{61A107B5-727F-B869-E724-35C0465000AF}"/>
              </a:ext>
            </a:extLst>
          </p:cNvPr>
          <p:cNvSpPr/>
          <p:nvPr/>
        </p:nvSpPr>
        <p:spPr>
          <a:xfrm>
            <a:off x="4952802" y="7410892"/>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9181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A2AE8-7A69-BBB8-5B45-D671B1627C0D}"/>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DA8A7CE3-9C77-5F02-C944-23B82517948A}"/>
              </a:ext>
            </a:extLst>
          </p:cNvPr>
          <p:cNvSpPr txBox="1"/>
          <p:nvPr/>
        </p:nvSpPr>
        <p:spPr>
          <a:xfrm>
            <a:off x="271149" y="-4407297"/>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接下来讲一个小的知识点</a:t>
            </a:r>
            <a:endParaRPr lang="en-US" altLang="zh-CN" sz="4800" dirty="0">
              <a:latin typeface="华文楷体" panose="02010600040101010101" pitchFamily="2" charset="-122"/>
              <a:ea typeface="华文楷体" panose="02010600040101010101" pitchFamily="2" charset="-122"/>
            </a:endParaRPr>
          </a:p>
        </p:txBody>
      </p:sp>
      <p:sp>
        <p:nvSpPr>
          <p:cNvPr id="13" name="文本框 12">
            <a:extLst>
              <a:ext uri="{FF2B5EF4-FFF2-40B4-BE49-F238E27FC236}">
                <a16:creationId xmlns:a16="http://schemas.microsoft.com/office/drawing/2014/main" id="{C31B44DE-730C-AF36-A311-7D220AAEACE3}"/>
              </a:ext>
            </a:extLst>
          </p:cNvPr>
          <p:cNvSpPr txBox="1"/>
          <p:nvPr/>
        </p:nvSpPr>
        <p:spPr>
          <a:xfrm>
            <a:off x="271149" y="-3281503"/>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链表的头插法和尾插法</a:t>
            </a:r>
            <a:endParaRPr lang="en-US" altLang="zh-CN" sz="4800" dirty="0">
              <a:latin typeface="华文楷体" panose="02010600040101010101" pitchFamily="2" charset="-122"/>
              <a:ea typeface="华文楷体" panose="02010600040101010101" pitchFamily="2" charset="-122"/>
            </a:endParaRPr>
          </a:p>
        </p:txBody>
      </p:sp>
      <p:sp>
        <p:nvSpPr>
          <p:cNvPr id="16" name="文本框 15">
            <a:extLst>
              <a:ext uri="{FF2B5EF4-FFF2-40B4-BE49-F238E27FC236}">
                <a16:creationId xmlns:a16="http://schemas.microsoft.com/office/drawing/2014/main" id="{8C8D07B2-8A23-AB74-716B-AD31C2490A1E}"/>
              </a:ext>
            </a:extLst>
          </p:cNvPr>
          <p:cNvSpPr txBox="1"/>
          <p:nvPr/>
        </p:nvSpPr>
        <p:spPr>
          <a:xfrm>
            <a:off x="271149" y="-2062488"/>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头插法和尾插法是在新增节点的时候使用</a:t>
            </a:r>
            <a:endParaRPr lang="en-US" altLang="zh-CN" sz="4800" dirty="0">
              <a:latin typeface="华文楷体" panose="02010600040101010101" pitchFamily="2" charset="-122"/>
              <a:ea typeface="华文楷体" panose="02010600040101010101" pitchFamily="2" charset="-122"/>
            </a:endParaRPr>
          </a:p>
        </p:txBody>
      </p:sp>
      <p:sp>
        <p:nvSpPr>
          <p:cNvPr id="17" name="文本框 16">
            <a:extLst>
              <a:ext uri="{FF2B5EF4-FFF2-40B4-BE49-F238E27FC236}">
                <a16:creationId xmlns:a16="http://schemas.microsoft.com/office/drawing/2014/main" id="{48D72621-4AC7-ED1E-C627-3D110CAAD4CE}"/>
              </a:ext>
            </a:extLst>
          </p:cNvPr>
          <p:cNvSpPr txBox="1"/>
          <p:nvPr/>
        </p:nvSpPr>
        <p:spPr>
          <a:xfrm>
            <a:off x="271149" y="-843473"/>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注意！这不是插入，是新增</a:t>
            </a:r>
            <a:endParaRPr lang="en-US" altLang="zh-CN" sz="4800" dirty="0">
              <a:latin typeface="华文楷体" panose="02010600040101010101" pitchFamily="2" charset="-122"/>
              <a:ea typeface="华文楷体" panose="02010600040101010101" pitchFamily="2" charset="-122"/>
            </a:endParaRPr>
          </a:p>
        </p:txBody>
      </p:sp>
      <p:sp>
        <p:nvSpPr>
          <p:cNvPr id="3" name="矩形: 圆角 2">
            <a:extLst>
              <a:ext uri="{FF2B5EF4-FFF2-40B4-BE49-F238E27FC236}">
                <a16:creationId xmlns:a16="http://schemas.microsoft.com/office/drawing/2014/main" id="{57AB640C-C7A3-4136-EFA9-766411AEA56D}"/>
              </a:ext>
            </a:extLst>
          </p:cNvPr>
          <p:cNvSpPr/>
          <p:nvPr/>
        </p:nvSpPr>
        <p:spPr>
          <a:xfrm>
            <a:off x="5014686"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5CAE9FAB-5D04-4FBE-1B4A-B9A22491F64E}"/>
              </a:ext>
            </a:extLst>
          </p:cNvPr>
          <p:cNvSpPr txBox="1"/>
          <p:nvPr/>
        </p:nvSpPr>
        <p:spPr>
          <a:xfrm>
            <a:off x="271148" y="200509"/>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头插法</a:t>
            </a:r>
            <a:endParaRPr lang="en-US" altLang="zh-CN" sz="4800" dirty="0">
              <a:latin typeface="华文楷体" panose="02010600040101010101" pitchFamily="2" charset="-122"/>
              <a:ea typeface="华文楷体" panose="02010600040101010101" pitchFamily="2" charset="-122"/>
            </a:endParaRPr>
          </a:p>
        </p:txBody>
      </p:sp>
      <p:sp>
        <p:nvSpPr>
          <p:cNvPr id="8" name="矩形: 圆角 7">
            <a:extLst>
              <a:ext uri="{FF2B5EF4-FFF2-40B4-BE49-F238E27FC236}">
                <a16:creationId xmlns:a16="http://schemas.microsoft.com/office/drawing/2014/main" id="{5D931032-128D-AC22-AE78-A6ECF9810349}"/>
              </a:ext>
            </a:extLst>
          </p:cNvPr>
          <p:cNvSpPr/>
          <p:nvPr/>
        </p:nvSpPr>
        <p:spPr>
          <a:xfrm>
            <a:off x="-4396014"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9" name="箭头: 下 8">
            <a:extLst>
              <a:ext uri="{FF2B5EF4-FFF2-40B4-BE49-F238E27FC236}">
                <a16:creationId xmlns:a16="http://schemas.microsoft.com/office/drawing/2014/main" id="{B238F9C1-B71F-FFBC-B593-168B305A07E9}"/>
              </a:ext>
            </a:extLst>
          </p:cNvPr>
          <p:cNvSpPr/>
          <p:nvPr/>
        </p:nvSpPr>
        <p:spPr>
          <a:xfrm>
            <a:off x="5829300"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929DFE6-B7BD-3D9E-1600-D7108E56DACD}"/>
              </a:ext>
            </a:extLst>
          </p:cNvPr>
          <p:cNvSpPr txBox="1"/>
          <p:nvPr/>
        </p:nvSpPr>
        <p:spPr>
          <a:xfrm>
            <a:off x="5060950"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头节点</a:t>
            </a:r>
            <a:endParaRPr lang="en-US" altLang="zh-CN" sz="4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9775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0A0EC-8C80-478F-94B9-854CF72103AC}"/>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C7EE9E14-D83E-CAAA-2080-283662518C92}"/>
              </a:ext>
            </a:extLst>
          </p:cNvPr>
          <p:cNvSpPr/>
          <p:nvPr/>
        </p:nvSpPr>
        <p:spPr>
          <a:xfrm>
            <a:off x="5014686"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F229EA5F-C4A5-94FC-F4D1-7710C394CF2F}"/>
              </a:ext>
            </a:extLst>
          </p:cNvPr>
          <p:cNvSpPr txBox="1"/>
          <p:nvPr/>
        </p:nvSpPr>
        <p:spPr>
          <a:xfrm>
            <a:off x="281624" y="238609"/>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头插法</a:t>
            </a:r>
            <a:endParaRPr lang="en-US" altLang="zh-CN" sz="4800" dirty="0">
              <a:latin typeface="华文楷体" panose="02010600040101010101" pitchFamily="2" charset="-122"/>
              <a:ea typeface="华文楷体" panose="02010600040101010101" pitchFamily="2" charset="-122"/>
            </a:endParaRPr>
          </a:p>
        </p:txBody>
      </p:sp>
      <p:sp>
        <p:nvSpPr>
          <p:cNvPr id="2" name="矩形: 圆角 1">
            <a:extLst>
              <a:ext uri="{FF2B5EF4-FFF2-40B4-BE49-F238E27FC236}">
                <a16:creationId xmlns:a16="http://schemas.microsoft.com/office/drawing/2014/main" id="{BB02728A-BFD2-1286-CF3D-0828DB6842C7}"/>
              </a:ext>
            </a:extLst>
          </p:cNvPr>
          <p:cNvSpPr/>
          <p:nvPr/>
        </p:nvSpPr>
        <p:spPr>
          <a:xfrm>
            <a:off x="1795236"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6" name="直接箭头连接符 5">
            <a:extLst>
              <a:ext uri="{FF2B5EF4-FFF2-40B4-BE49-F238E27FC236}">
                <a16:creationId xmlns:a16="http://schemas.microsoft.com/office/drawing/2014/main" id="{9A02B0A2-CA0B-0D00-E9C6-2A945F0C686B}"/>
              </a:ext>
            </a:extLst>
          </p:cNvPr>
          <p:cNvCxnSpPr>
            <a:cxnSpLocks/>
          </p:cNvCxnSpPr>
          <p:nvPr/>
        </p:nvCxnSpPr>
        <p:spPr>
          <a:xfrm>
            <a:off x="3661319" y="3416300"/>
            <a:ext cx="1259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箭头: 下 8">
            <a:extLst>
              <a:ext uri="{FF2B5EF4-FFF2-40B4-BE49-F238E27FC236}">
                <a16:creationId xmlns:a16="http://schemas.microsoft.com/office/drawing/2014/main" id="{27314F4D-C42A-C99C-CFF5-6670C08EA356}"/>
              </a:ext>
            </a:extLst>
          </p:cNvPr>
          <p:cNvSpPr/>
          <p:nvPr/>
        </p:nvSpPr>
        <p:spPr>
          <a:xfrm>
            <a:off x="5829300"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18D366A-135D-A99C-BC61-90290B131932}"/>
              </a:ext>
            </a:extLst>
          </p:cNvPr>
          <p:cNvSpPr txBox="1"/>
          <p:nvPr/>
        </p:nvSpPr>
        <p:spPr>
          <a:xfrm>
            <a:off x="5060950"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头节点</a:t>
            </a:r>
            <a:endParaRPr lang="en-US" altLang="zh-CN" sz="4800" dirty="0">
              <a:latin typeface="华文楷体" panose="02010600040101010101" pitchFamily="2" charset="-122"/>
              <a:ea typeface="华文楷体" panose="02010600040101010101" pitchFamily="2" charset="-122"/>
            </a:endParaRPr>
          </a:p>
        </p:txBody>
      </p:sp>
      <p:sp>
        <p:nvSpPr>
          <p:cNvPr id="12" name="箭头: 下 11">
            <a:extLst>
              <a:ext uri="{FF2B5EF4-FFF2-40B4-BE49-F238E27FC236}">
                <a16:creationId xmlns:a16="http://schemas.microsoft.com/office/drawing/2014/main" id="{B79D029D-FD97-4E58-6AAD-875042D0E629}"/>
              </a:ext>
            </a:extLst>
          </p:cNvPr>
          <p:cNvSpPr/>
          <p:nvPr/>
        </p:nvSpPr>
        <p:spPr>
          <a:xfrm>
            <a:off x="2563586"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D4EE33B-F14A-BA7A-B88D-80409677E972}"/>
              </a:ext>
            </a:extLst>
          </p:cNvPr>
          <p:cNvSpPr txBox="1"/>
          <p:nvPr/>
        </p:nvSpPr>
        <p:spPr>
          <a:xfrm>
            <a:off x="1795236"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头节点</a:t>
            </a:r>
            <a:endParaRPr lang="en-US" altLang="zh-CN" sz="4800" dirty="0">
              <a:latin typeface="华文楷体" panose="02010600040101010101" pitchFamily="2" charset="-122"/>
              <a:ea typeface="华文楷体" panose="02010600040101010101" pitchFamily="2" charset="-122"/>
            </a:endParaRPr>
          </a:p>
        </p:txBody>
      </p:sp>
      <p:sp>
        <p:nvSpPr>
          <p:cNvPr id="15" name="文本框 14">
            <a:extLst>
              <a:ext uri="{FF2B5EF4-FFF2-40B4-BE49-F238E27FC236}">
                <a16:creationId xmlns:a16="http://schemas.microsoft.com/office/drawing/2014/main" id="{0F5752E7-A715-4ABA-5963-5CDD33F8DC01}"/>
              </a:ext>
            </a:extLst>
          </p:cNvPr>
          <p:cNvSpPr txBox="1"/>
          <p:nvPr/>
        </p:nvSpPr>
        <p:spPr>
          <a:xfrm>
            <a:off x="281623" y="4686187"/>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使用头插法构建链表，会使链表结果倒序</a:t>
            </a:r>
            <a:endParaRPr lang="en-US" altLang="zh-CN" sz="4800" dirty="0">
              <a:latin typeface="华文楷体" panose="02010600040101010101" pitchFamily="2" charset="-122"/>
              <a:ea typeface="华文楷体" panose="02010600040101010101" pitchFamily="2" charset="-122"/>
            </a:endParaRPr>
          </a:p>
        </p:txBody>
      </p:sp>
      <p:sp>
        <p:nvSpPr>
          <p:cNvPr id="18" name="文本框 17">
            <a:extLst>
              <a:ext uri="{FF2B5EF4-FFF2-40B4-BE49-F238E27FC236}">
                <a16:creationId xmlns:a16="http://schemas.microsoft.com/office/drawing/2014/main" id="{F5C3FAFD-EFDB-306F-1757-01B64F27212C}"/>
              </a:ext>
            </a:extLst>
          </p:cNvPr>
          <p:cNvSpPr txBox="1"/>
          <p:nvPr/>
        </p:nvSpPr>
        <p:spPr>
          <a:xfrm>
            <a:off x="281623" y="5592931"/>
            <a:ext cx="1216215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D C B A……</a:t>
            </a:r>
          </a:p>
        </p:txBody>
      </p:sp>
    </p:spTree>
    <p:extLst>
      <p:ext uri="{BB962C8B-B14F-4D97-AF65-F5344CB8AC3E}">
        <p14:creationId xmlns:p14="http://schemas.microsoft.com/office/powerpoint/2010/main" val="75870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P spid="14" grpId="0"/>
      <p:bldP spid="15"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A559D-FEEC-02BC-CE46-A18E2E5657C4}"/>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906F4EAB-EFED-3FFE-107E-600BDA549F86}"/>
              </a:ext>
            </a:extLst>
          </p:cNvPr>
          <p:cNvSpPr/>
          <p:nvPr/>
        </p:nvSpPr>
        <p:spPr>
          <a:xfrm>
            <a:off x="-772792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9475984C-1A5D-7E4D-050B-2B014A4A5023}"/>
              </a:ext>
            </a:extLst>
          </p:cNvPr>
          <p:cNvSpPr txBox="1"/>
          <p:nvPr/>
        </p:nvSpPr>
        <p:spPr>
          <a:xfrm>
            <a:off x="-12460989" y="238609"/>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头插法</a:t>
            </a:r>
            <a:endParaRPr lang="en-US" altLang="zh-CN" sz="4800" dirty="0">
              <a:latin typeface="华文楷体" panose="02010600040101010101" pitchFamily="2" charset="-122"/>
              <a:ea typeface="华文楷体" panose="02010600040101010101" pitchFamily="2" charset="-122"/>
            </a:endParaRPr>
          </a:p>
        </p:txBody>
      </p:sp>
      <p:sp>
        <p:nvSpPr>
          <p:cNvPr id="2" name="矩形: 圆角 1">
            <a:extLst>
              <a:ext uri="{FF2B5EF4-FFF2-40B4-BE49-F238E27FC236}">
                <a16:creationId xmlns:a16="http://schemas.microsoft.com/office/drawing/2014/main" id="{A148B6E1-9342-8024-3931-FE7E20C93978}"/>
              </a:ext>
            </a:extLst>
          </p:cNvPr>
          <p:cNvSpPr/>
          <p:nvPr/>
        </p:nvSpPr>
        <p:spPr>
          <a:xfrm>
            <a:off x="-1094737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6" name="直接箭头连接符 5">
            <a:extLst>
              <a:ext uri="{FF2B5EF4-FFF2-40B4-BE49-F238E27FC236}">
                <a16:creationId xmlns:a16="http://schemas.microsoft.com/office/drawing/2014/main" id="{9EC79E5E-EE78-D5DB-CADB-16115FEC9FF5}"/>
              </a:ext>
            </a:extLst>
          </p:cNvPr>
          <p:cNvCxnSpPr>
            <a:cxnSpLocks/>
          </p:cNvCxnSpPr>
          <p:nvPr/>
        </p:nvCxnSpPr>
        <p:spPr>
          <a:xfrm>
            <a:off x="-9081294" y="3416300"/>
            <a:ext cx="1259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箭头: 下 8">
            <a:extLst>
              <a:ext uri="{FF2B5EF4-FFF2-40B4-BE49-F238E27FC236}">
                <a16:creationId xmlns:a16="http://schemas.microsoft.com/office/drawing/2014/main" id="{DE78B23C-1D0F-65D3-F9DF-407396F57E27}"/>
              </a:ext>
            </a:extLst>
          </p:cNvPr>
          <p:cNvSpPr/>
          <p:nvPr/>
        </p:nvSpPr>
        <p:spPr>
          <a:xfrm>
            <a:off x="-6913313"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4E3CE6B-CBED-346E-B13D-8EE0FFDFC0AD}"/>
              </a:ext>
            </a:extLst>
          </p:cNvPr>
          <p:cNvSpPr txBox="1"/>
          <p:nvPr/>
        </p:nvSpPr>
        <p:spPr>
          <a:xfrm>
            <a:off x="-7681663"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头节点</a:t>
            </a:r>
            <a:endParaRPr lang="en-US" altLang="zh-CN" sz="4800" dirty="0">
              <a:latin typeface="华文楷体" panose="02010600040101010101" pitchFamily="2" charset="-122"/>
              <a:ea typeface="华文楷体" panose="02010600040101010101" pitchFamily="2" charset="-122"/>
            </a:endParaRPr>
          </a:p>
        </p:txBody>
      </p:sp>
      <p:sp>
        <p:nvSpPr>
          <p:cNvPr id="12" name="箭头: 下 11">
            <a:extLst>
              <a:ext uri="{FF2B5EF4-FFF2-40B4-BE49-F238E27FC236}">
                <a16:creationId xmlns:a16="http://schemas.microsoft.com/office/drawing/2014/main" id="{CD681EA4-2A08-A6F3-752E-A69E5CE3AF40}"/>
              </a:ext>
            </a:extLst>
          </p:cNvPr>
          <p:cNvSpPr/>
          <p:nvPr/>
        </p:nvSpPr>
        <p:spPr>
          <a:xfrm>
            <a:off x="-10179027"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2865268-48BC-FB4F-81E0-D2AEE2A51F8D}"/>
              </a:ext>
            </a:extLst>
          </p:cNvPr>
          <p:cNvSpPr txBox="1"/>
          <p:nvPr/>
        </p:nvSpPr>
        <p:spPr>
          <a:xfrm>
            <a:off x="-10947377"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头节点</a:t>
            </a:r>
            <a:endParaRPr lang="en-US" altLang="zh-CN" sz="4800" dirty="0">
              <a:latin typeface="华文楷体" panose="02010600040101010101" pitchFamily="2" charset="-122"/>
              <a:ea typeface="华文楷体" panose="02010600040101010101" pitchFamily="2" charset="-122"/>
            </a:endParaRPr>
          </a:p>
        </p:txBody>
      </p:sp>
      <p:sp>
        <p:nvSpPr>
          <p:cNvPr id="15" name="文本框 14">
            <a:extLst>
              <a:ext uri="{FF2B5EF4-FFF2-40B4-BE49-F238E27FC236}">
                <a16:creationId xmlns:a16="http://schemas.microsoft.com/office/drawing/2014/main" id="{F181E7C0-AFAB-82FC-B3C6-FE17824F1242}"/>
              </a:ext>
            </a:extLst>
          </p:cNvPr>
          <p:cNvSpPr txBox="1"/>
          <p:nvPr/>
        </p:nvSpPr>
        <p:spPr>
          <a:xfrm>
            <a:off x="-12460990" y="4686187"/>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使用头插法构建链表，会使链表结果倒序</a:t>
            </a:r>
            <a:endParaRPr lang="en-US" altLang="zh-CN" sz="4800" dirty="0">
              <a:latin typeface="华文楷体" panose="02010600040101010101" pitchFamily="2" charset="-122"/>
              <a:ea typeface="华文楷体" panose="02010600040101010101" pitchFamily="2" charset="-122"/>
            </a:endParaRPr>
          </a:p>
        </p:txBody>
      </p:sp>
      <p:sp>
        <p:nvSpPr>
          <p:cNvPr id="18" name="文本框 17">
            <a:extLst>
              <a:ext uri="{FF2B5EF4-FFF2-40B4-BE49-F238E27FC236}">
                <a16:creationId xmlns:a16="http://schemas.microsoft.com/office/drawing/2014/main" id="{EBDE4E66-0235-3208-95C4-059AD9E4D1A6}"/>
              </a:ext>
            </a:extLst>
          </p:cNvPr>
          <p:cNvSpPr txBox="1"/>
          <p:nvPr/>
        </p:nvSpPr>
        <p:spPr>
          <a:xfrm>
            <a:off x="-12460990" y="5592931"/>
            <a:ext cx="1216215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D C B A……</a:t>
            </a:r>
          </a:p>
        </p:txBody>
      </p:sp>
      <p:sp>
        <p:nvSpPr>
          <p:cNvPr id="4" name="文本框 3">
            <a:extLst>
              <a:ext uri="{FF2B5EF4-FFF2-40B4-BE49-F238E27FC236}">
                <a16:creationId xmlns:a16="http://schemas.microsoft.com/office/drawing/2014/main" id="{6C727613-87A2-DA62-FA83-800F9DE682C5}"/>
              </a:ext>
            </a:extLst>
          </p:cNvPr>
          <p:cNvSpPr txBox="1"/>
          <p:nvPr/>
        </p:nvSpPr>
        <p:spPr>
          <a:xfrm>
            <a:off x="281624" y="238609"/>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尾插法</a:t>
            </a:r>
            <a:endParaRPr lang="en-US" altLang="zh-CN" sz="4800" dirty="0">
              <a:latin typeface="华文楷体" panose="02010600040101010101" pitchFamily="2" charset="-122"/>
              <a:ea typeface="华文楷体" panose="02010600040101010101" pitchFamily="2" charset="-122"/>
            </a:endParaRPr>
          </a:p>
        </p:txBody>
      </p:sp>
      <p:sp>
        <p:nvSpPr>
          <p:cNvPr id="13" name="矩形: 圆角 12">
            <a:extLst>
              <a:ext uri="{FF2B5EF4-FFF2-40B4-BE49-F238E27FC236}">
                <a16:creationId xmlns:a16="http://schemas.microsoft.com/office/drawing/2014/main" id="{54D27ABE-9CE9-6316-D936-3B25098FDEF1}"/>
              </a:ext>
            </a:extLst>
          </p:cNvPr>
          <p:cNvSpPr/>
          <p:nvPr/>
        </p:nvSpPr>
        <p:spPr>
          <a:xfrm>
            <a:off x="5014686" y="969074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417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FCAB7-3EB1-5F25-62E4-6B5A02667F20}"/>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1A643F9C-4488-5931-652A-1F9C8FF85274}"/>
              </a:ext>
            </a:extLst>
          </p:cNvPr>
          <p:cNvSpPr/>
          <p:nvPr/>
        </p:nvSpPr>
        <p:spPr>
          <a:xfrm>
            <a:off x="3656677" y="1928232"/>
            <a:ext cx="4878646" cy="3001536"/>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F0A3A61-EE0F-1BF9-4860-CC63516D044F}"/>
              </a:ext>
            </a:extLst>
          </p:cNvPr>
          <p:cNvSpPr txBox="1"/>
          <p:nvPr/>
        </p:nvSpPr>
        <p:spPr>
          <a:xfrm>
            <a:off x="-5791200" y="946684"/>
            <a:ext cx="366485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这里有一个节点</a:t>
            </a:r>
          </a:p>
        </p:txBody>
      </p:sp>
      <p:sp>
        <p:nvSpPr>
          <p:cNvPr id="14" name="箭头: 下 13">
            <a:extLst>
              <a:ext uri="{FF2B5EF4-FFF2-40B4-BE49-F238E27FC236}">
                <a16:creationId xmlns:a16="http://schemas.microsoft.com/office/drawing/2014/main" id="{63F57A1E-1E6B-8FAA-2CF1-C93846CE38A8}"/>
              </a:ext>
            </a:extLst>
          </p:cNvPr>
          <p:cNvSpPr/>
          <p:nvPr/>
        </p:nvSpPr>
        <p:spPr>
          <a:xfrm rot="2253248">
            <a:off x="7923611" y="-2328794"/>
            <a:ext cx="914400" cy="1791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5245A65-C8A6-D151-BCEC-20637EC3DF07}"/>
              </a:ext>
            </a:extLst>
          </p:cNvPr>
          <p:cNvSpPr txBox="1"/>
          <p:nvPr/>
        </p:nvSpPr>
        <p:spPr>
          <a:xfrm>
            <a:off x="-5791200" y="1593015"/>
            <a:ext cx="573198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它很孤单</a:t>
            </a:r>
          </a:p>
        </p:txBody>
      </p:sp>
      <p:sp>
        <p:nvSpPr>
          <p:cNvPr id="21" name="文本框 20">
            <a:extLst>
              <a:ext uri="{FF2B5EF4-FFF2-40B4-BE49-F238E27FC236}">
                <a16:creationId xmlns:a16="http://schemas.microsoft.com/office/drawing/2014/main" id="{F6CAC6A9-058F-803E-D178-B52F1E5E4D64}"/>
              </a:ext>
            </a:extLst>
          </p:cNvPr>
          <p:cNvSpPr txBox="1"/>
          <p:nvPr/>
        </p:nvSpPr>
        <p:spPr>
          <a:xfrm>
            <a:off x="-5791200" y="2239346"/>
            <a:ext cx="573198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让我们来走近它</a:t>
            </a:r>
          </a:p>
        </p:txBody>
      </p:sp>
      <p:sp>
        <p:nvSpPr>
          <p:cNvPr id="2" name="矩形: 圆角 1">
            <a:extLst>
              <a:ext uri="{FF2B5EF4-FFF2-40B4-BE49-F238E27FC236}">
                <a16:creationId xmlns:a16="http://schemas.microsoft.com/office/drawing/2014/main" id="{EA2582A8-837C-46E0-F8E3-5597D812B3C0}"/>
              </a:ext>
            </a:extLst>
          </p:cNvPr>
          <p:cNvSpPr/>
          <p:nvPr/>
        </p:nvSpPr>
        <p:spPr>
          <a:xfrm>
            <a:off x="4188138" y="2239346"/>
            <a:ext cx="3815724" cy="1045028"/>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值域</a:t>
            </a:r>
          </a:p>
        </p:txBody>
      </p:sp>
      <p:sp>
        <p:nvSpPr>
          <p:cNvPr id="5" name="矩形: 圆角 4">
            <a:extLst>
              <a:ext uri="{FF2B5EF4-FFF2-40B4-BE49-F238E27FC236}">
                <a16:creationId xmlns:a16="http://schemas.microsoft.com/office/drawing/2014/main" id="{9A9C3E44-E84E-66BE-E439-69F5C003D959}"/>
              </a:ext>
            </a:extLst>
          </p:cNvPr>
          <p:cNvSpPr/>
          <p:nvPr/>
        </p:nvSpPr>
        <p:spPr>
          <a:xfrm>
            <a:off x="4188138" y="3429000"/>
            <a:ext cx="3815724" cy="1045028"/>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指针域</a:t>
            </a:r>
          </a:p>
        </p:txBody>
      </p:sp>
      <p:sp>
        <p:nvSpPr>
          <p:cNvPr id="6" name="箭头: 下 5">
            <a:extLst>
              <a:ext uri="{FF2B5EF4-FFF2-40B4-BE49-F238E27FC236}">
                <a16:creationId xmlns:a16="http://schemas.microsoft.com/office/drawing/2014/main" id="{18FCA1DD-B127-2331-B278-57C9D5199248}"/>
              </a:ext>
            </a:extLst>
          </p:cNvPr>
          <p:cNvSpPr/>
          <p:nvPr/>
        </p:nvSpPr>
        <p:spPr>
          <a:xfrm rot="3036034">
            <a:off x="8528921" y="816093"/>
            <a:ext cx="914400" cy="1791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9E95C251-4E8D-9D0A-6022-B123268059EE}"/>
              </a:ext>
            </a:extLst>
          </p:cNvPr>
          <p:cNvSpPr/>
          <p:nvPr/>
        </p:nvSpPr>
        <p:spPr>
          <a:xfrm rot="15065734">
            <a:off x="2735521" y="3622583"/>
            <a:ext cx="914400" cy="1791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29EB1F8-B777-1F58-5204-0664B1886162}"/>
              </a:ext>
            </a:extLst>
          </p:cNvPr>
          <p:cNvSpPr txBox="1"/>
          <p:nvPr/>
        </p:nvSpPr>
        <p:spPr>
          <a:xfrm>
            <a:off x="7172820" y="108974"/>
            <a:ext cx="487864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这个节点存储的数值</a:t>
            </a:r>
          </a:p>
        </p:txBody>
      </p:sp>
      <p:sp>
        <p:nvSpPr>
          <p:cNvPr id="9" name="文本框 8">
            <a:extLst>
              <a:ext uri="{FF2B5EF4-FFF2-40B4-BE49-F238E27FC236}">
                <a16:creationId xmlns:a16="http://schemas.microsoft.com/office/drawing/2014/main" id="{CE04885F-07BE-AC03-06FE-43EFD34975A5}"/>
              </a:ext>
            </a:extLst>
          </p:cNvPr>
          <p:cNvSpPr txBox="1"/>
          <p:nvPr/>
        </p:nvSpPr>
        <p:spPr>
          <a:xfrm>
            <a:off x="219570" y="5323789"/>
            <a:ext cx="487864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存储下一个节点的地址</a:t>
            </a:r>
          </a:p>
        </p:txBody>
      </p:sp>
      <p:sp>
        <p:nvSpPr>
          <p:cNvPr id="10" name="文本框 9">
            <a:extLst>
              <a:ext uri="{FF2B5EF4-FFF2-40B4-BE49-F238E27FC236}">
                <a16:creationId xmlns:a16="http://schemas.microsoft.com/office/drawing/2014/main" id="{9AB1BD86-83B3-9697-A84A-38BC150B6F3F}"/>
              </a:ext>
            </a:extLst>
          </p:cNvPr>
          <p:cNvSpPr txBox="1"/>
          <p:nvPr/>
        </p:nvSpPr>
        <p:spPr>
          <a:xfrm>
            <a:off x="219570" y="-1291942"/>
            <a:ext cx="1081222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了解完单个节点的情况，我们来看看这个大家族</a:t>
            </a:r>
          </a:p>
        </p:txBody>
      </p:sp>
    </p:spTree>
    <p:extLst>
      <p:ext uri="{BB962C8B-B14F-4D97-AF65-F5344CB8AC3E}">
        <p14:creationId xmlns:p14="http://schemas.microsoft.com/office/powerpoint/2010/main" val="395604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D072C-DAE0-E640-AA1C-9B4356812564}"/>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7F61643C-E0F9-AA45-1F4E-340318524E2D}"/>
              </a:ext>
            </a:extLst>
          </p:cNvPr>
          <p:cNvSpPr/>
          <p:nvPr/>
        </p:nvSpPr>
        <p:spPr>
          <a:xfrm>
            <a:off x="-772792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98CE6189-973F-CCBD-DFB0-CB7B4E75AB2A}"/>
              </a:ext>
            </a:extLst>
          </p:cNvPr>
          <p:cNvSpPr txBox="1"/>
          <p:nvPr/>
        </p:nvSpPr>
        <p:spPr>
          <a:xfrm>
            <a:off x="-12460989" y="238609"/>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头插法</a:t>
            </a:r>
            <a:endParaRPr lang="en-US" altLang="zh-CN" sz="4800" dirty="0">
              <a:latin typeface="华文楷体" panose="02010600040101010101" pitchFamily="2" charset="-122"/>
              <a:ea typeface="华文楷体" panose="02010600040101010101" pitchFamily="2" charset="-122"/>
            </a:endParaRPr>
          </a:p>
        </p:txBody>
      </p:sp>
      <p:sp>
        <p:nvSpPr>
          <p:cNvPr id="2" name="矩形: 圆角 1">
            <a:extLst>
              <a:ext uri="{FF2B5EF4-FFF2-40B4-BE49-F238E27FC236}">
                <a16:creationId xmlns:a16="http://schemas.microsoft.com/office/drawing/2014/main" id="{E94B2DB1-988A-4EB9-E7D9-EA0CE3A5FFAD}"/>
              </a:ext>
            </a:extLst>
          </p:cNvPr>
          <p:cNvSpPr/>
          <p:nvPr/>
        </p:nvSpPr>
        <p:spPr>
          <a:xfrm>
            <a:off x="-1094737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6" name="直接箭头连接符 5">
            <a:extLst>
              <a:ext uri="{FF2B5EF4-FFF2-40B4-BE49-F238E27FC236}">
                <a16:creationId xmlns:a16="http://schemas.microsoft.com/office/drawing/2014/main" id="{EC325C08-8A2E-AFFD-8585-89308D0512C3}"/>
              </a:ext>
            </a:extLst>
          </p:cNvPr>
          <p:cNvCxnSpPr>
            <a:cxnSpLocks/>
          </p:cNvCxnSpPr>
          <p:nvPr/>
        </p:nvCxnSpPr>
        <p:spPr>
          <a:xfrm>
            <a:off x="-9081294" y="3416300"/>
            <a:ext cx="1259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箭头: 下 8">
            <a:extLst>
              <a:ext uri="{FF2B5EF4-FFF2-40B4-BE49-F238E27FC236}">
                <a16:creationId xmlns:a16="http://schemas.microsoft.com/office/drawing/2014/main" id="{9F25B924-1A4E-7949-52AA-B5F66FDE62E7}"/>
              </a:ext>
            </a:extLst>
          </p:cNvPr>
          <p:cNvSpPr/>
          <p:nvPr/>
        </p:nvSpPr>
        <p:spPr>
          <a:xfrm>
            <a:off x="-6913313"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3D6F8E2-9140-EEAD-059C-C8546627F0E2}"/>
              </a:ext>
            </a:extLst>
          </p:cNvPr>
          <p:cNvSpPr txBox="1"/>
          <p:nvPr/>
        </p:nvSpPr>
        <p:spPr>
          <a:xfrm>
            <a:off x="-7681663"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头节点</a:t>
            </a:r>
            <a:endParaRPr lang="en-US" altLang="zh-CN" sz="4800" dirty="0">
              <a:latin typeface="华文楷体" panose="02010600040101010101" pitchFamily="2" charset="-122"/>
              <a:ea typeface="华文楷体" panose="02010600040101010101" pitchFamily="2" charset="-122"/>
            </a:endParaRPr>
          </a:p>
        </p:txBody>
      </p:sp>
      <p:sp>
        <p:nvSpPr>
          <p:cNvPr id="12" name="箭头: 下 11">
            <a:extLst>
              <a:ext uri="{FF2B5EF4-FFF2-40B4-BE49-F238E27FC236}">
                <a16:creationId xmlns:a16="http://schemas.microsoft.com/office/drawing/2014/main" id="{6B71CF85-6199-0BFD-C704-1A95518D7F3F}"/>
              </a:ext>
            </a:extLst>
          </p:cNvPr>
          <p:cNvSpPr/>
          <p:nvPr/>
        </p:nvSpPr>
        <p:spPr>
          <a:xfrm>
            <a:off x="-10179027"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FDB828C-877E-271E-E6BA-2C60D39AB94E}"/>
              </a:ext>
            </a:extLst>
          </p:cNvPr>
          <p:cNvSpPr txBox="1"/>
          <p:nvPr/>
        </p:nvSpPr>
        <p:spPr>
          <a:xfrm>
            <a:off x="-10947377"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头节点</a:t>
            </a:r>
            <a:endParaRPr lang="en-US" altLang="zh-CN" sz="4800" dirty="0">
              <a:latin typeface="华文楷体" panose="02010600040101010101" pitchFamily="2" charset="-122"/>
              <a:ea typeface="华文楷体" panose="02010600040101010101" pitchFamily="2" charset="-122"/>
            </a:endParaRPr>
          </a:p>
        </p:txBody>
      </p:sp>
      <p:sp>
        <p:nvSpPr>
          <p:cNvPr id="15" name="文本框 14">
            <a:extLst>
              <a:ext uri="{FF2B5EF4-FFF2-40B4-BE49-F238E27FC236}">
                <a16:creationId xmlns:a16="http://schemas.microsoft.com/office/drawing/2014/main" id="{092996F8-48D3-0953-DD2C-03EBED5168E1}"/>
              </a:ext>
            </a:extLst>
          </p:cNvPr>
          <p:cNvSpPr txBox="1"/>
          <p:nvPr/>
        </p:nvSpPr>
        <p:spPr>
          <a:xfrm>
            <a:off x="-12460990" y="4686187"/>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使用头插法构建链表，会使链表结果倒叙</a:t>
            </a:r>
            <a:endParaRPr lang="en-US" altLang="zh-CN" sz="4800" dirty="0">
              <a:latin typeface="华文楷体" panose="02010600040101010101" pitchFamily="2" charset="-122"/>
              <a:ea typeface="华文楷体" panose="02010600040101010101" pitchFamily="2" charset="-122"/>
            </a:endParaRPr>
          </a:p>
        </p:txBody>
      </p:sp>
      <p:sp>
        <p:nvSpPr>
          <p:cNvPr id="18" name="文本框 17">
            <a:extLst>
              <a:ext uri="{FF2B5EF4-FFF2-40B4-BE49-F238E27FC236}">
                <a16:creationId xmlns:a16="http://schemas.microsoft.com/office/drawing/2014/main" id="{2A7EC07C-C7C8-D79E-AC2F-2641B825B9D6}"/>
              </a:ext>
            </a:extLst>
          </p:cNvPr>
          <p:cNvSpPr txBox="1"/>
          <p:nvPr/>
        </p:nvSpPr>
        <p:spPr>
          <a:xfrm>
            <a:off x="-12460990" y="5592931"/>
            <a:ext cx="1216215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D C B A……</a:t>
            </a:r>
          </a:p>
        </p:txBody>
      </p:sp>
      <p:sp>
        <p:nvSpPr>
          <p:cNvPr id="13" name="矩形: 圆角 12">
            <a:extLst>
              <a:ext uri="{FF2B5EF4-FFF2-40B4-BE49-F238E27FC236}">
                <a16:creationId xmlns:a16="http://schemas.microsoft.com/office/drawing/2014/main" id="{54B2E684-C1F9-CEA7-B788-B5F1275A655C}"/>
              </a:ext>
            </a:extLst>
          </p:cNvPr>
          <p:cNvSpPr/>
          <p:nvPr/>
        </p:nvSpPr>
        <p:spPr>
          <a:xfrm>
            <a:off x="5014686"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箭头: 下 15">
            <a:extLst>
              <a:ext uri="{FF2B5EF4-FFF2-40B4-BE49-F238E27FC236}">
                <a16:creationId xmlns:a16="http://schemas.microsoft.com/office/drawing/2014/main" id="{576133AC-D7D4-FC5D-1584-DC5AD00C3FB5}"/>
              </a:ext>
            </a:extLst>
          </p:cNvPr>
          <p:cNvSpPr/>
          <p:nvPr/>
        </p:nvSpPr>
        <p:spPr>
          <a:xfrm>
            <a:off x="5829300"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473DBD-F1F1-1561-2448-25AC9D82855E}"/>
              </a:ext>
            </a:extLst>
          </p:cNvPr>
          <p:cNvSpPr txBox="1"/>
          <p:nvPr/>
        </p:nvSpPr>
        <p:spPr>
          <a:xfrm>
            <a:off x="5060950"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尾节点</a:t>
            </a:r>
            <a:endParaRPr lang="en-US" altLang="zh-CN" sz="4800" dirty="0">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4301635B-C523-B21B-1C43-FF5C7FDC7955}"/>
              </a:ext>
            </a:extLst>
          </p:cNvPr>
          <p:cNvSpPr/>
          <p:nvPr/>
        </p:nvSpPr>
        <p:spPr>
          <a:xfrm>
            <a:off x="1448806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20" name="文本框 19">
            <a:extLst>
              <a:ext uri="{FF2B5EF4-FFF2-40B4-BE49-F238E27FC236}">
                <a16:creationId xmlns:a16="http://schemas.microsoft.com/office/drawing/2014/main" id="{99A59651-DEB4-E552-F10E-47CFA555D94F}"/>
              </a:ext>
            </a:extLst>
          </p:cNvPr>
          <p:cNvSpPr txBox="1"/>
          <p:nvPr/>
        </p:nvSpPr>
        <p:spPr>
          <a:xfrm>
            <a:off x="281624" y="238609"/>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尾插法</a:t>
            </a:r>
            <a:endParaRPr lang="en-US" altLang="zh-CN" sz="4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0750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4CA85-5471-5CC5-1077-DBDE2ADD6D6B}"/>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48DDF753-6761-B641-0667-A17A587E7B1D}"/>
              </a:ext>
            </a:extLst>
          </p:cNvPr>
          <p:cNvSpPr/>
          <p:nvPr/>
        </p:nvSpPr>
        <p:spPr>
          <a:xfrm>
            <a:off x="-772792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03BED94E-09C2-577B-207F-8DC26BBBA8AC}"/>
              </a:ext>
            </a:extLst>
          </p:cNvPr>
          <p:cNvSpPr txBox="1"/>
          <p:nvPr/>
        </p:nvSpPr>
        <p:spPr>
          <a:xfrm>
            <a:off x="-12460989" y="238609"/>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头插法</a:t>
            </a:r>
            <a:endParaRPr lang="en-US" altLang="zh-CN" sz="4800" dirty="0">
              <a:latin typeface="华文楷体" panose="02010600040101010101" pitchFamily="2" charset="-122"/>
              <a:ea typeface="华文楷体" panose="02010600040101010101" pitchFamily="2" charset="-122"/>
            </a:endParaRPr>
          </a:p>
        </p:txBody>
      </p:sp>
      <p:sp>
        <p:nvSpPr>
          <p:cNvPr id="2" name="矩形: 圆角 1">
            <a:extLst>
              <a:ext uri="{FF2B5EF4-FFF2-40B4-BE49-F238E27FC236}">
                <a16:creationId xmlns:a16="http://schemas.microsoft.com/office/drawing/2014/main" id="{5A0F6C7C-39CD-F60A-1DCF-AD1EB0BA567F}"/>
              </a:ext>
            </a:extLst>
          </p:cNvPr>
          <p:cNvSpPr/>
          <p:nvPr/>
        </p:nvSpPr>
        <p:spPr>
          <a:xfrm>
            <a:off x="-10947377"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6" name="直接箭头连接符 5">
            <a:extLst>
              <a:ext uri="{FF2B5EF4-FFF2-40B4-BE49-F238E27FC236}">
                <a16:creationId xmlns:a16="http://schemas.microsoft.com/office/drawing/2014/main" id="{4537FE21-2225-2357-3CBF-85044CDED798}"/>
              </a:ext>
            </a:extLst>
          </p:cNvPr>
          <p:cNvCxnSpPr>
            <a:cxnSpLocks/>
          </p:cNvCxnSpPr>
          <p:nvPr/>
        </p:nvCxnSpPr>
        <p:spPr>
          <a:xfrm>
            <a:off x="-9081294" y="3416300"/>
            <a:ext cx="1259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箭头: 下 8">
            <a:extLst>
              <a:ext uri="{FF2B5EF4-FFF2-40B4-BE49-F238E27FC236}">
                <a16:creationId xmlns:a16="http://schemas.microsoft.com/office/drawing/2014/main" id="{10182D4C-D88F-BBF1-B352-E94175D4A4A4}"/>
              </a:ext>
            </a:extLst>
          </p:cNvPr>
          <p:cNvSpPr/>
          <p:nvPr/>
        </p:nvSpPr>
        <p:spPr>
          <a:xfrm>
            <a:off x="-6913313"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2F0F627-A1E3-6417-2B41-7E7454218B0D}"/>
              </a:ext>
            </a:extLst>
          </p:cNvPr>
          <p:cNvSpPr txBox="1"/>
          <p:nvPr/>
        </p:nvSpPr>
        <p:spPr>
          <a:xfrm>
            <a:off x="-7681663"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头节点</a:t>
            </a:r>
            <a:endParaRPr lang="en-US" altLang="zh-CN" sz="4800" dirty="0">
              <a:latin typeface="华文楷体" panose="02010600040101010101" pitchFamily="2" charset="-122"/>
              <a:ea typeface="华文楷体" panose="02010600040101010101" pitchFamily="2" charset="-122"/>
            </a:endParaRPr>
          </a:p>
        </p:txBody>
      </p:sp>
      <p:sp>
        <p:nvSpPr>
          <p:cNvPr id="12" name="箭头: 下 11">
            <a:extLst>
              <a:ext uri="{FF2B5EF4-FFF2-40B4-BE49-F238E27FC236}">
                <a16:creationId xmlns:a16="http://schemas.microsoft.com/office/drawing/2014/main" id="{52BB940D-715D-60A3-2972-50883D8894D7}"/>
              </a:ext>
            </a:extLst>
          </p:cNvPr>
          <p:cNvSpPr/>
          <p:nvPr/>
        </p:nvSpPr>
        <p:spPr>
          <a:xfrm>
            <a:off x="-10179027"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FC8A9CD-D998-D97B-32E9-91940AADFAAE}"/>
              </a:ext>
            </a:extLst>
          </p:cNvPr>
          <p:cNvSpPr txBox="1"/>
          <p:nvPr/>
        </p:nvSpPr>
        <p:spPr>
          <a:xfrm>
            <a:off x="-10947377"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头节点</a:t>
            </a:r>
            <a:endParaRPr lang="en-US" altLang="zh-CN" sz="4800" dirty="0">
              <a:latin typeface="华文楷体" panose="02010600040101010101" pitchFamily="2" charset="-122"/>
              <a:ea typeface="华文楷体" panose="02010600040101010101" pitchFamily="2" charset="-122"/>
            </a:endParaRPr>
          </a:p>
        </p:txBody>
      </p:sp>
      <p:sp>
        <p:nvSpPr>
          <p:cNvPr id="15" name="文本框 14">
            <a:extLst>
              <a:ext uri="{FF2B5EF4-FFF2-40B4-BE49-F238E27FC236}">
                <a16:creationId xmlns:a16="http://schemas.microsoft.com/office/drawing/2014/main" id="{B1D71F38-327C-AADB-5FC7-223DA7DF39CC}"/>
              </a:ext>
            </a:extLst>
          </p:cNvPr>
          <p:cNvSpPr txBox="1"/>
          <p:nvPr/>
        </p:nvSpPr>
        <p:spPr>
          <a:xfrm>
            <a:off x="-12460990" y="4686187"/>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使用头插法构建链表，会使链表结果倒叙</a:t>
            </a:r>
            <a:endParaRPr lang="en-US" altLang="zh-CN" sz="4800" dirty="0">
              <a:latin typeface="华文楷体" panose="02010600040101010101" pitchFamily="2" charset="-122"/>
              <a:ea typeface="华文楷体" panose="02010600040101010101" pitchFamily="2" charset="-122"/>
            </a:endParaRPr>
          </a:p>
        </p:txBody>
      </p:sp>
      <p:sp>
        <p:nvSpPr>
          <p:cNvPr id="18" name="文本框 17">
            <a:extLst>
              <a:ext uri="{FF2B5EF4-FFF2-40B4-BE49-F238E27FC236}">
                <a16:creationId xmlns:a16="http://schemas.microsoft.com/office/drawing/2014/main" id="{8CBF9EE1-0CE0-EC80-5994-9417EE048965}"/>
              </a:ext>
            </a:extLst>
          </p:cNvPr>
          <p:cNvSpPr txBox="1"/>
          <p:nvPr/>
        </p:nvSpPr>
        <p:spPr>
          <a:xfrm>
            <a:off x="-12460990" y="5592931"/>
            <a:ext cx="1216215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D C B A……</a:t>
            </a:r>
          </a:p>
        </p:txBody>
      </p:sp>
      <p:sp>
        <p:nvSpPr>
          <p:cNvPr id="13" name="矩形: 圆角 12">
            <a:extLst>
              <a:ext uri="{FF2B5EF4-FFF2-40B4-BE49-F238E27FC236}">
                <a16:creationId xmlns:a16="http://schemas.microsoft.com/office/drawing/2014/main" id="{B93C7238-92D3-3D8D-E256-CA350F9DC9C4}"/>
              </a:ext>
            </a:extLst>
          </p:cNvPr>
          <p:cNvSpPr/>
          <p:nvPr/>
        </p:nvSpPr>
        <p:spPr>
          <a:xfrm>
            <a:off x="5014686"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箭头: 下 15">
            <a:extLst>
              <a:ext uri="{FF2B5EF4-FFF2-40B4-BE49-F238E27FC236}">
                <a16:creationId xmlns:a16="http://schemas.microsoft.com/office/drawing/2014/main" id="{C6494D3C-BA1C-FAEF-5B4F-5A471C5B34D3}"/>
              </a:ext>
            </a:extLst>
          </p:cNvPr>
          <p:cNvSpPr/>
          <p:nvPr/>
        </p:nvSpPr>
        <p:spPr>
          <a:xfrm>
            <a:off x="5829300" y="1923995"/>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A47F8DB-7BFC-EB74-DA72-9E614799EA13}"/>
              </a:ext>
            </a:extLst>
          </p:cNvPr>
          <p:cNvSpPr txBox="1"/>
          <p:nvPr/>
        </p:nvSpPr>
        <p:spPr>
          <a:xfrm>
            <a:off x="5060950" y="1017251"/>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尾节点</a:t>
            </a:r>
            <a:endParaRPr lang="en-US" altLang="zh-CN" sz="4800" dirty="0">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68F9AB7A-AAEC-E142-E0FF-65184DE1BE64}"/>
              </a:ext>
            </a:extLst>
          </p:cNvPr>
          <p:cNvSpPr/>
          <p:nvPr/>
        </p:nvSpPr>
        <p:spPr>
          <a:xfrm>
            <a:off x="8382235"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4" name="直接箭头连接符 3">
            <a:extLst>
              <a:ext uri="{FF2B5EF4-FFF2-40B4-BE49-F238E27FC236}">
                <a16:creationId xmlns:a16="http://schemas.microsoft.com/office/drawing/2014/main" id="{F8E9B337-B438-7111-F6D1-58E52F3D4457}"/>
              </a:ext>
            </a:extLst>
          </p:cNvPr>
          <p:cNvCxnSpPr>
            <a:cxnSpLocks/>
          </p:cNvCxnSpPr>
          <p:nvPr/>
        </p:nvCxnSpPr>
        <p:spPr>
          <a:xfrm>
            <a:off x="6883898" y="3405414"/>
            <a:ext cx="12599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4BE9340-B485-7AA8-A88B-04D1A694D8A2}"/>
              </a:ext>
            </a:extLst>
          </p:cNvPr>
          <p:cNvSpPr txBox="1"/>
          <p:nvPr/>
        </p:nvSpPr>
        <p:spPr>
          <a:xfrm>
            <a:off x="281624" y="238609"/>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尾插法</a:t>
            </a:r>
            <a:endParaRPr lang="en-US" altLang="zh-CN" sz="4800"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2CF2E6F0-1507-C09A-5013-020856B23729}"/>
              </a:ext>
            </a:extLst>
          </p:cNvPr>
          <p:cNvSpPr txBox="1"/>
          <p:nvPr/>
        </p:nvSpPr>
        <p:spPr>
          <a:xfrm>
            <a:off x="281623" y="4686187"/>
            <a:ext cx="12162151"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使用尾插法构建链表，链表结果是正序</a:t>
            </a:r>
            <a:endParaRPr lang="en-US" altLang="zh-CN" sz="4800" dirty="0">
              <a:latin typeface="华文楷体" panose="02010600040101010101" pitchFamily="2" charset="-122"/>
              <a:ea typeface="华文楷体" panose="02010600040101010101" pitchFamily="2" charset="-122"/>
            </a:endParaRPr>
          </a:p>
        </p:txBody>
      </p:sp>
      <p:sp>
        <p:nvSpPr>
          <p:cNvPr id="10" name="文本框 9">
            <a:extLst>
              <a:ext uri="{FF2B5EF4-FFF2-40B4-BE49-F238E27FC236}">
                <a16:creationId xmlns:a16="http://schemas.microsoft.com/office/drawing/2014/main" id="{D98C2557-F909-1036-A4B4-993BC8A9BD75}"/>
              </a:ext>
            </a:extLst>
          </p:cNvPr>
          <p:cNvSpPr txBox="1"/>
          <p:nvPr/>
        </p:nvSpPr>
        <p:spPr>
          <a:xfrm>
            <a:off x="281623" y="5592931"/>
            <a:ext cx="12162151" cy="830997"/>
          </a:xfrm>
          <a:prstGeom prst="rect">
            <a:avLst/>
          </a:prstGeom>
          <a:noFill/>
        </p:spPr>
        <p:txBody>
          <a:bodyPr wrap="square" rtlCol="0">
            <a:spAutoFit/>
          </a:bodyPr>
          <a:lstStyle/>
          <a:p>
            <a:r>
              <a:rPr lang="en-US" altLang="zh-CN" sz="4800" dirty="0">
                <a:latin typeface="华文楷体" panose="02010600040101010101" pitchFamily="2" charset="-122"/>
                <a:ea typeface="华文楷体" panose="02010600040101010101" pitchFamily="2" charset="-122"/>
              </a:rPr>
              <a:t>A B C D……</a:t>
            </a:r>
          </a:p>
        </p:txBody>
      </p:sp>
      <p:sp>
        <p:nvSpPr>
          <p:cNvPr id="20" name="箭头: 下 19">
            <a:extLst>
              <a:ext uri="{FF2B5EF4-FFF2-40B4-BE49-F238E27FC236}">
                <a16:creationId xmlns:a16="http://schemas.microsoft.com/office/drawing/2014/main" id="{874D3ADC-CA0A-B4B6-FB20-2C69A99D0D6E}"/>
              </a:ext>
            </a:extLst>
          </p:cNvPr>
          <p:cNvSpPr/>
          <p:nvPr/>
        </p:nvSpPr>
        <p:spPr>
          <a:xfrm>
            <a:off x="9150585" y="1976350"/>
            <a:ext cx="533400" cy="830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6485800C-F518-F367-2A2E-CA29A1885ED3}"/>
              </a:ext>
            </a:extLst>
          </p:cNvPr>
          <p:cNvSpPr txBox="1"/>
          <p:nvPr/>
        </p:nvSpPr>
        <p:spPr>
          <a:xfrm>
            <a:off x="8382235" y="1069606"/>
            <a:ext cx="2351314" cy="830997"/>
          </a:xfrm>
          <a:prstGeom prst="rect">
            <a:avLst/>
          </a:prstGeom>
          <a:noFill/>
        </p:spPr>
        <p:txBody>
          <a:bodyPr wrap="square" rtlCol="0">
            <a:spAutoFit/>
          </a:bodyPr>
          <a:lstStyle/>
          <a:p>
            <a:r>
              <a:rPr lang="zh-CN" altLang="en-US" sz="4800" dirty="0">
                <a:latin typeface="华文楷体" panose="02010600040101010101" pitchFamily="2" charset="-122"/>
                <a:ea typeface="华文楷体" panose="02010600040101010101" pitchFamily="2" charset="-122"/>
              </a:rPr>
              <a:t>尾节点</a:t>
            </a:r>
            <a:endParaRPr lang="en-US" altLang="zh-CN" sz="4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92513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8" grpId="0"/>
      <p:bldP spid="10" grpId="0"/>
      <p:bldP spid="20" grpId="0" animBg="1"/>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C789B-45B9-5872-D28B-D313BA51F5DD}"/>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25FD9570-0415-C2D7-B1AB-81898A599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143" y="2586059"/>
            <a:ext cx="8897714" cy="1685882"/>
          </a:xfrm>
          <a:prstGeom prst="rect">
            <a:avLst/>
          </a:prstGeom>
        </p:spPr>
      </p:pic>
    </p:spTree>
    <p:extLst>
      <p:ext uri="{BB962C8B-B14F-4D97-AF65-F5344CB8AC3E}">
        <p14:creationId xmlns:p14="http://schemas.microsoft.com/office/powerpoint/2010/main" val="3178807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5867F-319C-6581-E62B-AEB9229B56D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B157CB7-B0D7-BC33-1AF5-076DD19D8303}"/>
              </a:ext>
            </a:extLst>
          </p:cNvPr>
          <p:cNvSpPr txBox="1"/>
          <p:nvPr/>
        </p:nvSpPr>
        <p:spPr>
          <a:xfrm>
            <a:off x="3541454" y="2644170"/>
            <a:ext cx="5109091"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栈与队列</a:t>
            </a:r>
          </a:p>
        </p:txBody>
      </p:sp>
      <p:pic>
        <p:nvPicPr>
          <p:cNvPr id="3" name="图片 2">
            <a:extLst>
              <a:ext uri="{FF2B5EF4-FFF2-40B4-BE49-F238E27FC236}">
                <a16:creationId xmlns:a16="http://schemas.microsoft.com/office/drawing/2014/main" id="{4B037362-FD14-B05F-2766-30897D31B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Tree>
    <p:extLst>
      <p:ext uri="{BB962C8B-B14F-4D97-AF65-F5344CB8AC3E}">
        <p14:creationId xmlns:p14="http://schemas.microsoft.com/office/powerpoint/2010/main" val="134762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BBF0A-CCB3-431F-15C4-77622C152E1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3AF2C5E-3A25-E924-7D0B-BA95D8329B9C}"/>
              </a:ext>
            </a:extLst>
          </p:cNvPr>
          <p:cNvSpPr txBox="1"/>
          <p:nvPr/>
        </p:nvSpPr>
        <p:spPr>
          <a:xfrm>
            <a:off x="3541454" y="-1569660"/>
            <a:ext cx="5109091"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栈与队列</a:t>
            </a:r>
          </a:p>
        </p:txBody>
      </p:sp>
      <p:pic>
        <p:nvPicPr>
          <p:cNvPr id="3" name="图片 2">
            <a:extLst>
              <a:ext uri="{FF2B5EF4-FFF2-40B4-BE49-F238E27FC236}">
                <a16:creationId xmlns:a16="http://schemas.microsoft.com/office/drawing/2014/main" id="{4184AC84-A017-544B-15B7-604834C31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59" y="7377748"/>
            <a:ext cx="2581275" cy="1504950"/>
          </a:xfrm>
          <a:prstGeom prst="rect">
            <a:avLst/>
          </a:prstGeom>
        </p:spPr>
      </p:pic>
      <p:sp>
        <p:nvSpPr>
          <p:cNvPr id="4" name="文本框 3">
            <a:extLst>
              <a:ext uri="{FF2B5EF4-FFF2-40B4-BE49-F238E27FC236}">
                <a16:creationId xmlns:a16="http://schemas.microsoft.com/office/drawing/2014/main" id="{6930DC66-F2BC-EA0A-006A-DB6FA9BE849E}"/>
              </a:ext>
            </a:extLst>
          </p:cNvPr>
          <p:cNvSpPr txBox="1"/>
          <p:nvPr/>
        </p:nvSpPr>
        <p:spPr>
          <a:xfrm>
            <a:off x="275772" y="424170"/>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在讲栈的概念之前，我们先来看一个生活例子</a:t>
            </a:r>
          </a:p>
        </p:txBody>
      </p:sp>
      <p:sp>
        <p:nvSpPr>
          <p:cNvPr id="7" name="文本框 6">
            <a:extLst>
              <a:ext uri="{FF2B5EF4-FFF2-40B4-BE49-F238E27FC236}">
                <a16:creationId xmlns:a16="http://schemas.microsoft.com/office/drawing/2014/main" id="{D4FB4B7A-966A-A1DB-4C8D-BFDB55A57C04}"/>
              </a:ext>
            </a:extLst>
          </p:cNvPr>
          <p:cNvSpPr txBox="1"/>
          <p:nvPr/>
        </p:nvSpPr>
        <p:spPr>
          <a:xfrm>
            <a:off x="275772" y="1070501"/>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有一天，我突然想运动了。</a:t>
            </a:r>
          </a:p>
        </p:txBody>
      </p:sp>
      <p:sp>
        <p:nvSpPr>
          <p:cNvPr id="8" name="文本框 7">
            <a:extLst>
              <a:ext uri="{FF2B5EF4-FFF2-40B4-BE49-F238E27FC236}">
                <a16:creationId xmlns:a16="http://schemas.microsoft.com/office/drawing/2014/main" id="{24FAE4F8-2250-DD5B-4C07-FBD7A631DB74}"/>
              </a:ext>
            </a:extLst>
          </p:cNvPr>
          <p:cNvSpPr txBox="1"/>
          <p:nvPr/>
        </p:nvSpPr>
        <p:spPr>
          <a:xfrm>
            <a:off x="275772" y="1716832"/>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于是我从宿舍角落里翻出来了羽毛球拍</a:t>
            </a:r>
          </a:p>
        </p:txBody>
      </p:sp>
      <p:sp>
        <p:nvSpPr>
          <p:cNvPr id="9" name="椭圆 8">
            <a:extLst>
              <a:ext uri="{FF2B5EF4-FFF2-40B4-BE49-F238E27FC236}">
                <a16:creationId xmlns:a16="http://schemas.microsoft.com/office/drawing/2014/main" id="{DDCD94C7-30CE-68A5-6938-4405C9CEA9C6}"/>
              </a:ext>
            </a:extLst>
          </p:cNvPr>
          <p:cNvSpPr/>
          <p:nvPr/>
        </p:nvSpPr>
        <p:spPr>
          <a:xfrm>
            <a:off x="10464800" y="2830286"/>
            <a:ext cx="899886" cy="12772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4DB4D19E-D2FD-B29D-F6D6-E6BE524DF96E}"/>
              </a:ext>
            </a:extLst>
          </p:cNvPr>
          <p:cNvCxnSpPr>
            <a:cxnSpLocks/>
          </p:cNvCxnSpPr>
          <p:nvPr/>
        </p:nvCxnSpPr>
        <p:spPr>
          <a:xfrm>
            <a:off x="10914743" y="3991428"/>
            <a:ext cx="0" cy="167995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C37F530-301E-0459-8499-45D69BC93EA7}"/>
              </a:ext>
            </a:extLst>
          </p:cNvPr>
          <p:cNvSpPr txBox="1"/>
          <p:nvPr/>
        </p:nvSpPr>
        <p:spPr>
          <a:xfrm>
            <a:off x="9609588" y="2314086"/>
            <a:ext cx="1152434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这是球拍不是平底锅</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879CD701-ECD0-B7E3-0B84-3B739BA43E85}"/>
              </a:ext>
            </a:extLst>
          </p:cNvPr>
          <p:cNvSpPr txBox="1"/>
          <p:nvPr/>
        </p:nvSpPr>
        <p:spPr>
          <a:xfrm>
            <a:off x="275772" y="2441361"/>
            <a:ext cx="837477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但是我发现没有球</a:t>
            </a:r>
          </a:p>
        </p:txBody>
      </p:sp>
      <p:sp>
        <p:nvSpPr>
          <p:cNvPr id="16" name="文本框 15">
            <a:extLst>
              <a:ext uri="{FF2B5EF4-FFF2-40B4-BE49-F238E27FC236}">
                <a16:creationId xmlns:a16="http://schemas.microsoft.com/office/drawing/2014/main" id="{D512DCB6-FFC3-9EB4-0924-D786BF11C404}"/>
              </a:ext>
            </a:extLst>
          </p:cNvPr>
          <p:cNvSpPr txBox="1"/>
          <p:nvPr/>
        </p:nvSpPr>
        <p:spPr>
          <a:xfrm>
            <a:off x="275772" y="3200178"/>
            <a:ext cx="837477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于是我去找顶立学长拿羽毛球</a:t>
            </a:r>
          </a:p>
        </p:txBody>
      </p:sp>
      <p:sp>
        <p:nvSpPr>
          <p:cNvPr id="17" name="文本框 16">
            <a:extLst>
              <a:ext uri="{FF2B5EF4-FFF2-40B4-BE49-F238E27FC236}">
                <a16:creationId xmlns:a16="http://schemas.microsoft.com/office/drawing/2014/main" id="{882EDAB5-D3CC-184F-EB8D-550C418562A6}"/>
              </a:ext>
            </a:extLst>
          </p:cNvPr>
          <p:cNvSpPr txBox="1"/>
          <p:nvPr/>
        </p:nvSpPr>
        <p:spPr>
          <a:xfrm>
            <a:off x="275771" y="3955409"/>
            <a:ext cx="884917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顶立学长给我一个长筒，只有上端有开口</a:t>
            </a:r>
          </a:p>
        </p:txBody>
      </p:sp>
      <p:pic>
        <p:nvPicPr>
          <p:cNvPr id="20" name="图片 19">
            <a:extLst>
              <a:ext uri="{FF2B5EF4-FFF2-40B4-BE49-F238E27FC236}">
                <a16:creationId xmlns:a16="http://schemas.microsoft.com/office/drawing/2014/main" id="{C21A6704-88FA-DA1F-2476-1BA1E8EA9117}"/>
              </a:ext>
            </a:extLst>
          </p:cNvPr>
          <p:cNvPicPr>
            <a:picLocks/>
          </p:cNvPicPr>
          <p:nvPr/>
        </p:nvPicPr>
        <p:blipFill>
          <a:blip r:embed="rId3">
            <a:extLst>
              <a:ext uri="{28A0092B-C50C-407E-A947-70E740481C1C}">
                <a14:useLocalDpi xmlns:a14="http://schemas.microsoft.com/office/drawing/2010/main" val="0"/>
              </a:ext>
            </a:extLst>
          </a:blip>
          <a:srcRect l="65529" b="72500"/>
          <a:stretch>
            <a:fillRect/>
          </a:stretch>
        </p:blipFill>
        <p:spPr>
          <a:xfrm>
            <a:off x="275771" y="4831406"/>
            <a:ext cx="2156616" cy="1885950"/>
          </a:xfrm>
          <a:prstGeom prst="rect">
            <a:avLst/>
          </a:prstGeom>
        </p:spPr>
      </p:pic>
      <p:sp>
        <p:nvSpPr>
          <p:cNvPr id="21" name="文本框 20">
            <a:extLst>
              <a:ext uri="{FF2B5EF4-FFF2-40B4-BE49-F238E27FC236}">
                <a16:creationId xmlns:a16="http://schemas.microsoft.com/office/drawing/2014/main" id="{3A697C48-5BEB-611C-6C1D-BBB316E94C76}"/>
              </a:ext>
            </a:extLst>
          </p:cNvPr>
          <p:cNvSpPr txBox="1"/>
          <p:nvPr/>
        </p:nvSpPr>
        <p:spPr>
          <a:xfrm>
            <a:off x="2701471" y="5568326"/>
            <a:ext cx="884917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：好球在最底下，上面的是塑料坏球</a:t>
            </a:r>
          </a:p>
        </p:txBody>
      </p:sp>
      <p:sp>
        <p:nvSpPr>
          <p:cNvPr id="24" name="矩形: 圆角 23">
            <a:extLst>
              <a:ext uri="{FF2B5EF4-FFF2-40B4-BE49-F238E27FC236}">
                <a16:creationId xmlns:a16="http://schemas.microsoft.com/office/drawing/2014/main" id="{9142292E-FE12-CB9E-CB9B-BC1AF0BFE42E}"/>
              </a:ext>
            </a:extLst>
          </p:cNvPr>
          <p:cNvSpPr/>
          <p:nvPr/>
        </p:nvSpPr>
        <p:spPr>
          <a:xfrm>
            <a:off x="4963885" y="9455340"/>
            <a:ext cx="1306285" cy="489101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E7581A0E-308D-8EB9-9FFC-5E5559E28A31}"/>
              </a:ext>
            </a:extLst>
          </p:cNvPr>
          <p:cNvGrpSpPr/>
          <p:nvPr/>
        </p:nvGrpSpPr>
        <p:grpSpPr>
          <a:xfrm>
            <a:off x="5330825" y="13444785"/>
            <a:ext cx="533400" cy="694640"/>
            <a:chOff x="5330825" y="13444785"/>
            <a:chExt cx="533400" cy="694640"/>
          </a:xfrm>
        </p:grpSpPr>
        <p:sp>
          <p:nvSpPr>
            <p:cNvPr id="25" name="椭圆 24">
              <a:extLst>
                <a:ext uri="{FF2B5EF4-FFF2-40B4-BE49-F238E27FC236}">
                  <a16:creationId xmlns:a16="http://schemas.microsoft.com/office/drawing/2014/main" id="{FFA09F4F-813F-57C4-E6F0-FB8D87E0DDDE}"/>
                </a:ext>
              </a:extLst>
            </p:cNvPr>
            <p:cNvSpPr/>
            <p:nvPr/>
          </p:nvSpPr>
          <p:spPr>
            <a:xfrm>
              <a:off x="5385707" y="13740744"/>
              <a:ext cx="423636" cy="3986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a:extLst>
                <a:ext uri="{FF2B5EF4-FFF2-40B4-BE49-F238E27FC236}">
                  <a16:creationId xmlns:a16="http://schemas.microsoft.com/office/drawing/2014/main" id="{E89719EB-C0A7-AC14-0430-2379D5B99489}"/>
                </a:ext>
              </a:extLst>
            </p:cNvPr>
            <p:cNvSpPr/>
            <p:nvPr/>
          </p:nvSpPr>
          <p:spPr>
            <a:xfrm rot="10800000">
              <a:off x="5330825" y="13444785"/>
              <a:ext cx="533400" cy="495300"/>
            </a:xfrm>
            <a:prstGeom prst="trapezoi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40575C8-7063-281F-B5F1-D8DFAC2F3478}"/>
              </a:ext>
            </a:extLst>
          </p:cNvPr>
          <p:cNvGrpSpPr/>
          <p:nvPr/>
        </p:nvGrpSpPr>
        <p:grpSpPr>
          <a:xfrm>
            <a:off x="5330825" y="12366156"/>
            <a:ext cx="533400" cy="694640"/>
            <a:chOff x="5330825" y="12366156"/>
            <a:chExt cx="533400" cy="694640"/>
          </a:xfrm>
        </p:grpSpPr>
        <p:sp>
          <p:nvSpPr>
            <p:cNvPr id="27" name="椭圆 26">
              <a:extLst>
                <a:ext uri="{FF2B5EF4-FFF2-40B4-BE49-F238E27FC236}">
                  <a16:creationId xmlns:a16="http://schemas.microsoft.com/office/drawing/2014/main" id="{E4B318A7-36CA-AEB5-AFC2-4FD5A6785E26}"/>
                </a:ext>
              </a:extLst>
            </p:cNvPr>
            <p:cNvSpPr/>
            <p:nvPr/>
          </p:nvSpPr>
          <p:spPr>
            <a:xfrm>
              <a:off x="5385707" y="12662115"/>
              <a:ext cx="423636" cy="3986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梯形 27">
              <a:extLst>
                <a:ext uri="{FF2B5EF4-FFF2-40B4-BE49-F238E27FC236}">
                  <a16:creationId xmlns:a16="http://schemas.microsoft.com/office/drawing/2014/main" id="{1B9680E7-4843-1E2F-5F26-1049A50111F8}"/>
                </a:ext>
              </a:extLst>
            </p:cNvPr>
            <p:cNvSpPr/>
            <p:nvPr/>
          </p:nvSpPr>
          <p:spPr>
            <a:xfrm rot="10800000">
              <a:off x="5330825" y="12366156"/>
              <a:ext cx="533400" cy="495300"/>
            </a:xfrm>
            <a:prstGeom prst="trapezoid">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746601D5-5A67-163E-4E53-28A540E97BB2}"/>
              </a:ext>
            </a:extLst>
          </p:cNvPr>
          <p:cNvGrpSpPr/>
          <p:nvPr/>
        </p:nvGrpSpPr>
        <p:grpSpPr>
          <a:xfrm>
            <a:off x="5330824" y="11287528"/>
            <a:ext cx="533400" cy="694640"/>
            <a:chOff x="5330824" y="11287528"/>
            <a:chExt cx="533400" cy="694640"/>
          </a:xfrm>
        </p:grpSpPr>
        <p:sp>
          <p:nvSpPr>
            <p:cNvPr id="29" name="椭圆 28">
              <a:extLst>
                <a:ext uri="{FF2B5EF4-FFF2-40B4-BE49-F238E27FC236}">
                  <a16:creationId xmlns:a16="http://schemas.microsoft.com/office/drawing/2014/main" id="{6F72B2B5-CD61-D6B7-5179-7548EE7E867A}"/>
                </a:ext>
              </a:extLst>
            </p:cNvPr>
            <p:cNvSpPr/>
            <p:nvPr/>
          </p:nvSpPr>
          <p:spPr>
            <a:xfrm>
              <a:off x="5385706" y="11583487"/>
              <a:ext cx="423636" cy="3986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梯形 29">
              <a:extLst>
                <a:ext uri="{FF2B5EF4-FFF2-40B4-BE49-F238E27FC236}">
                  <a16:creationId xmlns:a16="http://schemas.microsoft.com/office/drawing/2014/main" id="{F868A06D-7FEB-B040-E2A0-D6FC1BF521E5}"/>
                </a:ext>
              </a:extLst>
            </p:cNvPr>
            <p:cNvSpPr/>
            <p:nvPr/>
          </p:nvSpPr>
          <p:spPr>
            <a:xfrm rot="10800000">
              <a:off x="5330824" y="11287528"/>
              <a:ext cx="533400" cy="495300"/>
            </a:xfrm>
            <a:prstGeom prst="trapezoid">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706D2255-7C9E-1D29-C0DB-1B5F4A453ECE}"/>
              </a:ext>
            </a:extLst>
          </p:cNvPr>
          <p:cNvGrpSpPr/>
          <p:nvPr/>
        </p:nvGrpSpPr>
        <p:grpSpPr>
          <a:xfrm>
            <a:off x="5330823" y="10208900"/>
            <a:ext cx="533400" cy="694640"/>
            <a:chOff x="5330823" y="10208900"/>
            <a:chExt cx="533400" cy="694640"/>
          </a:xfrm>
        </p:grpSpPr>
        <p:sp>
          <p:nvSpPr>
            <p:cNvPr id="31" name="椭圆 30">
              <a:extLst>
                <a:ext uri="{FF2B5EF4-FFF2-40B4-BE49-F238E27FC236}">
                  <a16:creationId xmlns:a16="http://schemas.microsoft.com/office/drawing/2014/main" id="{90660165-94F8-4DDC-41F6-19CA88234796}"/>
                </a:ext>
              </a:extLst>
            </p:cNvPr>
            <p:cNvSpPr/>
            <p:nvPr/>
          </p:nvSpPr>
          <p:spPr>
            <a:xfrm>
              <a:off x="5385705" y="10504859"/>
              <a:ext cx="423636" cy="3986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梯形 31">
              <a:extLst>
                <a:ext uri="{FF2B5EF4-FFF2-40B4-BE49-F238E27FC236}">
                  <a16:creationId xmlns:a16="http://schemas.microsoft.com/office/drawing/2014/main" id="{1AAD8633-D0BC-0203-5485-4F1DB538A3C7}"/>
                </a:ext>
              </a:extLst>
            </p:cNvPr>
            <p:cNvSpPr/>
            <p:nvPr/>
          </p:nvSpPr>
          <p:spPr>
            <a:xfrm rot="10800000">
              <a:off x="5330823" y="10208900"/>
              <a:ext cx="533400" cy="495300"/>
            </a:xfrm>
            <a:prstGeom prst="trapezoid">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46229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animBg="1"/>
      <p:bldP spid="14" grpId="0"/>
      <p:bldP spid="15" grpId="0"/>
      <p:bldP spid="16" grpId="0"/>
      <p:bldP spid="17"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1F79B-9569-8B48-A4B7-E53E7A797F79}"/>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798DB8EC-EF5D-3D9A-B65B-A38A3E327708}"/>
              </a:ext>
            </a:extLst>
          </p:cNvPr>
          <p:cNvSpPr txBox="1"/>
          <p:nvPr/>
        </p:nvSpPr>
        <p:spPr>
          <a:xfrm>
            <a:off x="275772" y="-6357630"/>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在讲栈的概念之前，我们先来看一个生活例子</a:t>
            </a:r>
          </a:p>
        </p:txBody>
      </p:sp>
      <p:sp>
        <p:nvSpPr>
          <p:cNvPr id="7" name="文本框 6">
            <a:extLst>
              <a:ext uri="{FF2B5EF4-FFF2-40B4-BE49-F238E27FC236}">
                <a16:creationId xmlns:a16="http://schemas.microsoft.com/office/drawing/2014/main" id="{D46B54E4-97C2-6ACE-CB20-F5C257C747A8}"/>
              </a:ext>
            </a:extLst>
          </p:cNvPr>
          <p:cNvSpPr txBox="1"/>
          <p:nvPr/>
        </p:nvSpPr>
        <p:spPr>
          <a:xfrm>
            <a:off x="275772" y="-5711299"/>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有一天，我突然想运动了。</a:t>
            </a:r>
          </a:p>
        </p:txBody>
      </p:sp>
      <p:sp>
        <p:nvSpPr>
          <p:cNvPr id="8" name="文本框 7">
            <a:extLst>
              <a:ext uri="{FF2B5EF4-FFF2-40B4-BE49-F238E27FC236}">
                <a16:creationId xmlns:a16="http://schemas.microsoft.com/office/drawing/2014/main" id="{CF7DD8A1-4191-41DC-A206-5AC110D0EDD7}"/>
              </a:ext>
            </a:extLst>
          </p:cNvPr>
          <p:cNvSpPr txBox="1"/>
          <p:nvPr/>
        </p:nvSpPr>
        <p:spPr>
          <a:xfrm>
            <a:off x="275772" y="-5064968"/>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于是我从宿舍角落里翻出来了羽毛球拍</a:t>
            </a:r>
          </a:p>
        </p:txBody>
      </p:sp>
      <p:sp>
        <p:nvSpPr>
          <p:cNvPr id="9" name="椭圆 8">
            <a:extLst>
              <a:ext uri="{FF2B5EF4-FFF2-40B4-BE49-F238E27FC236}">
                <a16:creationId xmlns:a16="http://schemas.microsoft.com/office/drawing/2014/main" id="{030F0DF0-EDF4-8E27-3189-A37261102FB8}"/>
              </a:ext>
            </a:extLst>
          </p:cNvPr>
          <p:cNvSpPr/>
          <p:nvPr/>
        </p:nvSpPr>
        <p:spPr>
          <a:xfrm>
            <a:off x="10464800" y="-3951514"/>
            <a:ext cx="899886" cy="12772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D590C494-7FC1-FA1A-0F34-86E947D0F73B}"/>
              </a:ext>
            </a:extLst>
          </p:cNvPr>
          <p:cNvCxnSpPr>
            <a:cxnSpLocks/>
          </p:cNvCxnSpPr>
          <p:nvPr/>
        </p:nvCxnSpPr>
        <p:spPr>
          <a:xfrm>
            <a:off x="10914743" y="-2790372"/>
            <a:ext cx="0" cy="167995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4C4143B-DE25-035A-853B-46A0B8207CFB}"/>
              </a:ext>
            </a:extLst>
          </p:cNvPr>
          <p:cNvSpPr txBox="1"/>
          <p:nvPr/>
        </p:nvSpPr>
        <p:spPr>
          <a:xfrm>
            <a:off x="9609588" y="-4467714"/>
            <a:ext cx="1152434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这是球拍不是平底锅</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C808BE96-4D09-39C3-68A7-6941F3ECD5BE}"/>
              </a:ext>
            </a:extLst>
          </p:cNvPr>
          <p:cNvSpPr txBox="1"/>
          <p:nvPr/>
        </p:nvSpPr>
        <p:spPr>
          <a:xfrm>
            <a:off x="275772" y="-4340439"/>
            <a:ext cx="837477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但是我发现没有球</a:t>
            </a:r>
          </a:p>
        </p:txBody>
      </p:sp>
      <p:sp>
        <p:nvSpPr>
          <p:cNvPr id="16" name="文本框 15">
            <a:extLst>
              <a:ext uri="{FF2B5EF4-FFF2-40B4-BE49-F238E27FC236}">
                <a16:creationId xmlns:a16="http://schemas.microsoft.com/office/drawing/2014/main" id="{8F8DDFF1-450B-FEAC-CBF6-45D435098FBA}"/>
              </a:ext>
            </a:extLst>
          </p:cNvPr>
          <p:cNvSpPr txBox="1"/>
          <p:nvPr/>
        </p:nvSpPr>
        <p:spPr>
          <a:xfrm>
            <a:off x="275772" y="-3581622"/>
            <a:ext cx="837477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于是我去找顶立学长拿羽毛球</a:t>
            </a:r>
          </a:p>
        </p:txBody>
      </p:sp>
      <p:sp>
        <p:nvSpPr>
          <p:cNvPr id="17" name="文本框 16">
            <a:extLst>
              <a:ext uri="{FF2B5EF4-FFF2-40B4-BE49-F238E27FC236}">
                <a16:creationId xmlns:a16="http://schemas.microsoft.com/office/drawing/2014/main" id="{137FA9F8-2CAF-612A-1B0E-E45DD467F7DA}"/>
              </a:ext>
            </a:extLst>
          </p:cNvPr>
          <p:cNvSpPr txBox="1"/>
          <p:nvPr/>
        </p:nvSpPr>
        <p:spPr>
          <a:xfrm>
            <a:off x="275771" y="-2826391"/>
            <a:ext cx="884917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顶立学长给我一个长筒，只有上端有开口</a:t>
            </a:r>
          </a:p>
        </p:txBody>
      </p:sp>
      <p:pic>
        <p:nvPicPr>
          <p:cNvPr id="20" name="图片 19">
            <a:extLst>
              <a:ext uri="{FF2B5EF4-FFF2-40B4-BE49-F238E27FC236}">
                <a16:creationId xmlns:a16="http://schemas.microsoft.com/office/drawing/2014/main" id="{EAA6ACEC-0817-E482-1419-DCDA92367C42}"/>
              </a:ext>
            </a:extLst>
          </p:cNvPr>
          <p:cNvPicPr>
            <a:picLocks/>
          </p:cNvPicPr>
          <p:nvPr/>
        </p:nvPicPr>
        <p:blipFill>
          <a:blip r:embed="rId2">
            <a:extLst>
              <a:ext uri="{28A0092B-C50C-407E-A947-70E740481C1C}">
                <a14:useLocalDpi xmlns:a14="http://schemas.microsoft.com/office/drawing/2010/main" val="0"/>
              </a:ext>
            </a:extLst>
          </a:blip>
          <a:srcRect l="65529" b="72500"/>
          <a:stretch>
            <a:fillRect/>
          </a:stretch>
        </p:blipFill>
        <p:spPr>
          <a:xfrm>
            <a:off x="275771" y="-49023"/>
            <a:ext cx="2156616" cy="1885950"/>
          </a:xfrm>
          <a:prstGeom prst="rect">
            <a:avLst/>
          </a:prstGeom>
        </p:spPr>
      </p:pic>
      <p:sp>
        <p:nvSpPr>
          <p:cNvPr id="21" name="文本框 20">
            <a:extLst>
              <a:ext uri="{FF2B5EF4-FFF2-40B4-BE49-F238E27FC236}">
                <a16:creationId xmlns:a16="http://schemas.microsoft.com/office/drawing/2014/main" id="{FBC380EF-868C-204A-1592-BE14E1566A56}"/>
              </a:ext>
            </a:extLst>
          </p:cNvPr>
          <p:cNvSpPr txBox="1"/>
          <p:nvPr/>
        </p:nvSpPr>
        <p:spPr>
          <a:xfrm>
            <a:off x="2701471" y="687897"/>
            <a:ext cx="884917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：好球在最底下，上面的是塑料坏球</a:t>
            </a:r>
          </a:p>
        </p:txBody>
      </p:sp>
      <p:sp>
        <p:nvSpPr>
          <p:cNvPr id="5" name="矩形: 圆角 4">
            <a:extLst>
              <a:ext uri="{FF2B5EF4-FFF2-40B4-BE49-F238E27FC236}">
                <a16:creationId xmlns:a16="http://schemas.microsoft.com/office/drawing/2014/main" id="{48E29D80-0A55-672C-D6CF-78002F1DE26C}"/>
              </a:ext>
            </a:extLst>
          </p:cNvPr>
          <p:cNvSpPr/>
          <p:nvPr/>
        </p:nvSpPr>
        <p:spPr>
          <a:xfrm>
            <a:off x="4963885" y="1756677"/>
            <a:ext cx="1306285" cy="489101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6AE1F6CC-B378-E32D-1C33-916A03BC7862}"/>
              </a:ext>
            </a:extLst>
          </p:cNvPr>
          <p:cNvGrpSpPr/>
          <p:nvPr/>
        </p:nvGrpSpPr>
        <p:grpSpPr>
          <a:xfrm>
            <a:off x="5330825" y="5746122"/>
            <a:ext cx="533400" cy="694640"/>
            <a:chOff x="5330825" y="5746122"/>
            <a:chExt cx="533400" cy="694640"/>
          </a:xfrm>
        </p:grpSpPr>
        <p:sp>
          <p:nvSpPr>
            <p:cNvPr id="6" name="椭圆 5">
              <a:extLst>
                <a:ext uri="{FF2B5EF4-FFF2-40B4-BE49-F238E27FC236}">
                  <a16:creationId xmlns:a16="http://schemas.microsoft.com/office/drawing/2014/main" id="{3E0D9150-3A83-899A-467F-82867B3C1CAB}"/>
                </a:ext>
              </a:extLst>
            </p:cNvPr>
            <p:cNvSpPr/>
            <p:nvPr/>
          </p:nvSpPr>
          <p:spPr>
            <a:xfrm>
              <a:off x="5385707" y="6042081"/>
              <a:ext cx="423636" cy="3986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梯形 9">
              <a:extLst>
                <a:ext uri="{FF2B5EF4-FFF2-40B4-BE49-F238E27FC236}">
                  <a16:creationId xmlns:a16="http://schemas.microsoft.com/office/drawing/2014/main" id="{E909D989-E406-0A9D-4D88-B260981AE7D0}"/>
                </a:ext>
              </a:extLst>
            </p:cNvPr>
            <p:cNvSpPr/>
            <p:nvPr/>
          </p:nvSpPr>
          <p:spPr>
            <a:xfrm rot="10800000">
              <a:off x="5330825" y="5746122"/>
              <a:ext cx="533400" cy="495300"/>
            </a:xfrm>
            <a:prstGeom prst="trapezoid">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3E5641AD-4929-B9D1-AA6B-D1FAF3514A90}"/>
              </a:ext>
            </a:extLst>
          </p:cNvPr>
          <p:cNvGrpSpPr/>
          <p:nvPr/>
        </p:nvGrpSpPr>
        <p:grpSpPr>
          <a:xfrm>
            <a:off x="5330825" y="4667493"/>
            <a:ext cx="533400" cy="694640"/>
            <a:chOff x="5330825" y="4667493"/>
            <a:chExt cx="533400" cy="694640"/>
          </a:xfrm>
        </p:grpSpPr>
        <p:sp>
          <p:nvSpPr>
            <p:cNvPr id="12" name="椭圆 11">
              <a:extLst>
                <a:ext uri="{FF2B5EF4-FFF2-40B4-BE49-F238E27FC236}">
                  <a16:creationId xmlns:a16="http://schemas.microsoft.com/office/drawing/2014/main" id="{900A4CF2-BF5D-385E-FC51-2ACD1C41E59B}"/>
                </a:ext>
              </a:extLst>
            </p:cNvPr>
            <p:cNvSpPr/>
            <p:nvPr/>
          </p:nvSpPr>
          <p:spPr>
            <a:xfrm>
              <a:off x="5385707" y="4963452"/>
              <a:ext cx="423636" cy="3986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79024CAE-CCAB-3166-B94E-3BA38FB132BE}"/>
                </a:ext>
              </a:extLst>
            </p:cNvPr>
            <p:cNvSpPr/>
            <p:nvPr/>
          </p:nvSpPr>
          <p:spPr>
            <a:xfrm rot="10800000">
              <a:off x="5330825" y="4667493"/>
              <a:ext cx="533400" cy="495300"/>
            </a:xfrm>
            <a:prstGeom prst="trapezoid">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E9F95631-5189-675F-EA1A-2683781B82ED}"/>
              </a:ext>
            </a:extLst>
          </p:cNvPr>
          <p:cNvGrpSpPr/>
          <p:nvPr/>
        </p:nvGrpSpPr>
        <p:grpSpPr>
          <a:xfrm>
            <a:off x="5330824" y="3588865"/>
            <a:ext cx="533400" cy="694640"/>
            <a:chOff x="5330824" y="3588865"/>
            <a:chExt cx="533400" cy="694640"/>
          </a:xfrm>
        </p:grpSpPr>
        <p:sp>
          <p:nvSpPr>
            <p:cNvPr id="18" name="椭圆 17">
              <a:extLst>
                <a:ext uri="{FF2B5EF4-FFF2-40B4-BE49-F238E27FC236}">
                  <a16:creationId xmlns:a16="http://schemas.microsoft.com/office/drawing/2014/main" id="{F6599F0D-7962-C555-ED31-EB1BCFCA5CD6}"/>
                </a:ext>
              </a:extLst>
            </p:cNvPr>
            <p:cNvSpPr/>
            <p:nvPr/>
          </p:nvSpPr>
          <p:spPr>
            <a:xfrm>
              <a:off x="5385706" y="3884824"/>
              <a:ext cx="423636" cy="3986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梯形 18">
              <a:extLst>
                <a:ext uri="{FF2B5EF4-FFF2-40B4-BE49-F238E27FC236}">
                  <a16:creationId xmlns:a16="http://schemas.microsoft.com/office/drawing/2014/main" id="{E31467BE-0F3B-D86F-CC2D-5B667CA1F1F4}"/>
                </a:ext>
              </a:extLst>
            </p:cNvPr>
            <p:cNvSpPr/>
            <p:nvPr/>
          </p:nvSpPr>
          <p:spPr>
            <a:xfrm rot="10800000">
              <a:off x="5330824" y="3588865"/>
              <a:ext cx="533400" cy="495300"/>
            </a:xfrm>
            <a:prstGeom prst="trapezoid">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800566C3-1514-3785-2B10-8E2DBAACC0F5}"/>
              </a:ext>
            </a:extLst>
          </p:cNvPr>
          <p:cNvGrpSpPr/>
          <p:nvPr/>
        </p:nvGrpSpPr>
        <p:grpSpPr>
          <a:xfrm>
            <a:off x="5330823" y="2510237"/>
            <a:ext cx="533400" cy="694640"/>
            <a:chOff x="5330823" y="2510237"/>
            <a:chExt cx="533400" cy="694640"/>
          </a:xfrm>
        </p:grpSpPr>
        <p:sp>
          <p:nvSpPr>
            <p:cNvPr id="22" name="椭圆 21">
              <a:extLst>
                <a:ext uri="{FF2B5EF4-FFF2-40B4-BE49-F238E27FC236}">
                  <a16:creationId xmlns:a16="http://schemas.microsoft.com/office/drawing/2014/main" id="{ED6ACB31-854E-2088-DE97-628BA0E2515E}"/>
                </a:ext>
              </a:extLst>
            </p:cNvPr>
            <p:cNvSpPr/>
            <p:nvPr/>
          </p:nvSpPr>
          <p:spPr>
            <a:xfrm>
              <a:off x="5385705" y="2806196"/>
              <a:ext cx="423636" cy="39868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梯形 22">
              <a:extLst>
                <a:ext uri="{FF2B5EF4-FFF2-40B4-BE49-F238E27FC236}">
                  <a16:creationId xmlns:a16="http://schemas.microsoft.com/office/drawing/2014/main" id="{D7FD071A-1CBC-8131-EBF2-6309C851FF4E}"/>
                </a:ext>
              </a:extLst>
            </p:cNvPr>
            <p:cNvSpPr/>
            <p:nvPr/>
          </p:nvSpPr>
          <p:spPr>
            <a:xfrm rot="10800000">
              <a:off x="5330823" y="2510237"/>
              <a:ext cx="533400" cy="495300"/>
            </a:xfrm>
            <a:prstGeom prst="trapezoid">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箭头: 下 23">
            <a:extLst>
              <a:ext uri="{FF2B5EF4-FFF2-40B4-BE49-F238E27FC236}">
                <a16:creationId xmlns:a16="http://schemas.microsoft.com/office/drawing/2014/main" id="{5A27F33B-B145-F5A1-0D44-B768F4E71BF3}"/>
              </a:ext>
            </a:extLst>
          </p:cNvPr>
          <p:cNvSpPr/>
          <p:nvPr/>
        </p:nvSpPr>
        <p:spPr>
          <a:xfrm rot="3185650">
            <a:off x="6318111" y="4665210"/>
            <a:ext cx="617073" cy="14626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7F28566-4EE3-0E67-F55C-010E78532EE7}"/>
              </a:ext>
            </a:extLst>
          </p:cNvPr>
          <p:cNvSpPr txBox="1"/>
          <p:nvPr/>
        </p:nvSpPr>
        <p:spPr>
          <a:xfrm>
            <a:off x="7162884" y="4143967"/>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好球</a:t>
            </a:r>
          </a:p>
        </p:txBody>
      </p:sp>
      <p:sp>
        <p:nvSpPr>
          <p:cNvPr id="26" name="文本框 25">
            <a:extLst>
              <a:ext uri="{FF2B5EF4-FFF2-40B4-BE49-F238E27FC236}">
                <a16:creationId xmlns:a16="http://schemas.microsoft.com/office/drawing/2014/main" id="{3D8A36EE-DEC6-AD88-45BB-4F931D89238D}"/>
              </a:ext>
            </a:extLst>
          </p:cNvPr>
          <p:cNvSpPr txBox="1"/>
          <p:nvPr/>
        </p:nvSpPr>
        <p:spPr>
          <a:xfrm>
            <a:off x="348360" y="3760998"/>
            <a:ext cx="408318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我该怎么拿出来？？</a:t>
            </a:r>
          </a:p>
        </p:txBody>
      </p:sp>
    </p:spTree>
    <p:extLst>
      <p:ext uri="{BB962C8B-B14F-4D97-AF65-F5344CB8AC3E}">
        <p14:creationId xmlns:p14="http://schemas.microsoft.com/office/powerpoint/2010/main" val="893663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BF9DE-00CD-9B03-D8CF-12626B550307}"/>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5E2FABE-84AC-1439-E178-F7D4B352630A}"/>
              </a:ext>
            </a:extLst>
          </p:cNvPr>
          <p:cNvSpPr txBox="1"/>
          <p:nvPr/>
        </p:nvSpPr>
        <p:spPr>
          <a:xfrm>
            <a:off x="275772" y="-6357630"/>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在讲栈的概念之前，我们先来看一个生活例子</a:t>
            </a:r>
          </a:p>
        </p:txBody>
      </p:sp>
      <p:sp>
        <p:nvSpPr>
          <p:cNvPr id="7" name="文本框 6">
            <a:extLst>
              <a:ext uri="{FF2B5EF4-FFF2-40B4-BE49-F238E27FC236}">
                <a16:creationId xmlns:a16="http://schemas.microsoft.com/office/drawing/2014/main" id="{404CB3BF-B8BB-8239-5E4F-93CA2D433272}"/>
              </a:ext>
            </a:extLst>
          </p:cNvPr>
          <p:cNvSpPr txBox="1"/>
          <p:nvPr/>
        </p:nvSpPr>
        <p:spPr>
          <a:xfrm>
            <a:off x="275772" y="-5711299"/>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有一天，我突然想运动了。</a:t>
            </a:r>
          </a:p>
        </p:txBody>
      </p:sp>
      <p:sp>
        <p:nvSpPr>
          <p:cNvPr id="8" name="文本框 7">
            <a:extLst>
              <a:ext uri="{FF2B5EF4-FFF2-40B4-BE49-F238E27FC236}">
                <a16:creationId xmlns:a16="http://schemas.microsoft.com/office/drawing/2014/main" id="{C4922FA8-9840-6A62-83D9-790CEA615AEE}"/>
              </a:ext>
            </a:extLst>
          </p:cNvPr>
          <p:cNvSpPr txBox="1"/>
          <p:nvPr/>
        </p:nvSpPr>
        <p:spPr>
          <a:xfrm>
            <a:off x="275772" y="-5064968"/>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于是我从宿舍角落里翻出来了羽毛球拍</a:t>
            </a:r>
          </a:p>
        </p:txBody>
      </p:sp>
      <p:sp>
        <p:nvSpPr>
          <p:cNvPr id="9" name="椭圆 8">
            <a:extLst>
              <a:ext uri="{FF2B5EF4-FFF2-40B4-BE49-F238E27FC236}">
                <a16:creationId xmlns:a16="http://schemas.microsoft.com/office/drawing/2014/main" id="{56725D11-35B1-8854-31EC-35FAFE47DAB7}"/>
              </a:ext>
            </a:extLst>
          </p:cNvPr>
          <p:cNvSpPr/>
          <p:nvPr/>
        </p:nvSpPr>
        <p:spPr>
          <a:xfrm>
            <a:off x="10464800" y="-3951514"/>
            <a:ext cx="899886" cy="12772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9EA52028-A3B7-B2D0-E311-1C2F979F3603}"/>
              </a:ext>
            </a:extLst>
          </p:cNvPr>
          <p:cNvCxnSpPr>
            <a:cxnSpLocks/>
          </p:cNvCxnSpPr>
          <p:nvPr/>
        </p:nvCxnSpPr>
        <p:spPr>
          <a:xfrm>
            <a:off x="10914743" y="-2790372"/>
            <a:ext cx="0" cy="167995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AECE213-618E-EB09-513A-4B12FCAD247A}"/>
              </a:ext>
            </a:extLst>
          </p:cNvPr>
          <p:cNvSpPr txBox="1"/>
          <p:nvPr/>
        </p:nvSpPr>
        <p:spPr>
          <a:xfrm>
            <a:off x="9609588" y="-4467714"/>
            <a:ext cx="1152434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这是球拍不是平底锅</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F09D78E3-285A-C6F7-C0F4-88131281FDD3}"/>
              </a:ext>
            </a:extLst>
          </p:cNvPr>
          <p:cNvSpPr txBox="1"/>
          <p:nvPr/>
        </p:nvSpPr>
        <p:spPr>
          <a:xfrm>
            <a:off x="275772" y="-4340439"/>
            <a:ext cx="837477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但是我发现没有球</a:t>
            </a:r>
          </a:p>
        </p:txBody>
      </p:sp>
      <p:sp>
        <p:nvSpPr>
          <p:cNvPr id="16" name="文本框 15">
            <a:extLst>
              <a:ext uri="{FF2B5EF4-FFF2-40B4-BE49-F238E27FC236}">
                <a16:creationId xmlns:a16="http://schemas.microsoft.com/office/drawing/2014/main" id="{8414E91B-0B99-DD0B-09AA-EFA1CA63C067}"/>
              </a:ext>
            </a:extLst>
          </p:cNvPr>
          <p:cNvSpPr txBox="1"/>
          <p:nvPr/>
        </p:nvSpPr>
        <p:spPr>
          <a:xfrm>
            <a:off x="275772" y="-3581622"/>
            <a:ext cx="837477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于是我去找顶立学长拿羽毛球</a:t>
            </a:r>
          </a:p>
        </p:txBody>
      </p:sp>
      <p:sp>
        <p:nvSpPr>
          <p:cNvPr id="17" name="文本框 16">
            <a:extLst>
              <a:ext uri="{FF2B5EF4-FFF2-40B4-BE49-F238E27FC236}">
                <a16:creationId xmlns:a16="http://schemas.microsoft.com/office/drawing/2014/main" id="{4A1AABF0-8EAC-332F-7CC7-81076D9B79C9}"/>
              </a:ext>
            </a:extLst>
          </p:cNvPr>
          <p:cNvSpPr txBox="1"/>
          <p:nvPr/>
        </p:nvSpPr>
        <p:spPr>
          <a:xfrm>
            <a:off x="275771" y="-2826391"/>
            <a:ext cx="884917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顶立学长给我一个长筒，只有上端有开口</a:t>
            </a:r>
          </a:p>
        </p:txBody>
      </p:sp>
      <p:pic>
        <p:nvPicPr>
          <p:cNvPr id="20" name="图片 19">
            <a:extLst>
              <a:ext uri="{FF2B5EF4-FFF2-40B4-BE49-F238E27FC236}">
                <a16:creationId xmlns:a16="http://schemas.microsoft.com/office/drawing/2014/main" id="{5FEF2B5C-FEAE-D1B2-B93C-CA816912BEBC}"/>
              </a:ext>
            </a:extLst>
          </p:cNvPr>
          <p:cNvPicPr>
            <a:picLocks/>
          </p:cNvPicPr>
          <p:nvPr/>
        </p:nvPicPr>
        <p:blipFill>
          <a:blip r:embed="rId2">
            <a:extLst>
              <a:ext uri="{28A0092B-C50C-407E-A947-70E740481C1C}">
                <a14:useLocalDpi xmlns:a14="http://schemas.microsoft.com/office/drawing/2010/main" val="0"/>
              </a:ext>
            </a:extLst>
          </a:blip>
          <a:srcRect l="65529" b="72500"/>
          <a:stretch>
            <a:fillRect/>
          </a:stretch>
        </p:blipFill>
        <p:spPr>
          <a:xfrm>
            <a:off x="275771" y="-49023"/>
            <a:ext cx="2156616" cy="1885950"/>
          </a:xfrm>
          <a:prstGeom prst="rect">
            <a:avLst/>
          </a:prstGeom>
        </p:spPr>
      </p:pic>
      <p:sp>
        <p:nvSpPr>
          <p:cNvPr id="21" name="文本框 20">
            <a:extLst>
              <a:ext uri="{FF2B5EF4-FFF2-40B4-BE49-F238E27FC236}">
                <a16:creationId xmlns:a16="http://schemas.microsoft.com/office/drawing/2014/main" id="{C0A9ED8E-AEC0-802A-8DE7-D546CDE9D902}"/>
              </a:ext>
            </a:extLst>
          </p:cNvPr>
          <p:cNvSpPr txBox="1"/>
          <p:nvPr/>
        </p:nvSpPr>
        <p:spPr>
          <a:xfrm>
            <a:off x="2701471" y="687897"/>
            <a:ext cx="884917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：好球在最底下，上面的是塑料坏球</a:t>
            </a:r>
          </a:p>
        </p:txBody>
      </p:sp>
      <p:sp>
        <p:nvSpPr>
          <p:cNvPr id="5" name="矩形: 圆角 4">
            <a:extLst>
              <a:ext uri="{FF2B5EF4-FFF2-40B4-BE49-F238E27FC236}">
                <a16:creationId xmlns:a16="http://schemas.microsoft.com/office/drawing/2014/main" id="{72F813EA-5D6C-A489-1F5F-D8F3878EC382}"/>
              </a:ext>
            </a:extLst>
          </p:cNvPr>
          <p:cNvSpPr/>
          <p:nvPr/>
        </p:nvSpPr>
        <p:spPr>
          <a:xfrm>
            <a:off x="4963885" y="1756677"/>
            <a:ext cx="1306285" cy="489101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89B75670-8F04-4379-2178-26415B38FABF}"/>
              </a:ext>
            </a:extLst>
          </p:cNvPr>
          <p:cNvGrpSpPr/>
          <p:nvPr/>
        </p:nvGrpSpPr>
        <p:grpSpPr>
          <a:xfrm>
            <a:off x="5330825" y="5746122"/>
            <a:ext cx="533400" cy="694640"/>
            <a:chOff x="5330825" y="5746122"/>
            <a:chExt cx="533400" cy="694640"/>
          </a:xfrm>
        </p:grpSpPr>
        <p:sp>
          <p:nvSpPr>
            <p:cNvPr id="6" name="椭圆 5">
              <a:extLst>
                <a:ext uri="{FF2B5EF4-FFF2-40B4-BE49-F238E27FC236}">
                  <a16:creationId xmlns:a16="http://schemas.microsoft.com/office/drawing/2014/main" id="{6BA87E61-512A-98C4-1118-2D690A13E517}"/>
                </a:ext>
              </a:extLst>
            </p:cNvPr>
            <p:cNvSpPr/>
            <p:nvPr/>
          </p:nvSpPr>
          <p:spPr>
            <a:xfrm>
              <a:off x="5385707" y="6042081"/>
              <a:ext cx="423636" cy="398681"/>
            </a:xfrm>
            <a:prstGeom prst="ellipse">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梯形 9">
              <a:extLst>
                <a:ext uri="{FF2B5EF4-FFF2-40B4-BE49-F238E27FC236}">
                  <a16:creationId xmlns:a16="http://schemas.microsoft.com/office/drawing/2014/main" id="{D7F128D5-5D94-4FA1-7851-8DC518DE75F7}"/>
                </a:ext>
              </a:extLst>
            </p:cNvPr>
            <p:cNvSpPr/>
            <p:nvPr/>
          </p:nvSpPr>
          <p:spPr>
            <a:xfrm rot="10800000">
              <a:off x="5330825" y="5746122"/>
              <a:ext cx="533400" cy="495300"/>
            </a:xfrm>
            <a:prstGeom prst="trapezoid">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C4682886-AEAB-C152-4CB5-4956301A5DEC}"/>
              </a:ext>
            </a:extLst>
          </p:cNvPr>
          <p:cNvGrpSpPr/>
          <p:nvPr/>
        </p:nvGrpSpPr>
        <p:grpSpPr>
          <a:xfrm>
            <a:off x="5330825" y="4667493"/>
            <a:ext cx="533400" cy="694640"/>
            <a:chOff x="5330825" y="4667493"/>
            <a:chExt cx="533400" cy="694640"/>
          </a:xfrm>
        </p:grpSpPr>
        <p:sp>
          <p:nvSpPr>
            <p:cNvPr id="12" name="椭圆 11">
              <a:extLst>
                <a:ext uri="{FF2B5EF4-FFF2-40B4-BE49-F238E27FC236}">
                  <a16:creationId xmlns:a16="http://schemas.microsoft.com/office/drawing/2014/main" id="{DE78EA06-5B8F-B668-A853-47566D88DEA8}"/>
                </a:ext>
              </a:extLst>
            </p:cNvPr>
            <p:cNvSpPr/>
            <p:nvPr/>
          </p:nvSpPr>
          <p:spPr>
            <a:xfrm>
              <a:off x="5385707" y="4963452"/>
              <a:ext cx="423636" cy="398681"/>
            </a:xfrm>
            <a:prstGeom prst="ellipse">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630E1533-D0B2-1BFE-5696-99C009D7553E}"/>
                </a:ext>
              </a:extLst>
            </p:cNvPr>
            <p:cNvSpPr/>
            <p:nvPr/>
          </p:nvSpPr>
          <p:spPr>
            <a:xfrm rot="10800000">
              <a:off x="5330825" y="4667493"/>
              <a:ext cx="533400" cy="495300"/>
            </a:xfrm>
            <a:prstGeom prst="trapezoid">
              <a:avLst/>
            </a:prstGeom>
            <a:solidFill>
              <a:schemeClr val="accent3">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9313157E-1067-CC9F-A67D-F3DCE5EEC178}"/>
              </a:ext>
            </a:extLst>
          </p:cNvPr>
          <p:cNvGrpSpPr/>
          <p:nvPr/>
        </p:nvGrpSpPr>
        <p:grpSpPr>
          <a:xfrm>
            <a:off x="5330824" y="3588865"/>
            <a:ext cx="533400" cy="694640"/>
            <a:chOff x="5330824" y="3588865"/>
            <a:chExt cx="533400" cy="694640"/>
          </a:xfrm>
        </p:grpSpPr>
        <p:sp>
          <p:nvSpPr>
            <p:cNvPr id="18" name="椭圆 17">
              <a:extLst>
                <a:ext uri="{FF2B5EF4-FFF2-40B4-BE49-F238E27FC236}">
                  <a16:creationId xmlns:a16="http://schemas.microsoft.com/office/drawing/2014/main" id="{F6DDDE41-033A-C20E-C94C-F577C6AC50F8}"/>
                </a:ext>
              </a:extLst>
            </p:cNvPr>
            <p:cNvSpPr/>
            <p:nvPr/>
          </p:nvSpPr>
          <p:spPr>
            <a:xfrm>
              <a:off x="5385706" y="3884824"/>
              <a:ext cx="423636" cy="3986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梯形 18">
              <a:extLst>
                <a:ext uri="{FF2B5EF4-FFF2-40B4-BE49-F238E27FC236}">
                  <a16:creationId xmlns:a16="http://schemas.microsoft.com/office/drawing/2014/main" id="{7A68DD01-9E0A-437B-92FC-7D4449C12E7E}"/>
                </a:ext>
              </a:extLst>
            </p:cNvPr>
            <p:cNvSpPr/>
            <p:nvPr/>
          </p:nvSpPr>
          <p:spPr>
            <a:xfrm rot="10800000">
              <a:off x="5330824" y="3588865"/>
              <a:ext cx="533400" cy="495300"/>
            </a:xfrm>
            <a:prstGeom prst="trapezoid">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B5E259AF-F945-263A-D574-4B865ACAD326}"/>
              </a:ext>
            </a:extLst>
          </p:cNvPr>
          <p:cNvGrpSpPr/>
          <p:nvPr/>
        </p:nvGrpSpPr>
        <p:grpSpPr>
          <a:xfrm>
            <a:off x="5330823" y="2510237"/>
            <a:ext cx="533400" cy="694640"/>
            <a:chOff x="5330823" y="2510237"/>
            <a:chExt cx="533400" cy="694640"/>
          </a:xfrm>
        </p:grpSpPr>
        <p:sp>
          <p:nvSpPr>
            <p:cNvPr id="22" name="椭圆 21">
              <a:extLst>
                <a:ext uri="{FF2B5EF4-FFF2-40B4-BE49-F238E27FC236}">
                  <a16:creationId xmlns:a16="http://schemas.microsoft.com/office/drawing/2014/main" id="{09B4E00F-0F9F-1304-2184-7D6975587121}"/>
                </a:ext>
              </a:extLst>
            </p:cNvPr>
            <p:cNvSpPr/>
            <p:nvPr/>
          </p:nvSpPr>
          <p:spPr>
            <a:xfrm>
              <a:off x="5385705" y="2806196"/>
              <a:ext cx="423636" cy="398681"/>
            </a:xfrm>
            <a:prstGeom prst="ellipse">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梯形 22">
              <a:extLst>
                <a:ext uri="{FF2B5EF4-FFF2-40B4-BE49-F238E27FC236}">
                  <a16:creationId xmlns:a16="http://schemas.microsoft.com/office/drawing/2014/main" id="{D75CAB13-4029-8E9F-01E3-189C87B5BFE5}"/>
                </a:ext>
              </a:extLst>
            </p:cNvPr>
            <p:cNvSpPr/>
            <p:nvPr/>
          </p:nvSpPr>
          <p:spPr>
            <a:xfrm rot="10800000">
              <a:off x="5330823" y="2510237"/>
              <a:ext cx="533400" cy="495300"/>
            </a:xfrm>
            <a:prstGeom prst="trapezoid">
              <a:avLst/>
            </a:prstGeom>
            <a:solidFill>
              <a:schemeClr val="accent3">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箭头: 下 23">
            <a:extLst>
              <a:ext uri="{FF2B5EF4-FFF2-40B4-BE49-F238E27FC236}">
                <a16:creationId xmlns:a16="http://schemas.microsoft.com/office/drawing/2014/main" id="{FD3A7EEE-754D-9735-EC80-02BD9F505B8A}"/>
              </a:ext>
            </a:extLst>
          </p:cNvPr>
          <p:cNvSpPr/>
          <p:nvPr/>
        </p:nvSpPr>
        <p:spPr>
          <a:xfrm rot="3185650">
            <a:off x="13072876" y="4665210"/>
            <a:ext cx="617073" cy="14626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F80C4EE-CF4C-2771-50D2-6F973D6C9F9D}"/>
              </a:ext>
            </a:extLst>
          </p:cNvPr>
          <p:cNvSpPr txBox="1"/>
          <p:nvPr/>
        </p:nvSpPr>
        <p:spPr>
          <a:xfrm>
            <a:off x="13917649" y="4143967"/>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好球</a:t>
            </a:r>
          </a:p>
        </p:txBody>
      </p:sp>
      <p:sp>
        <p:nvSpPr>
          <p:cNvPr id="26" name="文本框 25">
            <a:extLst>
              <a:ext uri="{FF2B5EF4-FFF2-40B4-BE49-F238E27FC236}">
                <a16:creationId xmlns:a16="http://schemas.microsoft.com/office/drawing/2014/main" id="{933CA400-0CF6-A787-F059-6860BDF4EC67}"/>
              </a:ext>
            </a:extLst>
          </p:cNvPr>
          <p:cNvSpPr txBox="1"/>
          <p:nvPr/>
        </p:nvSpPr>
        <p:spPr>
          <a:xfrm>
            <a:off x="-5138042" y="3760998"/>
            <a:ext cx="408318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我该怎么拿出来？？</a:t>
            </a:r>
          </a:p>
        </p:txBody>
      </p:sp>
      <p:sp>
        <p:nvSpPr>
          <p:cNvPr id="42" name="文本框 41">
            <a:extLst>
              <a:ext uri="{FF2B5EF4-FFF2-40B4-BE49-F238E27FC236}">
                <a16:creationId xmlns:a16="http://schemas.microsoft.com/office/drawing/2014/main" id="{753EB991-CA1E-508E-3BD7-B47976074958}"/>
              </a:ext>
            </a:extLst>
          </p:cNvPr>
          <p:cNvSpPr txBox="1"/>
          <p:nvPr/>
        </p:nvSpPr>
        <p:spPr>
          <a:xfrm>
            <a:off x="2717553" y="687897"/>
            <a:ext cx="884917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：欸，你刚才拿球的逻辑，好像栈！！</a:t>
            </a:r>
          </a:p>
        </p:txBody>
      </p:sp>
      <p:sp>
        <p:nvSpPr>
          <p:cNvPr id="44" name="矩形: 圆角 43">
            <a:extLst>
              <a:ext uri="{FF2B5EF4-FFF2-40B4-BE49-F238E27FC236}">
                <a16:creationId xmlns:a16="http://schemas.microsoft.com/office/drawing/2014/main" id="{E6ED4E77-3595-9CB5-CCB7-54082C167029}"/>
              </a:ext>
            </a:extLst>
          </p:cNvPr>
          <p:cNvSpPr/>
          <p:nvPr/>
        </p:nvSpPr>
        <p:spPr>
          <a:xfrm>
            <a:off x="4963885" y="-5743858"/>
            <a:ext cx="1306285" cy="489101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27DC52F8-D48F-34CC-A830-16DE10BA10EB}"/>
              </a:ext>
            </a:extLst>
          </p:cNvPr>
          <p:cNvSpPr/>
          <p:nvPr/>
        </p:nvSpPr>
        <p:spPr>
          <a:xfrm>
            <a:off x="5174341" y="-1501804"/>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6" name="矩形: 圆角 45">
            <a:extLst>
              <a:ext uri="{FF2B5EF4-FFF2-40B4-BE49-F238E27FC236}">
                <a16:creationId xmlns:a16="http://schemas.microsoft.com/office/drawing/2014/main" id="{A2685240-0505-F52F-3DEE-1A69033D55C9}"/>
              </a:ext>
            </a:extLst>
          </p:cNvPr>
          <p:cNvSpPr/>
          <p:nvPr/>
        </p:nvSpPr>
        <p:spPr>
          <a:xfrm>
            <a:off x="5174341" y="-2150766"/>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7" name="矩形: 圆角 46">
            <a:extLst>
              <a:ext uri="{FF2B5EF4-FFF2-40B4-BE49-F238E27FC236}">
                <a16:creationId xmlns:a16="http://schemas.microsoft.com/office/drawing/2014/main" id="{0885FE0A-353A-6B73-F6A9-EDEECD118DCF}"/>
              </a:ext>
            </a:extLst>
          </p:cNvPr>
          <p:cNvSpPr/>
          <p:nvPr/>
        </p:nvSpPr>
        <p:spPr>
          <a:xfrm>
            <a:off x="5174341" y="-2799728"/>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8" name="矩形: 圆角 47">
            <a:extLst>
              <a:ext uri="{FF2B5EF4-FFF2-40B4-BE49-F238E27FC236}">
                <a16:creationId xmlns:a16="http://schemas.microsoft.com/office/drawing/2014/main" id="{7B807B27-0C3C-568A-AA9B-FFA2CED67BA3}"/>
              </a:ext>
            </a:extLst>
          </p:cNvPr>
          <p:cNvSpPr/>
          <p:nvPr/>
        </p:nvSpPr>
        <p:spPr>
          <a:xfrm>
            <a:off x="5174341" y="-3451307"/>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49" name="矩形: 圆角 48">
            <a:extLst>
              <a:ext uri="{FF2B5EF4-FFF2-40B4-BE49-F238E27FC236}">
                <a16:creationId xmlns:a16="http://schemas.microsoft.com/office/drawing/2014/main" id="{26841AF0-036D-EB48-7EC2-B1ADE85F112C}"/>
              </a:ext>
            </a:extLst>
          </p:cNvPr>
          <p:cNvSpPr/>
          <p:nvPr/>
        </p:nvSpPr>
        <p:spPr>
          <a:xfrm>
            <a:off x="5174341" y="-4122841"/>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50" name="矩形: 圆角 49">
            <a:extLst>
              <a:ext uri="{FF2B5EF4-FFF2-40B4-BE49-F238E27FC236}">
                <a16:creationId xmlns:a16="http://schemas.microsoft.com/office/drawing/2014/main" id="{62E21F5C-FD7F-5EF7-07CE-82F5CFE76A2E}"/>
              </a:ext>
            </a:extLst>
          </p:cNvPr>
          <p:cNvSpPr/>
          <p:nvPr/>
        </p:nvSpPr>
        <p:spPr>
          <a:xfrm>
            <a:off x="5174340" y="-4735979"/>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Tree>
    <p:extLst>
      <p:ext uri="{BB962C8B-B14F-4D97-AF65-F5344CB8AC3E}">
        <p14:creationId xmlns:p14="http://schemas.microsoft.com/office/powerpoint/2010/main" val="3099633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8333E-6 1.48148E-6 L -0.00078 -0.11088 L 0.25521 -0.11204 L 0.26277 0.45324 L 0.26277 0.45347 L 0.26277 0.45324 " pathEditMode="relative" rAng="0" ptsTypes="AAAAAA">
                                      <p:cBhvr>
                                        <p:cTn id="6" dur="2000" fill="hold"/>
                                        <p:tgtEl>
                                          <p:spTgt spid="41"/>
                                        </p:tgtEl>
                                        <p:attrNameLst>
                                          <p:attrName>ppt_x</p:attrName>
                                          <p:attrName>ppt_y</p:attrName>
                                        </p:attrNameLst>
                                      </p:cBhvr>
                                      <p:rCtr x="13099" y="1706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91667E-6 2.96296E-6 L 2.91667E-6 -0.18912 L 0.25599 -0.18287 L 0.26276 0.18796 L 0.26276 0.18842 " pathEditMode="relative" rAng="0" ptsTypes="AAAAA">
                                      <p:cBhvr>
                                        <p:cTn id="10" dur="2000" fill="hold"/>
                                        <p:tgtEl>
                                          <p:spTgt spid="40"/>
                                        </p:tgtEl>
                                        <p:attrNameLst>
                                          <p:attrName>ppt_x</p:attrName>
                                          <p:attrName>ppt_y</p:attrName>
                                        </p:attrNameLst>
                                      </p:cBhvr>
                                      <p:rCtr x="13138" y="-46"/>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13 -0.0044 C -0.00039 -0.14722 -0.00065 -0.28981 -0.00091 -0.43241 L 0.25456 -0.42523 L 0.25873 -0.16435 " pathEditMode="relative" ptsTypes="AAAA">
                                      <p:cBhvr>
                                        <p:cTn id="14" dur="2000" fill="hold"/>
                                        <p:tgtEl>
                                          <p:spTgt spid="3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79 0.00092 L 0.00079 -0.5882 L -0.19869 -0.59537 C -0.19895 -0.48264 -0.19921 -0.36991 -0.19947 -0.25695 L -0.19947 -0.25695 " pathEditMode="relative" ptsTypes="AAAAA">
                                      <p:cBhvr>
                                        <p:cTn id="18" dur="2000" fill="hold"/>
                                        <p:tgtEl>
                                          <p:spTgt spid="38"/>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BF87-571F-AFD8-6F94-D577F14FA635}"/>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8D28733F-3336-F56B-F370-31D33919CCD4}"/>
              </a:ext>
            </a:extLst>
          </p:cNvPr>
          <p:cNvSpPr txBox="1"/>
          <p:nvPr/>
        </p:nvSpPr>
        <p:spPr>
          <a:xfrm>
            <a:off x="275772" y="-6357630"/>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在讲栈的概念之前，我们先来看一个生活例子</a:t>
            </a:r>
          </a:p>
        </p:txBody>
      </p:sp>
      <p:sp>
        <p:nvSpPr>
          <p:cNvPr id="7" name="文本框 6">
            <a:extLst>
              <a:ext uri="{FF2B5EF4-FFF2-40B4-BE49-F238E27FC236}">
                <a16:creationId xmlns:a16="http://schemas.microsoft.com/office/drawing/2014/main" id="{BD098FA6-EBF5-30D8-A7BF-F9A1B80D0C68}"/>
              </a:ext>
            </a:extLst>
          </p:cNvPr>
          <p:cNvSpPr txBox="1"/>
          <p:nvPr/>
        </p:nvSpPr>
        <p:spPr>
          <a:xfrm>
            <a:off x="275772" y="-5711299"/>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有一天，我突然想运动了。</a:t>
            </a:r>
          </a:p>
        </p:txBody>
      </p:sp>
      <p:sp>
        <p:nvSpPr>
          <p:cNvPr id="8" name="文本框 7">
            <a:extLst>
              <a:ext uri="{FF2B5EF4-FFF2-40B4-BE49-F238E27FC236}">
                <a16:creationId xmlns:a16="http://schemas.microsoft.com/office/drawing/2014/main" id="{0E90857B-DAFE-A889-5DB2-97250CBE3DB4}"/>
              </a:ext>
            </a:extLst>
          </p:cNvPr>
          <p:cNvSpPr txBox="1"/>
          <p:nvPr/>
        </p:nvSpPr>
        <p:spPr>
          <a:xfrm>
            <a:off x="275772" y="-5064968"/>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于是我从宿舍角落里翻出来了羽毛球拍</a:t>
            </a:r>
          </a:p>
        </p:txBody>
      </p:sp>
      <p:sp>
        <p:nvSpPr>
          <p:cNvPr id="9" name="椭圆 8">
            <a:extLst>
              <a:ext uri="{FF2B5EF4-FFF2-40B4-BE49-F238E27FC236}">
                <a16:creationId xmlns:a16="http://schemas.microsoft.com/office/drawing/2014/main" id="{4E628EB6-3183-2FEF-D4B0-6DC4BD20056A}"/>
              </a:ext>
            </a:extLst>
          </p:cNvPr>
          <p:cNvSpPr/>
          <p:nvPr/>
        </p:nvSpPr>
        <p:spPr>
          <a:xfrm>
            <a:off x="10464800" y="-3951514"/>
            <a:ext cx="899886" cy="12772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51F90C8A-FEFE-EF52-88A1-095F2EB27E27}"/>
              </a:ext>
            </a:extLst>
          </p:cNvPr>
          <p:cNvCxnSpPr>
            <a:cxnSpLocks/>
          </p:cNvCxnSpPr>
          <p:nvPr/>
        </p:nvCxnSpPr>
        <p:spPr>
          <a:xfrm>
            <a:off x="10914743" y="-2790372"/>
            <a:ext cx="0" cy="167995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BDDB6F8-ADD2-EB65-55EF-914F52AB2355}"/>
              </a:ext>
            </a:extLst>
          </p:cNvPr>
          <p:cNvSpPr txBox="1"/>
          <p:nvPr/>
        </p:nvSpPr>
        <p:spPr>
          <a:xfrm>
            <a:off x="9609588" y="-4467714"/>
            <a:ext cx="1152434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这是球拍不是平底锅</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DD267F2E-CF60-7946-7F35-886AA7CBE606}"/>
              </a:ext>
            </a:extLst>
          </p:cNvPr>
          <p:cNvSpPr txBox="1"/>
          <p:nvPr/>
        </p:nvSpPr>
        <p:spPr>
          <a:xfrm>
            <a:off x="275772" y="-4340439"/>
            <a:ext cx="837477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但是我发现没有球</a:t>
            </a:r>
          </a:p>
        </p:txBody>
      </p:sp>
      <p:sp>
        <p:nvSpPr>
          <p:cNvPr id="16" name="文本框 15">
            <a:extLst>
              <a:ext uri="{FF2B5EF4-FFF2-40B4-BE49-F238E27FC236}">
                <a16:creationId xmlns:a16="http://schemas.microsoft.com/office/drawing/2014/main" id="{99BD0C12-2C7E-38D4-2B3E-D7417C814C3A}"/>
              </a:ext>
            </a:extLst>
          </p:cNvPr>
          <p:cNvSpPr txBox="1"/>
          <p:nvPr/>
        </p:nvSpPr>
        <p:spPr>
          <a:xfrm>
            <a:off x="275772" y="-3581622"/>
            <a:ext cx="837477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于是我去找顶立学长拿羽毛球</a:t>
            </a:r>
          </a:p>
        </p:txBody>
      </p:sp>
      <p:sp>
        <p:nvSpPr>
          <p:cNvPr id="17" name="文本框 16">
            <a:extLst>
              <a:ext uri="{FF2B5EF4-FFF2-40B4-BE49-F238E27FC236}">
                <a16:creationId xmlns:a16="http://schemas.microsoft.com/office/drawing/2014/main" id="{C832E2BA-E33D-ABB6-B4ED-BA9450BC3E96}"/>
              </a:ext>
            </a:extLst>
          </p:cNvPr>
          <p:cNvSpPr txBox="1"/>
          <p:nvPr/>
        </p:nvSpPr>
        <p:spPr>
          <a:xfrm>
            <a:off x="275771" y="-2826391"/>
            <a:ext cx="884917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顶立学长给我一个长筒，只有上端有开口</a:t>
            </a:r>
          </a:p>
        </p:txBody>
      </p:sp>
      <p:pic>
        <p:nvPicPr>
          <p:cNvPr id="20" name="图片 19">
            <a:extLst>
              <a:ext uri="{FF2B5EF4-FFF2-40B4-BE49-F238E27FC236}">
                <a16:creationId xmlns:a16="http://schemas.microsoft.com/office/drawing/2014/main" id="{8CBA430B-BD29-A0FC-C0D2-CC45157E1C75}"/>
              </a:ext>
            </a:extLst>
          </p:cNvPr>
          <p:cNvPicPr>
            <a:picLocks/>
          </p:cNvPicPr>
          <p:nvPr/>
        </p:nvPicPr>
        <p:blipFill>
          <a:blip r:embed="rId2">
            <a:extLst>
              <a:ext uri="{28A0092B-C50C-407E-A947-70E740481C1C}">
                <a14:useLocalDpi xmlns:a14="http://schemas.microsoft.com/office/drawing/2010/main" val="0"/>
              </a:ext>
            </a:extLst>
          </a:blip>
          <a:srcRect l="65529" b="72500"/>
          <a:stretch>
            <a:fillRect/>
          </a:stretch>
        </p:blipFill>
        <p:spPr>
          <a:xfrm>
            <a:off x="-2467430" y="-49023"/>
            <a:ext cx="2156616" cy="1885950"/>
          </a:xfrm>
          <a:prstGeom prst="rect">
            <a:avLst/>
          </a:prstGeom>
        </p:spPr>
      </p:pic>
      <p:sp>
        <p:nvSpPr>
          <p:cNvPr id="5" name="矩形: 圆角 4">
            <a:extLst>
              <a:ext uri="{FF2B5EF4-FFF2-40B4-BE49-F238E27FC236}">
                <a16:creationId xmlns:a16="http://schemas.microsoft.com/office/drawing/2014/main" id="{6A9340E0-A989-EFA6-98B9-DEEF390E64AE}"/>
              </a:ext>
            </a:extLst>
          </p:cNvPr>
          <p:cNvSpPr/>
          <p:nvPr/>
        </p:nvSpPr>
        <p:spPr>
          <a:xfrm>
            <a:off x="4963885" y="7685531"/>
            <a:ext cx="1306285" cy="489101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BF905389-E670-97C4-B4EC-F3F40F505F79}"/>
              </a:ext>
            </a:extLst>
          </p:cNvPr>
          <p:cNvGrpSpPr/>
          <p:nvPr/>
        </p:nvGrpSpPr>
        <p:grpSpPr>
          <a:xfrm>
            <a:off x="5330825" y="11674976"/>
            <a:ext cx="533400" cy="694640"/>
            <a:chOff x="5330825" y="5746122"/>
            <a:chExt cx="533400" cy="694640"/>
          </a:xfrm>
        </p:grpSpPr>
        <p:sp>
          <p:nvSpPr>
            <p:cNvPr id="6" name="椭圆 5">
              <a:extLst>
                <a:ext uri="{FF2B5EF4-FFF2-40B4-BE49-F238E27FC236}">
                  <a16:creationId xmlns:a16="http://schemas.microsoft.com/office/drawing/2014/main" id="{2F079E85-4B70-1F84-A61A-281121A0BD6F}"/>
                </a:ext>
              </a:extLst>
            </p:cNvPr>
            <p:cNvSpPr/>
            <p:nvPr/>
          </p:nvSpPr>
          <p:spPr>
            <a:xfrm>
              <a:off x="5385707" y="6042081"/>
              <a:ext cx="423636" cy="398681"/>
            </a:xfrm>
            <a:prstGeom prst="ellipse">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梯形 9">
              <a:extLst>
                <a:ext uri="{FF2B5EF4-FFF2-40B4-BE49-F238E27FC236}">
                  <a16:creationId xmlns:a16="http://schemas.microsoft.com/office/drawing/2014/main" id="{A79CA2BD-3985-01B5-66F7-E1A33134927A}"/>
                </a:ext>
              </a:extLst>
            </p:cNvPr>
            <p:cNvSpPr/>
            <p:nvPr/>
          </p:nvSpPr>
          <p:spPr>
            <a:xfrm rot="10800000">
              <a:off x="5330825" y="5746122"/>
              <a:ext cx="533400" cy="495300"/>
            </a:xfrm>
            <a:prstGeom prst="trapezoid">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2C37E330-9A40-FEDF-DB05-CCF7C29E3BF3}"/>
              </a:ext>
            </a:extLst>
          </p:cNvPr>
          <p:cNvGrpSpPr/>
          <p:nvPr/>
        </p:nvGrpSpPr>
        <p:grpSpPr>
          <a:xfrm>
            <a:off x="5330825" y="10596347"/>
            <a:ext cx="533400" cy="694640"/>
            <a:chOff x="5330825" y="4667493"/>
            <a:chExt cx="533400" cy="694640"/>
          </a:xfrm>
        </p:grpSpPr>
        <p:sp>
          <p:nvSpPr>
            <p:cNvPr id="12" name="椭圆 11">
              <a:extLst>
                <a:ext uri="{FF2B5EF4-FFF2-40B4-BE49-F238E27FC236}">
                  <a16:creationId xmlns:a16="http://schemas.microsoft.com/office/drawing/2014/main" id="{76E27078-FBEB-5EF1-B50B-CF794CB725FF}"/>
                </a:ext>
              </a:extLst>
            </p:cNvPr>
            <p:cNvSpPr/>
            <p:nvPr/>
          </p:nvSpPr>
          <p:spPr>
            <a:xfrm>
              <a:off x="5385707" y="4963452"/>
              <a:ext cx="423636" cy="398681"/>
            </a:xfrm>
            <a:prstGeom prst="ellipse">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a:extLst>
                <a:ext uri="{FF2B5EF4-FFF2-40B4-BE49-F238E27FC236}">
                  <a16:creationId xmlns:a16="http://schemas.microsoft.com/office/drawing/2014/main" id="{36C7573F-7BA3-654A-AE79-441AA1FFC98A}"/>
                </a:ext>
              </a:extLst>
            </p:cNvPr>
            <p:cNvSpPr/>
            <p:nvPr/>
          </p:nvSpPr>
          <p:spPr>
            <a:xfrm rot="10800000">
              <a:off x="5330825" y="4667493"/>
              <a:ext cx="533400" cy="495300"/>
            </a:xfrm>
            <a:prstGeom prst="trapezoid">
              <a:avLst/>
            </a:prstGeom>
            <a:solidFill>
              <a:schemeClr val="accent3">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30F3B7BF-BAF9-DD09-4CDF-1679E69CB6C2}"/>
              </a:ext>
            </a:extLst>
          </p:cNvPr>
          <p:cNvGrpSpPr/>
          <p:nvPr/>
        </p:nvGrpSpPr>
        <p:grpSpPr>
          <a:xfrm>
            <a:off x="5330824" y="9517719"/>
            <a:ext cx="533400" cy="694640"/>
            <a:chOff x="5330824" y="3588865"/>
            <a:chExt cx="533400" cy="694640"/>
          </a:xfrm>
        </p:grpSpPr>
        <p:sp>
          <p:nvSpPr>
            <p:cNvPr id="18" name="椭圆 17">
              <a:extLst>
                <a:ext uri="{FF2B5EF4-FFF2-40B4-BE49-F238E27FC236}">
                  <a16:creationId xmlns:a16="http://schemas.microsoft.com/office/drawing/2014/main" id="{2C759D04-80E6-A53E-C62E-A2841C11F5E1}"/>
                </a:ext>
              </a:extLst>
            </p:cNvPr>
            <p:cNvSpPr/>
            <p:nvPr/>
          </p:nvSpPr>
          <p:spPr>
            <a:xfrm>
              <a:off x="5385706" y="3884824"/>
              <a:ext cx="423636" cy="3986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梯形 18">
              <a:extLst>
                <a:ext uri="{FF2B5EF4-FFF2-40B4-BE49-F238E27FC236}">
                  <a16:creationId xmlns:a16="http://schemas.microsoft.com/office/drawing/2014/main" id="{0DE2B905-7B26-BA9D-FAB6-76F6343F85A0}"/>
                </a:ext>
              </a:extLst>
            </p:cNvPr>
            <p:cNvSpPr/>
            <p:nvPr/>
          </p:nvSpPr>
          <p:spPr>
            <a:xfrm rot="10800000">
              <a:off x="5330824" y="3588865"/>
              <a:ext cx="533400" cy="495300"/>
            </a:xfrm>
            <a:prstGeom prst="trapezoid">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85F6BBE9-9C3D-AC81-10AE-36967187E562}"/>
              </a:ext>
            </a:extLst>
          </p:cNvPr>
          <p:cNvGrpSpPr/>
          <p:nvPr/>
        </p:nvGrpSpPr>
        <p:grpSpPr>
          <a:xfrm>
            <a:off x="5330823" y="8439091"/>
            <a:ext cx="533400" cy="694640"/>
            <a:chOff x="5330823" y="2510237"/>
            <a:chExt cx="533400" cy="694640"/>
          </a:xfrm>
        </p:grpSpPr>
        <p:sp>
          <p:nvSpPr>
            <p:cNvPr id="22" name="椭圆 21">
              <a:extLst>
                <a:ext uri="{FF2B5EF4-FFF2-40B4-BE49-F238E27FC236}">
                  <a16:creationId xmlns:a16="http://schemas.microsoft.com/office/drawing/2014/main" id="{4DAF1216-890D-C1E9-9986-176AC1EAE375}"/>
                </a:ext>
              </a:extLst>
            </p:cNvPr>
            <p:cNvSpPr/>
            <p:nvPr/>
          </p:nvSpPr>
          <p:spPr>
            <a:xfrm>
              <a:off x="5385705" y="2806196"/>
              <a:ext cx="423636" cy="398681"/>
            </a:xfrm>
            <a:prstGeom prst="ellipse">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梯形 22">
              <a:extLst>
                <a:ext uri="{FF2B5EF4-FFF2-40B4-BE49-F238E27FC236}">
                  <a16:creationId xmlns:a16="http://schemas.microsoft.com/office/drawing/2014/main" id="{053E553D-C41E-BD4D-0207-71A06ED6C8F4}"/>
                </a:ext>
              </a:extLst>
            </p:cNvPr>
            <p:cNvSpPr/>
            <p:nvPr/>
          </p:nvSpPr>
          <p:spPr>
            <a:xfrm rot="10800000">
              <a:off x="5330823" y="2510237"/>
              <a:ext cx="533400" cy="495300"/>
            </a:xfrm>
            <a:prstGeom prst="trapezoid">
              <a:avLst/>
            </a:prstGeom>
            <a:solidFill>
              <a:schemeClr val="accent3">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箭头: 下 23">
            <a:extLst>
              <a:ext uri="{FF2B5EF4-FFF2-40B4-BE49-F238E27FC236}">
                <a16:creationId xmlns:a16="http://schemas.microsoft.com/office/drawing/2014/main" id="{0C55F5E6-F2E3-4C7A-D8DE-64B5136E05EC}"/>
              </a:ext>
            </a:extLst>
          </p:cNvPr>
          <p:cNvSpPr/>
          <p:nvPr/>
        </p:nvSpPr>
        <p:spPr>
          <a:xfrm rot="3185650">
            <a:off x="13072876" y="4665210"/>
            <a:ext cx="617073" cy="14626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5F08BF4-491C-EC57-6292-F16C0C1D3ED4}"/>
              </a:ext>
            </a:extLst>
          </p:cNvPr>
          <p:cNvSpPr txBox="1"/>
          <p:nvPr/>
        </p:nvSpPr>
        <p:spPr>
          <a:xfrm>
            <a:off x="8463196" y="5495086"/>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栈底</a:t>
            </a:r>
          </a:p>
        </p:txBody>
      </p:sp>
      <p:sp>
        <p:nvSpPr>
          <p:cNvPr id="26" name="文本框 25">
            <a:extLst>
              <a:ext uri="{FF2B5EF4-FFF2-40B4-BE49-F238E27FC236}">
                <a16:creationId xmlns:a16="http://schemas.microsoft.com/office/drawing/2014/main" id="{98886795-AA99-36EC-5E32-E27CF16D50B3}"/>
              </a:ext>
            </a:extLst>
          </p:cNvPr>
          <p:cNvSpPr txBox="1"/>
          <p:nvPr/>
        </p:nvSpPr>
        <p:spPr>
          <a:xfrm>
            <a:off x="-5138042" y="3760998"/>
            <a:ext cx="408318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我该怎么拿出来？？</a:t>
            </a:r>
          </a:p>
        </p:txBody>
      </p:sp>
      <p:sp>
        <p:nvSpPr>
          <p:cNvPr id="2" name="文本框 1">
            <a:extLst>
              <a:ext uri="{FF2B5EF4-FFF2-40B4-BE49-F238E27FC236}">
                <a16:creationId xmlns:a16="http://schemas.microsoft.com/office/drawing/2014/main" id="{D5049B36-7EDD-0637-E5BF-E3D046D97358}"/>
              </a:ext>
            </a:extLst>
          </p:cNvPr>
          <p:cNvSpPr txBox="1"/>
          <p:nvPr/>
        </p:nvSpPr>
        <p:spPr>
          <a:xfrm>
            <a:off x="12510491" y="687897"/>
            <a:ext cx="8849179"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：欸，你刚才拿球的逻辑，好像栈！！</a:t>
            </a:r>
          </a:p>
        </p:txBody>
      </p:sp>
      <p:sp>
        <p:nvSpPr>
          <p:cNvPr id="3" name="矩形: 圆角 2">
            <a:extLst>
              <a:ext uri="{FF2B5EF4-FFF2-40B4-BE49-F238E27FC236}">
                <a16:creationId xmlns:a16="http://schemas.microsoft.com/office/drawing/2014/main" id="{B988BC97-C083-45AD-29F8-39AB3CDF47E4}"/>
              </a:ext>
            </a:extLst>
          </p:cNvPr>
          <p:cNvSpPr/>
          <p:nvPr/>
        </p:nvSpPr>
        <p:spPr>
          <a:xfrm>
            <a:off x="4963885" y="1736442"/>
            <a:ext cx="1306285" cy="489101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3EC46D1B-CB35-3D47-E189-42F60E25A91A}"/>
              </a:ext>
            </a:extLst>
          </p:cNvPr>
          <p:cNvSpPr/>
          <p:nvPr/>
        </p:nvSpPr>
        <p:spPr>
          <a:xfrm>
            <a:off x="5174341" y="5978496"/>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8" name="矩形: 圆角 27">
            <a:extLst>
              <a:ext uri="{FF2B5EF4-FFF2-40B4-BE49-F238E27FC236}">
                <a16:creationId xmlns:a16="http://schemas.microsoft.com/office/drawing/2014/main" id="{92523073-8C55-EA30-13C5-7EA61F9B67AA}"/>
              </a:ext>
            </a:extLst>
          </p:cNvPr>
          <p:cNvSpPr/>
          <p:nvPr/>
        </p:nvSpPr>
        <p:spPr>
          <a:xfrm>
            <a:off x="5174341" y="5329534"/>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9" name="矩形: 圆角 28">
            <a:extLst>
              <a:ext uri="{FF2B5EF4-FFF2-40B4-BE49-F238E27FC236}">
                <a16:creationId xmlns:a16="http://schemas.microsoft.com/office/drawing/2014/main" id="{2DF83D50-510B-31E0-B4E3-E83AC6353A7C}"/>
              </a:ext>
            </a:extLst>
          </p:cNvPr>
          <p:cNvSpPr/>
          <p:nvPr/>
        </p:nvSpPr>
        <p:spPr>
          <a:xfrm>
            <a:off x="5174341" y="4680572"/>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0" name="矩形: 圆角 29">
            <a:extLst>
              <a:ext uri="{FF2B5EF4-FFF2-40B4-BE49-F238E27FC236}">
                <a16:creationId xmlns:a16="http://schemas.microsoft.com/office/drawing/2014/main" id="{CF04CC74-3375-C5B7-A6D8-9C99AFDB42EC}"/>
              </a:ext>
            </a:extLst>
          </p:cNvPr>
          <p:cNvSpPr/>
          <p:nvPr/>
        </p:nvSpPr>
        <p:spPr>
          <a:xfrm>
            <a:off x="5174341" y="4028993"/>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1" name="矩形: 圆角 30">
            <a:extLst>
              <a:ext uri="{FF2B5EF4-FFF2-40B4-BE49-F238E27FC236}">
                <a16:creationId xmlns:a16="http://schemas.microsoft.com/office/drawing/2014/main" id="{FE249637-CED3-1F88-271E-25732138676D}"/>
              </a:ext>
            </a:extLst>
          </p:cNvPr>
          <p:cNvSpPr/>
          <p:nvPr/>
        </p:nvSpPr>
        <p:spPr>
          <a:xfrm>
            <a:off x="5174341" y="3357459"/>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2" name="矩形: 圆角 31">
            <a:extLst>
              <a:ext uri="{FF2B5EF4-FFF2-40B4-BE49-F238E27FC236}">
                <a16:creationId xmlns:a16="http://schemas.microsoft.com/office/drawing/2014/main" id="{3A1D7512-7E15-067F-97DE-5553B693BB9E}"/>
              </a:ext>
            </a:extLst>
          </p:cNvPr>
          <p:cNvSpPr/>
          <p:nvPr/>
        </p:nvSpPr>
        <p:spPr>
          <a:xfrm>
            <a:off x="5174340" y="2744321"/>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4" name="文本框 33">
            <a:extLst>
              <a:ext uri="{FF2B5EF4-FFF2-40B4-BE49-F238E27FC236}">
                <a16:creationId xmlns:a16="http://schemas.microsoft.com/office/drawing/2014/main" id="{5ABF661A-8FAE-2C88-BE5F-25016E5876F4}"/>
              </a:ext>
            </a:extLst>
          </p:cNvPr>
          <p:cNvSpPr txBox="1"/>
          <p:nvPr/>
        </p:nvSpPr>
        <p:spPr>
          <a:xfrm>
            <a:off x="47170" y="84425"/>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这种只能在一端进行插入和删除操作的容器，就是栈</a:t>
            </a:r>
          </a:p>
        </p:txBody>
      </p:sp>
      <p:sp>
        <p:nvSpPr>
          <p:cNvPr id="35" name="箭头: 下 34">
            <a:extLst>
              <a:ext uri="{FF2B5EF4-FFF2-40B4-BE49-F238E27FC236}">
                <a16:creationId xmlns:a16="http://schemas.microsoft.com/office/drawing/2014/main" id="{D6970083-1239-3934-CA4B-B635FBEDD272}"/>
              </a:ext>
            </a:extLst>
          </p:cNvPr>
          <p:cNvSpPr/>
          <p:nvPr/>
        </p:nvSpPr>
        <p:spPr>
          <a:xfrm rot="4567325">
            <a:off x="7610939" y="5583657"/>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A9D1A32-D7B5-D7B1-A676-4BD7E819BA3A}"/>
              </a:ext>
            </a:extLst>
          </p:cNvPr>
          <p:cNvSpPr txBox="1"/>
          <p:nvPr/>
        </p:nvSpPr>
        <p:spPr>
          <a:xfrm>
            <a:off x="1553497" y="147190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栈顶</a:t>
            </a:r>
          </a:p>
        </p:txBody>
      </p:sp>
      <p:sp>
        <p:nvSpPr>
          <p:cNvPr id="37" name="箭头: 下 36">
            <a:extLst>
              <a:ext uri="{FF2B5EF4-FFF2-40B4-BE49-F238E27FC236}">
                <a16:creationId xmlns:a16="http://schemas.microsoft.com/office/drawing/2014/main" id="{3962EEBF-746D-B2E7-3A83-D45D8160AA45}"/>
              </a:ext>
            </a:extLst>
          </p:cNvPr>
          <p:cNvSpPr/>
          <p:nvPr/>
        </p:nvSpPr>
        <p:spPr>
          <a:xfrm rot="17174807">
            <a:off x="3452330" y="1586226"/>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A13488A2-A8C9-4AB0-0659-6A1EF8C3ECB6}"/>
              </a:ext>
            </a:extLst>
          </p:cNvPr>
          <p:cNvSpPr/>
          <p:nvPr/>
        </p:nvSpPr>
        <p:spPr>
          <a:xfrm rot="16415523">
            <a:off x="4239859" y="3494951"/>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CAA1FCE4-8139-8CDA-9830-4D539A8142D4}"/>
              </a:ext>
            </a:extLst>
          </p:cNvPr>
          <p:cNvSpPr txBox="1"/>
          <p:nvPr/>
        </p:nvSpPr>
        <p:spPr>
          <a:xfrm>
            <a:off x="1667281" y="3822062"/>
            <a:ext cx="214073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栈内元素</a:t>
            </a:r>
          </a:p>
        </p:txBody>
      </p:sp>
      <p:cxnSp>
        <p:nvCxnSpPr>
          <p:cNvPr id="46" name="直接连接符 45">
            <a:extLst>
              <a:ext uri="{FF2B5EF4-FFF2-40B4-BE49-F238E27FC236}">
                <a16:creationId xmlns:a16="http://schemas.microsoft.com/office/drawing/2014/main" id="{057E9837-F963-A6F8-F943-B66473A19A67}"/>
              </a:ext>
            </a:extLst>
          </p:cNvPr>
          <p:cNvCxnSpPr/>
          <p:nvPr/>
        </p:nvCxnSpPr>
        <p:spPr>
          <a:xfrm>
            <a:off x="4470381" y="2633459"/>
            <a:ext cx="2293288" cy="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C2A85D5-B76B-846B-2BDE-4030C6EB93C1}"/>
              </a:ext>
            </a:extLst>
          </p:cNvPr>
          <p:cNvCxnSpPr/>
          <p:nvPr/>
        </p:nvCxnSpPr>
        <p:spPr>
          <a:xfrm>
            <a:off x="4568804" y="6543117"/>
            <a:ext cx="2293288" cy="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8" name="箭头: 下 47">
            <a:extLst>
              <a:ext uri="{FF2B5EF4-FFF2-40B4-BE49-F238E27FC236}">
                <a16:creationId xmlns:a16="http://schemas.microsoft.com/office/drawing/2014/main" id="{35EF8DEE-CA56-EFE9-43C6-762720883ED5}"/>
              </a:ext>
            </a:extLst>
          </p:cNvPr>
          <p:cNvSpPr/>
          <p:nvPr/>
        </p:nvSpPr>
        <p:spPr>
          <a:xfrm rot="5055274">
            <a:off x="6720355" y="2243567"/>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CD1C60B3-4F21-386E-901D-7A660A2C6114}"/>
              </a:ext>
            </a:extLst>
          </p:cNvPr>
          <p:cNvSpPr txBox="1"/>
          <p:nvPr/>
        </p:nvSpPr>
        <p:spPr>
          <a:xfrm>
            <a:off x="7610536" y="2515947"/>
            <a:ext cx="214073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栈顶元素</a:t>
            </a:r>
          </a:p>
        </p:txBody>
      </p:sp>
    </p:spTree>
    <p:extLst>
      <p:ext uri="{BB962C8B-B14F-4D97-AF65-F5344CB8AC3E}">
        <p14:creationId xmlns:p14="http://schemas.microsoft.com/office/powerpoint/2010/main" val="788386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4" grpId="0"/>
      <p:bldP spid="35" grpId="0" animBg="1"/>
      <p:bldP spid="36" grpId="0"/>
      <p:bldP spid="37" grpId="0" animBg="1"/>
      <p:bldP spid="43" grpId="0" animBg="1"/>
      <p:bldP spid="44" grpId="0"/>
      <p:bldP spid="48" grpId="0" animBg="1"/>
      <p:bldP spid="4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71B26-DB10-762E-5E4C-CC57B817874C}"/>
            </a:ext>
          </a:extLst>
        </p:cNvPr>
        <p:cNvGrpSpPr/>
        <p:nvPr/>
      </p:nvGrpSpPr>
      <p:grpSpPr>
        <a:xfrm>
          <a:off x="0" y="0"/>
          <a:ext cx="0" cy="0"/>
          <a:chOff x="0" y="0"/>
          <a:chExt cx="0" cy="0"/>
        </a:xfrm>
      </p:grpSpPr>
      <p:sp>
        <p:nvSpPr>
          <p:cNvPr id="25" name="文本框 24">
            <a:extLst>
              <a:ext uri="{FF2B5EF4-FFF2-40B4-BE49-F238E27FC236}">
                <a16:creationId xmlns:a16="http://schemas.microsoft.com/office/drawing/2014/main" id="{CF6335B8-5D64-88F7-2990-0339F88D5537}"/>
              </a:ext>
            </a:extLst>
          </p:cNvPr>
          <p:cNvSpPr txBox="1"/>
          <p:nvPr/>
        </p:nvSpPr>
        <p:spPr>
          <a:xfrm>
            <a:off x="-3573839" y="5495086"/>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栈底</a:t>
            </a:r>
          </a:p>
        </p:txBody>
      </p:sp>
      <p:sp>
        <p:nvSpPr>
          <p:cNvPr id="34" name="文本框 33">
            <a:extLst>
              <a:ext uri="{FF2B5EF4-FFF2-40B4-BE49-F238E27FC236}">
                <a16:creationId xmlns:a16="http://schemas.microsoft.com/office/drawing/2014/main" id="{EFE4490E-7DE2-A3B1-8887-725B840CAB00}"/>
              </a:ext>
            </a:extLst>
          </p:cNvPr>
          <p:cNvSpPr txBox="1"/>
          <p:nvPr/>
        </p:nvSpPr>
        <p:spPr>
          <a:xfrm>
            <a:off x="47170" y="84425"/>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这种只能在一端进行插入和删除操作的容器，就是栈</a:t>
            </a:r>
          </a:p>
        </p:txBody>
      </p:sp>
      <p:sp>
        <p:nvSpPr>
          <p:cNvPr id="35" name="箭头: 下 34">
            <a:extLst>
              <a:ext uri="{FF2B5EF4-FFF2-40B4-BE49-F238E27FC236}">
                <a16:creationId xmlns:a16="http://schemas.microsoft.com/office/drawing/2014/main" id="{FB9723CD-9223-792F-1E00-4DB150CE31D4}"/>
              </a:ext>
            </a:extLst>
          </p:cNvPr>
          <p:cNvSpPr/>
          <p:nvPr/>
        </p:nvSpPr>
        <p:spPr>
          <a:xfrm rot="4567325">
            <a:off x="-4426096" y="5583657"/>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3204AC1-301A-9C73-DD7E-A1207722D0B0}"/>
              </a:ext>
            </a:extLst>
          </p:cNvPr>
          <p:cNvSpPr txBox="1"/>
          <p:nvPr/>
        </p:nvSpPr>
        <p:spPr>
          <a:xfrm>
            <a:off x="-6129248" y="147190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栈顶</a:t>
            </a:r>
          </a:p>
        </p:txBody>
      </p:sp>
      <p:sp>
        <p:nvSpPr>
          <p:cNvPr id="37" name="箭头: 下 36">
            <a:extLst>
              <a:ext uri="{FF2B5EF4-FFF2-40B4-BE49-F238E27FC236}">
                <a16:creationId xmlns:a16="http://schemas.microsoft.com/office/drawing/2014/main" id="{A155EB91-9745-1905-F846-4074E824C337}"/>
              </a:ext>
            </a:extLst>
          </p:cNvPr>
          <p:cNvSpPr/>
          <p:nvPr/>
        </p:nvSpPr>
        <p:spPr>
          <a:xfrm rot="17174807">
            <a:off x="-4230415" y="1586226"/>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D9A697AA-F461-8410-E31F-B9CF18EFC121}"/>
              </a:ext>
            </a:extLst>
          </p:cNvPr>
          <p:cNvSpPr/>
          <p:nvPr/>
        </p:nvSpPr>
        <p:spPr>
          <a:xfrm rot="16415523">
            <a:off x="-3442886" y="3494951"/>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1FF0B5E9-FCE8-3E1F-D9FB-05A220CCA1D2}"/>
              </a:ext>
            </a:extLst>
          </p:cNvPr>
          <p:cNvSpPr txBox="1"/>
          <p:nvPr/>
        </p:nvSpPr>
        <p:spPr>
          <a:xfrm>
            <a:off x="-6015464" y="3822062"/>
            <a:ext cx="214073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栈内元素</a:t>
            </a:r>
          </a:p>
        </p:txBody>
      </p:sp>
      <p:cxnSp>
        <p:nvCxnSpPr>
          <p:cNvPr id="46" name="直接连接符 45">
            <a:extLst>
              <a:ext uri="{FF2B5EF4-FFF2-40B4-BE49-F238E27FC236}">
                <a16:creationId xmlns:a16="http://schemas.microsoft.com/office/drawing/2014/main" id="{57F3DED4-3B25-DFD0-461B-25790CB56017}"/>
              </a:ext>
            </a:extLst>
          </p:cNvPr>
          <p:cNvCxnSpPr/>
          <p:nvPr/>
        </p:nvCxnSpPr>
        <p:spPr>
          <a:xfrm>
            <a:off x="-2936592" y="2633459"/>
            <a:ext cx="2293288" cy="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AEC09CC-1DAE-DDC8-22CB-252DD9D86A83}"/>
              </a:ext>
            </a:extLst>
          </p:cNvPr>
          <p:cNvCxnSpPr/>
          <p:nvPr/>
        </p:nvCxnSpPr>
        <p:spPr>
          <a:xfrm>
            <a:off x="-2693026" y="6543117"/>
            <a:ext cx="2293288" cy="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8" name="箭头: 下 47">
            <a:extLst>
              <a:ext uri="{FF2B5EF4-FFF2-40B4-BE49-F238E27FC236}">
                <a16:creationId xmlns:a16="http://schemas.microsoft.com/office/drawing/2014/main" id="{B3399F24-14F7-8D85-FAA9-61455A329118}"/>
              </a:ext>
            </a:extLst>
          </p:cNvPr>
          <p:cNvSpPr/>
          <p:nvPr/>
        </p:nvSpPr>
        <p:spPr>
          <a:xfrm rot="5055274">
            <a:off x="-5316680" y="2243567"/>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17B0C2E1-DD13-B94B-CC50-8FEF0B21FBF9}"/>
              </a:ext>
            </a:extLst>
          </p:cNvPr>
          <p:cNvSpPr txBox="1"/>
          <p:nvPr/>
        </p:nvSpPr>
        <p:spPr>
          <a:xfrm>
            <a:off x="-4426499" y="2515947"/>
            <a:ext cx="214073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栈顶元素</a:t>
            </a:r>
          </a:p>
        </p:txBody>
      </p:sp>
      <p:sp>
        <p:nvSpPr>
          <p:cNvPr id="21" name="矩形: 圆角 20">
            <a:extLst>
              <a:ext uri="{FF2B5EF4-FFF2-40B4-BE49-F238E27FC236}">
                <a16:creationId xmlns:a16="http://schemas.microsoft.com/office/drawing/2014/main" id="{1BB98D3F-311D-CC9F-1D21-4594650831DD}"/>
              </a:ext>
            </a:extLst>
          </p:cNvPr>
          <p:cNvSpPr/>
          <p:nvPr/>
        </p:nvSpPr>
        <p:spPr>
          <a:xfrm>
            <a:off x="4963885" y="1736442"/>
            <a:ext cx="1306285" cy="489101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52696095-5894-2145-A0B8-E82DCDF4554E}"/>
              </a:ext>
            </a:extLst>
          </p:cNvPr>
          <p:cNvSpPr/>
          <p:nvPr/>
        </p:nvSpPr>
        <p:spPr>
          <a:xfrm>
            <a:off x="5174341" y="5978496"/>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2" name="矩形: 圆角 41">
            <a:extLst>
              <a:ext uri="{FF2B5EF4-FFF2-40B4-BE49-F238E27FC236}">
                <a16:creationId xmlns:a16="http://schemas.microsoft.com/office/drawing/2014/main" id="{B83AF9BA-49D5-BD03-B116-0D34AD5F6125}"/>
              </a:ext>
            </a:extLst>
          </p:cNvPr>
          <p:cNvSpPr/>
          <p:nvPr/>
        </p:nvSpPr>
        <p:spPr>
          <a:xfrm>
            <a:off x="5174341" y="5329534"/>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5" name="矩形: 圆角 44">
            <a:extLst>
              <a:ext uri="{FF2B5EF4-FFF2-40B4-BE49-F238E27FC236}">
                <a16:creationId xmlns:a16="http://schemas.microsoft.com/office/drawing/2014/main" id="{C2867161-0CD6-D1B5-B842-D5E531B594EA}"/>
              </a:ext>
            </a:extLst>
          </p:cNvPr>
          <p:cNvSpPr/>
          <p:nvPr/>
        </p:nvSpPr>
        <p:spPr>
          <a:xfrm>
            <a:off x="5174341" y="4680572"/>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0" name="矩形: 圆角 49">
            <a:extLst>
              <a:ext uri="{FF2B5EF4-FFF2-40B4-BE49-F238E27FC236}">
                <a16:creationId xmlns:a16="http://schemas.microsoft.com/office/drawing/2014/main" id="{71AA008A-EB88-C4E0-E272-6DEEA8C864AB}"/>
              </a:ext>
            </a:extLst>
          </p:cNvPr>
          <p:cNvSpPr/>
          <p:nvPr/>
        </p:nvSpPr>
        <p:spPr>
          <a:xfrm>
            <a:off x="5174341" y="4028993"/>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51" name="矩形: 圆角 50">
            <a:extLst>
              <a:ext uri="{FF2B5EF4-FFF2-40B4-BE49-F238E27FC236}">
                <a16:creationId xmlns:a16="http://schemas.microsoft.com/office/drawing/2014/main" id="{0D50A516-7192-FDC4-BE91-8C00C085A3BC}"/>
              </a:ext>
            </a:extLst>
          </p:cNvPr>
          <p:cNvSpPr/>
          <p:nvPr/>
        </p:nvSpPr>
        <p:spPr>
          <a:xfrm>
            <a:off x="5174341" y="3357459"/>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52" name="矩形: 圆角 51">
            <a:extLst>
              <a:ext uri="{FF2B5EF4-FFF2-40B4-BE49-F238E27FC236}">
                <a16:creationId xmlns:a16="http://schemas.microsoft.com/office/drawing/2014/main" id="{9229DD36-97EF-88D6-E143-B8947B43B938}"/>
              </a:ext>
            </a:extLst>
          </p:cNvPr>
          <p:cNvSpPr/>
          <p:nvPr/>
        </p:nvSpPr>
        <p:spPr>
          <a:xfrm>
            <a:off x="5174340" y="2744321"/>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53" name="矩形: 圆角 52">
            <a:extLst>
              <a:ext uri="{FF2B5EF4-FFF2-40B4-BE49-F238E27FC236}">
                <a16:creationId xmlns:a16="http://schemas.microsoft.com/office/drawing/2014/main" id="{3FD32A84-E96E-FCCB-D03C-D4B7A6597B70}"/>
              </a:ext>
            </a:extLst>
          </p:cNvPr>
          <p:cNvSpPr/>
          <p:nvPr/>
        </p:nvSpPr>
        <p:spPr>
          <a:xfrm>
            <a:off x="5108536" y="2632322"/>
            <a:ext cx="1001978" cy="3229224"/>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15886D67-DBEA-5162-D91A-7B82AAD7BB51}"/>
              </a:ext>
            </a:extLst>
          </p:cNvPr>
          <p:cNvSpPr txBox="1"/>
          <p:nvPr/>
        </p:nvSpPr>
        <p:spPr>
          <a:xfrm>
            <a:off x="47170" y="664147"/>
            <a:ext cx="1152434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栈内的元素想出来，必选确保自己为栈顶元素</a:t>
            </a:r>
          </a:p>
        </p:txBody>
      </p:sp>
      <p:sp>
        <p:nvSpPr>
          <p:cNvPr id="55" name="文本框 54">
            <a:extLst>
              <a:ext uri="{FF2B5EF4-FFF2-40B4-BE49-F238E27FC236}">
                <a16:creationId xmlns:a16="http://schemas.microsoft.com/office/drawing/2014/main" id="{64356CE6-F9EC-BE51-1584-1433009EAED6}"/>
              </a:ext>
            </a:extLst>
          </p:cNvPr>
          <p:cNvSpPr txBox="1"/>
          <p:nvPr/>
        </p:nvSpPr>
        <p:spPr>
          <a:xfrm>
            <a:off x="47170" y="1310478"/>
            <a:ext cx="4916715"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即自己的头上没有东西</a:t>
            </a:r>
          </a:p>
        </p:txBody>
      </p:sp>
      <p:sp>
        <p:nvSpPr>
          <p:cNvPr id="56" name="文本框 55">
            <a:extLst>
              <a:ext uri="{FF2B5EF4-FFF2-40B4-BE49-F238E27FC236}">
                <a16:creationId xmlns:a16="http://schemas.microsoft.com/office/drawing/2014/main" id="{41A92B0F-C337-9C6B-D54F-F0089D50269F}"/>
              </a:ext>
            </a:extLst>
          </p:cNvPr>
          <p:cNvSpPr txBox="1"/>
          <p:nvPr/>
        </p:nvSpPr>
        <p:spPr>
          <a:xfrm>
            <a:off x="47170" y="1909690"/>
            <a:ext cx="4916715"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所以可以总结出来一个</a:t>
            </a:r>
          </a:p>
        </p:txBody>
      </p:sp>
      <p:sp>
        <p:nvSpPr>
          <p:cNvPr id="57" name="文本框 56">
            <a:extLst>
              <a:ext uri="{FF2B5EF4-FFF2-40B4-BE49-F238E27FC236}">
                <a16:creationId xmlns:a16="http://schemas.microsoft.com/office/drawing/2014/main" id="{F99D64E4-0FB4-5D44-D546-ABE84821A42C}"/>
              </a:ext>
            </a:extLst>
          </p:cNvPr>
          <p:cNvSpPr txBox="1"/>
          <p:nvPr/>
        </p:nvSpPr>
        <p:spPr>
          <a:xfrm>
            <a:off x="1435159" y="2690962"/>
            <a:ext cx="2140738" cy="1200329"/>
          </a:xfrm>
          <a:prstGeom prst="rect">
            <a:avLst/>
          </a:prstGeom>
          <a:noFill/>
        </p:spPr>
        <p:txBody>
          <a:bodyPr wrap="square" rtlCol="0">
            <a:spAutoFit/>
          </a:bodyPr>
          <a:lstStyle/>
          <a:p>
            <a:r>
              <a:rPr lang="zh-CN" altLang="en-US" sz="7200" dirty="0">
                <a:latin typeface="宋体" panose="02010600030101010101" pitchFamily="2" charset="-122"/>
                <a:ea typeface="宋体" panose="02010600030101010101" pitchFamily="2" charset="-122"/>
              </a:rPr>
              <a:t>结论</a:t>
            </a:r>
          </a:p>
        </p:txBody>
      </p:sp>
      <p:sp>
        <p:nvSpPr>
          <p:cNvPr id="58" name="文本框 57">
            <a:extLst>
              <a:ext uri="{FF2B5EF4-FFF2-40B4-BE49-F238E27FC236}">
                <a16:creationId xmlns:a16="http://schemas.microsoft.com/office/drawing/2014/main" id="{2F631321-0D4B-C455-871F-CF8CB542E597}"/>
              </a:ext>
            </a:extLst>
          </p:cNvPr>
          <p:cNvSpPr txBox="1"/>
          <p:nvPr/>
        </p:nvSpPr>
        <p:spPr>
          <a:xfrm>
            <a:off x="7180564" y="2690962"/>
            <a:ext cx="4586557" cy="1200329"/>
          </a:xfrm>
          <a:prstGeom prst="rect">
            <a:avLst/>
          </a:prstGeom>
          <a:noFill/>
        </p:spPr>
        <p:txBody>
          <a:bodyPr wrap="square" rtlCol="0">
            <a:spAutoFit/>
          </a:bodyPr>
          <a:lstStyle/>
          <a:p>
            <a:r>
              <a:rPr lang="zh-CN" altLang="en-US" sz="7200" dirty="0">
                <a:latin typeface="宋体" panose="02010600030101010101" pitchFamily="2" charset="-122"/>
                <a:ea typeface="宋体" panose="02010600030101010101" pitchFamily="2" charset="-122"/>
              </a:rPr>
              <a:t>先进后出</a:t>
            </a:r>
          </a:p>
        </p:txBody>
      </p:sp>
      <p:pic>
        <p:nvPicPr>
          <p:cNvPr id="59" name="图片 58">
            <a:extLst>
              <a:ext uri="{FF2B5EF4-FFF2-40B4-BE49-F238E27FC236}">
                <a16:creationId xmlns:a16="http://schemas.microsoft.com/office/drawing/2014/main" id="{4D80003B-F2D8-5827-7A94-120996115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9817" y="2963443"/>
            <a:ext cx="2581275" cy="1504950"/>
          </a:xfrm>
          <a:prstGeom prst="rect">
            <a:avLst/>
          </a:prstGeom>
        </p:spPr>
      </p:pic>
    </p:spTree>
    <p:extLst>
      <p:ext uri="{BB962C8B-B14F-4D97-AF65-F5344CB8AC3E}">
        <p14:creationId xmlns:p14="http://schemas.microsoft.com/office/powerpoint/2010/main" val="2828536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4.44444E-6 L 2.91667E-6 -0.00996 " pathEditMode="relative" rAng="0" ptsTypes="AA">
                                      <p:cBhvr>
                                        <p:cTn id="6" dur="1000" fill="hold"/>
                                        <p:tgtEl>
                                          <p:spTgt spid="33"/>
                                        </p:tgtEl>
                                        <p:attrNameLst>
                                          <p:attrName>ppt_x</p:attrName>
                                          <p:attrName>ppt_y</p:attrName>
                                        </p:attrNameLst>
                                      </p:cBhvr>
                                      <p:rCtr x="0" y="-50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3" grpId="0" animBg="1"/>
      <p:bldP spid="54" grpId="0"/>
      <p:bldP spid="55" grpId="0"/>
      <p:bldP spid="56" grpId="0"/>
      <p:bldP spid="57" grpId="0"/>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C071-5D96-64D7-0E78-B6FB2A1BADAC}"/>
            </a:ext>
          </a:extLst>
        </p:cNvPr>
        <p:cNvGrpSpPr/>
        <p:nvPr/>
      </p:nvGrpSpPr>
      <p:grpSpPr>
        <a:xfrm>
          <a:off x="0" y="0"/>
          <a:ext cx="0" cy="0"/>
          <a:chOff x="0" y="0"/>
          <a:chExt cx="0" cy="0"/>
        </a:xfrm>
      </p:grpSpPr>
      <p:sp>
        <p:nvSpPr>
          <p:cNvPr id="25" name="文本框 24">
            <a:extLst>
              <a:ext uri="{FF2B5EF4-FFF2-40B4-BE49-F238E27FC236}">
                <a16:creationId xmlns:a16="http://schemas.microsoft.com/office/drawing/2014/main" id="{3D23F65B-01DD-9AD7-EFF7-AF4F3A47AD0A}"/>
              </a:ext>
            </a:extLst>
          </p:cNvPr>
          <p:cNvSpPr txBox="1"/>
          <p:nvPr/>
        </p:nvSpPr>
        <p:spPr>
          <a:xfrm>
            <a:off x="-3573839" y="5495086"/>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栈底</a:t>
            </a:r>
          </a:p>
        </p:txBody>
      </p:sp>
      <p:sp>
        <p:nvSpPr>
          <p:cNvPr id="35" name="箭头: 下 34">
            <a:extLst>
              <a:ext uri="{FF2B5EF4-FFF2-40B4-BE49-F238E27FC236}">
                <a16:creationId xmlns:a16="http://schemas.microsoft.com/office/drawing/2014/main" id="{18973672-DD93-F693-3C51-56D1353458A0}"/>
              </a:ext>
            </a:extLst>
          </p:cNvPr>
          <p:cNvSpPr/>
          <p:nvPr/>
        </p:nvSpPr>
        <p:spPr>
          <a:xfrm rot="4567325">
            <a:off x="-4426096" y="5583657"/>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5ECF55D0-73E6-FEBF-38C6-44B829B40DF0}"/>
              </a:ext>
            </a:extLst>
          </p:cNvPr>
          <p:cNvSpPr txBox="1"/>
          <p:nvPr/>
        </p:nvSpPr>
        <p:spPr>
          <a:xfrm>
            <a:off x="-6129248" y="147190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栈顶</a:t>
            </a:r>
          </a:p>
        </p:txBody>
      </p:sp>
      <p:sp>
        <p:nvSpPr>
          <p:cNvPr id="37" name="箭头: 下 36">
            <a:extLst>
              <a:ext uri="{FF2B5EF4-FFF2-40B4-BE49-F238E27FC236}">
                <a16:creationId xmlns:a16="http://schemas.microsoft.com/office/drawing/2014/main" id="{4B00A46D-2514-BAE9-6B55-6079BA2FB264}"/>
              </a:ext>
            </a:extLst>
          </p:cNvPr>
          <p:cNvSpPr/>
          <p:nvPr/>
        </p:nvSpPr>
        <p:spPr>
          <a:xfrm rot="17174807">
            <a:off x="-4230415" y="1586226"/>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66F28B81-CBE0-683E-A231-4518899AD343}"/>
              </a:ext>
            </a:extLst>
          </p:cNvPr>
          <p:cNvSpPr/>
          <p:nvPr/>
        </p:nvSpPr>
        <p:spPr>
          <a:xfrm rot="16415523">
            <a:off x="-3442886" y="3494951"/>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8F8BA7E3-0AD5-4781-9440-02958BFA1EBB}"/>
              </a:ext>
            </a:extLst>
          </p:cNvPr>
          <p:cNvSpPr txBox="1"/>
          <p:nvPr/>
        </p:nvSpPr>
        <p:spPr>
          <a:xfrm>
            <a:off x="-6015464" y="3822062"/>
            <a:ext cx="214073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栈内元素</a:t>
            </a:r>
          </a:p>
        </p:txBody>
      </p:sp>
      <p:cxnSp>
        <p:nvCxnSpPr>
          <p:cNvPr id="46" name="直接连接符 45">
            <a:extLst>
              <a:ext uri="{FF2B5EF4-FFF2-40B4-BE49-F238E27FC236}">
                <a16:creationId xmlns:a16="http://schemas.microsoft.com/office/drawing/2014/main" id="{8123BAE9-505A-5A1B-0AF4-264853F8998A}"/>
              </a:ext>
            </a:extLst>
          </p:cNvPr>
          <p:cNvCxnSpPr/>
          <p:nvPr/>
        </p:nvCxnSpPr>
        <p:spPr>
          <a:xfrm>
            <a:off x="-2936592" y="2633459"/>
            <a:ext cx="2293288" cy="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680B157-9D52-034B-F409-F787EAA1ABFD}"/>
              </a:ext>
            </a:extLst>
          </p:cNvPr>
          <p:cNvCxnSpPr/>
          <p:nvPr/>
        </p:nvCxnSpPr>
        <p:spPr>
          <a:xfrm>
            <a:off x="-2693026" y="6543117"/>
            <a:ext cx="2293288" cy="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8" name="箭头: 下 47">
            <a:extLst>
              <a:ext uri="{FF2B5EF4-FFF2-40B4-BE49-F238E27FC236}">
                <a16:creationId xmlns:a16="http://schemas.microsoft.com/office/drawing/2014/main" id="{BED85E31-04B2-0C2E-693E-0B994D404BED}"/>
              </a:ext>
            </a:extLst>
          </p:cNvPr>
          <p:cNvSpPr/>
          <p:nvPr/>
        </p:nvSpPr>
        <p:spPr>
          <a:xfrm rot="5055274">
            <a:off x="-5316680" y="2243567"/>
            <a:ext cx="229537" cy="1462616"/>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739DFDEB-9B83-9713-E0C9-E372829DD050}"/>
              </a:ext>
            </a:extLst>
          </p:cNvPr>
          <p:cNvSpPr txBox="1"/>
          <p:nvPr/>
        </p:nvSpPr>
        <p:spPr>
          <a:xfrm>
            <a:off x="-4426499" y="2515947"/>
            <a:ext cx="214073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栈顶元素</a:t>
            </a:r>
          </a:p>
        </p:txBody>
      </p:sp>
      <p:sp>
        <p:nvSpPr>
          <p:cNvPr id="2" name="文本框 1">
            <a:extLst>
              <a:ext uri="{FF2B5EF4-FFF2-40B4-BE49-F238E27FC236}">
                <a16:creationId xmlns:a16="http://schemas.microsoft.com/office/drawing/2014/main" id="{FEFA2C6F-C558-54D5-A02B-6A7E2B17521C}"/>
              </a:ext>
            </a:extLst>
          </p:cNvPr>
          <p:cNvSpPr txBox="1"/>
          <p:nvPr/>
        </p:nvSpPr>
        <p:spPr>
          <a:xfrm>
            <a:off x="47170" y="84425"/>
            <a:ext cx="349244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栈的一些可视化</a:t>
            </a:r>
          </a:p>
        </p:txBody>
      </p:sp>
      <p:sp>
        <p:nvSpPr>
          <p:cNvPr id="3" name="矩形: 圆角 2">
            <a:extLst>
              <a:ext uri="{FF2B5EF4-FFF2-40B4-BE49-F238E27FC236}">
                <a16:creationId xmlns:a16="http://schemas.microsoft.com/office/drawing/2014/main" id="{0EA56EA0-0CBD-B5C0-6F43-488C46C31F22}"/>
              </a:ext>
            </a:extLst>
          </p:cNvPr>
          <p:cNvSpPr/>
          <p:nvPr/>
        </p:nvSpPr>
        <p:spPr>
          <a:xfrm>
            <a:off x="1061295" y="2727637"/>
            <a:ext cx="1306285" cy="299724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525284C-17CE-5CBD-4D5D-FAEA33C3BCC6}"/>
              </a:ext>
            </a:extLst>
          </p:cNvPr>
          <p:cNvSpPr txBox="1"/>
          <p:nvPr/>
        </p:nvSpPr>
        <p:spPr>
          <a:xfrm>
            <a:off x="1140248" y="590063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空栈</a:t>
            </a:r>
          </a:p>
        </p:txBody>
      </p:sp>
      <p:sp>
        <p:nvSpPr>
          <p:cNvPr id="15" name="矩形: 圆角 14">
            <a:extLst>
              <a:ext uri="{FF2B5EF4-FFF2-40B4-BE49-F238E27FC236}">
                <a16:creationId xmlns:a16="http://schemas.microsoft.com/office/drawing/2014/main" id="{7E80CBBD-774E-BCE0-D124-D2456ACC37B6}"/>
              </a:ext>
            </a:extLst>
          </p:cNvPr>
          <p:cNvSpPr/>
          <p:nvPr/>
        </p:nvSpPr>
        <p:spPr>
          <a:xfrm>
            <a:off x="5442857" y="2727637"/>
            <a:ext cx="1306285" cy="299724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BB29FC-BB7A-B829-FC76-8F489F85DAE4}"/>
              </a:ext>
            </a:extLst>
          </p:cNvPr>
          <p:cNvSpPr txBox="1"/>
          <p:nvPr/>
        </p:nvSpPr>
        <p:spPr>
          <a:xfrm>
            <a:off x="5521810" y="590063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入栈</a:t>
            </a:r>
          </a:p>
        </p:txBody>
      </p:sp>
      <p:sp>
        <p:nvSpPr>
          <p:cNvPr id="17" name="矩形: 圆角 16">
            <a:extLst>
              <a:ext uri="{FF2B5EF4-FFF2-40B4-BE49-F238E27FC236}">
                <a16:creationId xmlns:a16="http://schemas.microsoft.com/office/drawing/2014/main" id="{7BCB80DF-5B5E-352F-C9BE-E4442A3A8D19}"/>
              </a:ext>
            </a:extLst>
          </p:cNvPr>
          <p:cNvSpPr/>
          <p:nvPr/>
        </p:nvSpPr>
        <p:spPr>
          <a:xfrm>
            <a:off x="9727322" y="2727637"/>
            <a:ext cx="1306285" cy="299724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6976B01-2583-A8EA-C4A4-D3AE6AE449DC}"/>
              </a:ext>
            </a:extLst>
          </p:cNvPr>
          <p:cNvSpPr txBox="1"/>
          <p:nvPr/>
        </p:nvSpPr>
        <p:spPr>
          <a:xfrm>
            <a:off x="9806275" y="590063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出栈</a:t>
            </a:r>
          </a:p>
        </p:txBody>
      </p:sp>
      <p:sp>
        <p:nvSpPr>
          <p:cNvPr id="19" name="矩形: 圆角 18">
            <a:extLst>
              <a:ext uri="{FF2B5EF4-FFF2-40B4-BE49-F238E27FC236}">
                <a16:creationId xmlns:a16="http://schemas.microsoft.com/office/drawing/2014/main" id="{8A5DB179-BC8F-C829-996A-D7479B36E688}"/>
              </a:ext>
            </a:extLst>
          </p:cNvPr>
          <p:cNvSpPr/>
          <p:nvPr/>
        </p:nvSpPr>
        <p:spPr>
          <a:xfrm>
            <a:off x="5653314" y="4967086"/>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矩形: 圆角 19">
            <a:extLst>
              <a:ext uri="{FF2B5EF4-FFF2-40B4-BE49-F238E27FC236}">
                <a16:creationId xmlns:a16="http://schemas.microsoft.com/office/drawing/2014/main" id="{2ACD976A-4BB2-F2C8-F2D1-72FBAE9DC5D5}"/>
              </a:ext>
            </a:extLst>
          </p:cNvPr>
          <p:cNvSpPr/>
          <p:nvPr/>
        </p:nvSpPr>
        <p:spPr>
          <a:xfrm>
            <a:off x="5653314" y="4318124"/>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2" name="矩形: 圆角 21">
            <a:extLst>
              <a:ext uri="{FF2B5EF4-FFF2-40B4-BE49-F238E27FC236}">
                <a16:creationId xmlns:a16="http://schemas.microsoft.com/office/drawing/2014/main" id="{D166D6A2-F637-B548-BDDE-6A2495EAA407}"/>
              </a:ext>
            </a:extLst>
          </p:cNvPr>
          <p:cNvSpPr/>
          <p:nvPr/>
        </p:nvSpPr>
        <p:spPr>
          <a:xfrm>
            <a:off x="5653314" y="940476"/>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3" name="矩形: 圆角 22">
            <a:extLst>
              <a:ext uri="{FF2B5EF4-FFF2-40B4-BE49-F238E27FC236}">
                <a16:creationId xmlns:a16="http://schemas.microsoft.com/office/drawing/2014/main" id="{74103586-6595-1284-3E12-9CE1ABBA6F1C}"/>
              </a:ext>
            </a:extLst>
          </p:cNvPr>
          <p:cNvSpPr/>
          <p:nvPr/>
        </p:nvSpPr>
        <p:spPr>
          <a:xfrm>
            <a:off x="9933214" y="4967086"/>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4" name="矩形: 圆角 23">
            <a:extLst>
              <a:ext uri="{FF2B5EF4-FFF2-40B4-BE49-F238E27FC236}">
                <a16:creationId xmlns:a16="http://schemas.microsoft.com/office/drawing/2014/main" id="{7ED1A01D-B084-23CA-9E9F-3390FD9E4A5A}"/>
              </a:ext>
            </a:extLst>
          </p:cNvPr>
          <p:cNvSpPr/>
          <p:nvPr/>
        </p:nvSpPr>
        <p:spPr>
          <a:xfrm>
            <a:off x="9933214" y="4318124"/>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6" name="矩形: 圆角 25">
            <a:extLst>
              <a:ext uri="{FF2B5EF4-FFF2-40B4-BE49-F238E27FC236}">
                <a16:creationId xmlns:a16="http://schemas.microsoft.com/office/drawing/2014/main" id="{D9F4BD6B-27B8-973F-0013-1419102BD31B}"/>
              </a:ext>
            </a:extLst>
          </p:cNvPr>
          <p:cNvSpPr/>
          <p:nvPr/>
        </p:nvSpPr>
        <p:spPr>
          <a:xfrm>
            <a:off x="9933214" y="3669162"/>
            <a:ext cx="885371" cy="4646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pic>
        <p:nvPicPr>
          <p:cNvPr id="28" name="图片 27">
            <a:extLst>
              <a:ext uri="{FF2B5EF4-FFF2-40B4-BE49-F238E27FC236}">
                <a16:creationId xmlns:a16="http://schemas.microsoft.com/office/drawing/2014/main" id="{47BBBF69-0232-D716-D516-D96150863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835" y="2775617"/>
            <a:ext cx="2581275" cy="1504950"/>
          </a:xfrm>
          <a:prstGeom prst="rect">
            <a:avLst/>
          </a:prstGeom>
        </p:spPr>
      </p:pic>
    </p:spTree>
    <p:extLst>
      <p:ext uri="{BB962C8B-B14F-4D97-AF65-F5344CB8AC3E}">
        <p14:creationId xmlns:p14="http://schemas.microsoft.com/office/powerpoint/2010/main" val="2875010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0 -3.33333E-6 L 0 0.40278 " pathEditMode="relative" rAng="0" ptsTypes="AA">
                                      <p:cBhvr>
                                        <p:cTn id="42" dur="2000" fill="hold"/>
                                        <p:tgtEl>
                                          <p:spTgt spid="22"/>
                                        </p:tgtEl>
                                        <p:attrNameLst>
                                          <p:attrName>ppt_x</p:attrName>
                                          <p:attrName>ppt_y</p:attrName>
                                        </p:attrNameLst>
                                      </p:cBhvr>
                                      <p:rCtr x="0" y="20139"/>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64" presetClass="path" presetSubtype="0" accel="50000" decel="50000" fill="hold" grpId="1" nodeType="clickEffect">
                                  <p:stCondLst>
                                    <p:cond delay="0"/>
                                  </p:stCondLst>
                                  <p:childTnLst>
                                    <p:animMotion origin="layout" path="M -1.66667E-6 1.11022E-16 L 0.00013 -0.40347 " pathEditMode="relative" rAng="0" ptsTypes="AA">
                                      <p:cBhvr>
                                        <p:cTn id="65" dur="2000" fill="hold"/>
                                        <p:tgtEl>
                                          <p:spTgt spid="26"/>
                                        </p:tgtEl>
                                        <p:attrNameLst>
                                          <p:attrName>ppt_x</p:attrName>
                                          <p:attrName>ppt_y</p:attrName>
                                        </p:attrNameLst>
                                      </p:cBhvr>
                                      <p:rCtr x="0" y="-20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4" grpId="0"/>
      <p:bldP spid="15" grpId="0" animBg="1"/>
      <p:bldP spid="16" grpId="0"/>
      <p:bldP spid="17" grpId="0" animBg="1"/>
      <p:bldP spid="18" grpId="0"/>
      <p:bldP spid="19" grpId="0" animBg="1"/>
      <p:bldP spid="20" grpId="0" animBg="1"/>
      <p:bldP spid="22" grpId="0" animBg="1"/>
      <p:bldP spid="22" grpId="1" animBg="1"/>
      <p:bldP spid="23" grpId="0" animBg="1"/>
      <p:bldP spid="24" grpId="0" animBg="1"/>
      <p:bldP spid="26" grpId="0" animBg="1"/>
      <p:bldP spid="2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5161F-D7E9-C1F8-A05E-C5E40BAB8569}"/>
            </a:ext>
          </a:extLst>
        </p:cNvPr>
        <p:cNvGrpSpPr/>
        <p:nvPr/>
      </p:nvGrpSpPr>
      <p:grpSpPr>
        <a:xfrm>
          <a:off x="0" y="0"/>
          <a:ext cx="0" cy="0"/>
          <a:chOff x="0" y="0"/>
          <a:chExt cx="0" cy="0"/>
        </a:xfrm>
      </p:grpSpPr>
      <p:sp>
        <p:nvSpPr>
          <p:cNvPr id="14" name="箭头: 下 13">
            <a:extLst>
              <a:ext uri="{FF2B5EF4-FFF2-40B4-BE49-F238E27FC236}">
                <a16:creationId xmlns:a16="http://schemas.microsoft.com/office/drawing/2014/main" id="{1A9E18BB-4C40-8570-72E7-4C16F164EBC9}"/>
              </a:ext>
            </a:extLst>
          </p:cNvPr>
          <p:cNvSpPr/>
          <p:nvPr/>
        </p:nvSpPr>
        <p:spPr>
          <a:xfrm rot="2253248">
            <a:off x="7923611" y="-2328794"/>
            <a:ext cx="914400" cy="1791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B2D67913-BE0D-FA62-1BDF-B55A55F78757}"/>
              </a:ext>
            </a:extLst>
          </p:cNvPr>
          <p:cNvSpPr/>
          <p:nvPr/>
        </p:nvSpPr>
        <p:spPr>
          <a:xfrm>
            <a:off x="4188138" y="-7760467"/>
            <a:ext cx="3815724" cy="1045028"/>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值域</a:t>
            </a:r>
          </a:p>
        </p:txBody>
      </p:sp>
      <p:sp>
        <p:nvSpPr>
          <p:cNvPr id="5" name="矩形: 圆角 4">
            <a:extLst>
              <a:ext uri="{FF2B5EF4-FFF2-40B4-BE49-F238E27FC236}">
                <a16:creationId xmlns:a16="http://schemas.microsoft.com/office/drawing/2014/main" id="{ECA52C84-922B-95C4-4D42-F2FF2208A3D3}"/>
              </a:ext>
            </a:extLst>
          </p:cNvPr>
          <p:cNvSpPr/>
          <p:nvPr/>
        </p:nvSpPr>
        <p:spPr>
          <a:xfrm>
            <a:off x="4188138" y="13516897"/>
            <a:ext cx="3815724" cy="1045028"/>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指针域</a:t>
            </a:r>
          </a:p>
        </p:txBody>
      </p:sp>
      <p:sp>
        <p:nvSpPr>
          <p:cNvPr id="6" name="箭头: 下 5">
            <a:extLst>
              <a:ext uri="{FF2B5EF4-FFF2-40B4-BE49-F238E27FC236}">
                <a16:creationId xmlns:a16="http://schemas.microsoft.com/office/drawing/2014/main" id="{88EEF849-8A92-F29B-59EE-43EA83311F17}"/>
              </a:ext>
            </a:extLst>
          </p:cNvPr>
          <p:cNvSpPr/>
          <p:nvPr/>
        </p:nvSpPr>
        <p:spPr>
          <a:xfrm rot="3036034">
            <a:off x="12001453" y="-1876154"/>
            <a:ext cx="914400" cy="1791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1588282F-0080-5882-4576-424EFFF53E44}"/>
              </a:ext>
            </a:extLst>
          </p:cNvPr>
          <p:cNvSpPr/>
          <p:nvPr/>
        </p:nvSpPr>
        <p:spPr>
          <a:xfrm rot="15065734">
            <a:off x="-2583544" y="5962403"/>
            <a:ext cx="914400" cy="17911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05B859C-20E1-4C43-619F-D65CB229384D}"/>
              </a:ext>
            </a:extLst>
          </p:cNvPr>
          <p:cNvSpPr txBox="1"/>
          <p:nvPr/>
        </p:nvSpPr>
        <p:spPr>
          <a:xfrm>
            <a:off x="10830420" y="-2681216"/>
            <a:ext cx="487864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这个节点存储的数值</a:t>
            </a:r>
          </a:p>
        </p:txBody>
      </p:sp>
      <p:sp>
        <p:nvSpPr>
          <p:cNvPr id="9" name="文本框 8">
            <a:extLst>
              <a:ext uri="{FF2B5EF4-FFF2-40B4-BE49-F238E27FC236}">
                <a16:creationId xmlns:a16="http://schemas.microsoft.com/office/drawing/2014/main" id="{9BC163FD-A288-F11E-D0DC-7A3D939374AB}"/>
              </a:ext>
            </a:extLst>
          </p:cNvPr>
          <p:cNvSpPr txBox="1"/>
          <p:nvPr/>
        </p:nvSpPr>
        <p:spPr>
          <a:xfrm>
            <a:off x="-5099495" y="7663609"/>
            <a:ext cx="487864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存储下一个节点的地址</a:t>
            </a:r>
          </a:p>
        </p:txBody>
      </p:sp>
      <p:sp>
        <p:nvSpPr>
          <p:cNvPr id="10" name="矩形: 圆角 9">
            <a:extLst>
              <a:ext uri="{FF2B5EF4-FFF2-40B4-BE49-F238E27FC236}">
                <a16:creationId xmlns:a16="http://schemas.microsoft.com/office/drawing/2014/main" id="{0547A39C-AA88-8FD2-C4F3-513E99240805}"/>
              </a:ext>
            </a:extLst>
          </p:cNvPr>
          <p:cNvSpPr/>
          <p:nvPr/>
        </p:nvSpPr>
        <p:spPr>
          <a:xfrm>
            <a:off x="1526081" y="29101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6F38CD8-135A-0694-C115-BDBAE8B25D99}"/>
              </a:ext>
            </a:extLst>
          </p:cNvPr>
          <p:cNvSpPr txBox="1"/>
          <p:nvPr/>
        </p:nvSpPr>
        <p:spPr>
          <a:xfrm>
            <a:off x="219570" y="153403"/>
            <a:ext cx="1081222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了解完单个节点的情况，我们来看看这个大家族</a:t>
            </a:r>
          </a:p>
        </p:txBody>
      </p:sp>
      <p:sp>
        <p:nvSpPr>
          <p:cNvPr id="20" name="矩形: 圆角 19">
            <a:extLst>
              <a:ext uri="{FF2B5EF4-FFF2-40B4-BE49-F238E27FC236}">
                <a16:creationId xmlns:a16="http://schemas.microsoft.com/office/drawing/2014/main" id="{2BBFE300-7585-C7C6-3891-8700E772F6B5}"/>
              </a:ext>
            </a:extLst>
          </p:cNvPr>
          <p:cNvSpPr/>
          <p:nvPr/>
        </p:nvSpPr>
        <p:spPr>
          <a:xfrm>
            <a:off x="14249202"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3230526-FFDD-94FF-6943-D889B80CB280}"/>
              </a:ext>
            </a:extLst>
          </p:cNvPr>
          <p:cNvSpPr/>
          <p:nvPr/>
        </p:nvSpPr>
        <p:spPr>
          <a:xfrm>
            <a:off x="17696346"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1171C0E-3664-05F7-C636-9FF99F628564}"/>
              </a:ext>
            </a:extLst>
          </p:cNvPr>
          <p:cNvCxnSpPr>
            <a:cxnSpLocks/>
          </p:cNvCxnSpPr>
          <p:nvPr/>
        </p:nvCxnSpPr>
        <p:spPr>
          <a:xfrm>
            <a:off x="12964686" y="3429000"/>
            <a:ext cx="1222802"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CF32483-F473-A450-BA77-BBEC91ED80E6}"/>
              </a:ext>
            </a:extLst>
          </p:cNvPr>
          <p:cNvCxnSpPr>
            <a:cxnSpLocks/>
          </p:cNvCxnSpPr>
          <p:nvPr/>
        </p:nvCxnSpPr>
        <p:spPr>
          <a:xfrm>
            <a:off x="16483013" y="3429000"/>
            <a:ext cx="1157287"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149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CFD7D-411A-C973-1CFF-9263A6A9BA82}"/>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81A98852-3266-2A82-FD40-BBE51ED37BB4}"/>
              </a:ext>
            </a:extLst>
          </p:cNvPr>
          <p:cNvPicPr>
            <a:picLocks/>
          </p:cNvPicPr>
          <p:nvPr/>
        </p:nvPicPr>
        <p:blipFill>
          <a:blip r:embed="rId2">
            <a:extLst>
              <a:ext uri="{28A0092B-C50C-407E-A947-70E740481C1C}">
                <a14:useLocalDpi xmlns:a14="http://schemas.microsoft.com/office/drawing/2010/main" val="0"/>
              </a:ext>
            </a:extLst>
          </a:blip>
          <a:srcRect l="10416" r="71619" b="78333"/>
          <a:stretch>
            <a:fillRect/>
          </a:stretch>
        </p:blipFill>
        <p:spPr>
          <a:xfrm>
            <a:off x="476250" y="292100"/>
            <a:ext cx="1454149" cy="1714500"/>
          </a:xfrm>
          <a:prstGeom prst="rect">
            <a:avLst/>
          </a:prstGeom>
        </p:spPr>
      </p:pic>
      <p:pic>
        <p:nvPicPr>
          <p:cNvPr id="11" name="图片 10">
            <a:extLst>
              <a:ext uri="{FF2B5EF4-FFF2-40B4-BE49-F238E27FC236}">
                <a16:creationId xmlns:a16="http://schemas.microsoft.com/office/drawing/2014/main" id="{4C30C4DA-AB5C-88BA-A1D0-8F5929DA8FAB}"/>
              </a:ext>
            </a:extLst>
          </p:cNvPr>
          <p:cNvPicPr>
            <a:picLocks/>
          </p:cNvPicPr>
          <p:nvPr/>
        </p:nvPicPr>
        <p:blipFill>
          <a:blip r:embed="rId3">
            <a:extLst>
              <a:ext uri="{28A0092B-C50C-407E-A947-70E740481C1C}">
                <a14:useLocalDpi xmlns:a14="http://schemas.microsoft.com/office/drawing/2010/main" val="0"/>
              </a:ext>
            </a:extLst>
          </a:blip>
          <a:srcRect l="64475" t="1295" r="2232" b="64260"/>
          <a:stretch>
            <a:fillRect/>
          </a:stretch>
        </p:blipFill>
        <p:spPr>
          <a:xfrm>
            <a:off x="9734550" y="146050"/>
            <a:ext cx="1981200" cy="2006600"/>
          </a:xfrm>
          <a:prstGeom prst="rect">
            <a:avLst/>
          </a:prstGeom>
        </p:spPr>
      </p:pic>
      <p:sp>
        <p:nvSpPr>
          <p:cNvPr id="12" name="文本框 11">
            <a:extLst>
              <a:ext uri="{FF2B5EF4-FFF2-40B4-BE49-F238E27FC236}">
                <a16:creationId xmlns:a16="http://schemas.microsoft.com/office/drawing/2014/main" id="{7F6B14B5-F9FB-90CC-8E72-AEB2C280692D}"/>
              </a:ext>
            </a:extLst>
          </p:cNvPr>
          <p:cNvSpPr txBox="1"/>
          <p:nvPr/>
        </p:nvSpPr>
        <p:spPr>
          <a:xfrm>
            <a:off x="2104570" y="1054100"/>
            <a:ext cx="599803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：骐锋，刚才栈讲完了，咱们去吃烧烤吧</a:t>
            </a:r>
          </a:p>
        </p:txBody>
      </p:sp>
      <p:sp>
        <p:nvSpPr>
          <p:cNvPr id="21" name="文本框 20">
            <a:extLst>
              <a:ext uri="{FF2B5EF4-FFF2-40B4-BE49-F238E27FC236}">
                <a16:creationId xmlns:a16="http://schemas.microsoft.com/office/drawing/2014/main" id="{E7451931-0811-10F6-69C0-00BDDA7F8C06}"/>
              </a:ext>
            </a:extLst>
          </p:cNvPr>
          <p:cNvSpPr txBox="1"/>
          <p:nvPr/>
        </p:nvSpPr>
        <p:spPr>
          <a:xfrm>
            <a:off x="7984670" y="2006600"/>
            <a:ext cx="155303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我看行 ：</a:t>
            </a:r>
          </a:p>
        </p:txBody>
      </p:sp>
      <p:sp>
        <p:nvSpPr>
          <p:cNvPr id="27" name="文本框 26">
            <a:extLst>
              <a:ext uri="{FF2B5EF4-FFF2-40B4-BE49-F238E27FC236}">
                <a16:creationId xmlns:a16="http://schemas.microsoft.com/office/drawing/2014/main" id="{E2B194F5-E4C0-690A-A87F-C122063B3706}"/>
              </a:ext>
            </a:extLst>
          </p:cNvPr>
          <p:cNvSpPr txBox="1"/>
          <p:nvPr/>
        </p:nvSpPr>
        <p:spPr>
          <a:xfrm>
            <a:off x="2104570" y="2713418"/>
            <a:ext cx="5998030"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：这个烧烤怎么还要排队啊，根据栈的知识</a:t>
            </a:r>
            <a:br>
              <a:rPr lang="en-US" altLang="zh-CN"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不是应该先到后吃吗，那我们后到应该先吃</a:t>
            </a:r>
          </a:p>
        </p:txBody>
      </p:sp>
      <p:sp>
        <p:nvSpPr>
          <p:cNvPr id="28" name="文本框 27">
            <a:extLst>
              <a:ext uri="{FF2B5EF4-FFF2-40B4-BE49-F238E27FC236}">
                <a16:creationId xmlns:a16="http://schemas.microsoft.com/office/drawing/2014/main" id="{DB34F92B-B9F4-2854-46E6-CE2FCA64D8A5}"/>
              </a:ext>
            </a:extLst>
          </p:cNvPr>
          <p:cNvSpPr txBox="1"/>
          <p:nvPr/>
        </p:nvSpPr>
        <p:spPr>
          <a:xfrm>
            <a:off x="3048000" y="3928071"/>
            <a:ext cx="706120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马哥，排队的知识是队列，你那行为是插队 ：</a:t>
            </a:r>
          </a:p>
        </p:txBody>
      </p:sp>
      <p:sp>
        <p:nvSpPr>
          <p:cNvPr id="29" name="文本框 28">
            <a:extLst>
              <a:ext uri="{FF2B5EF4-FFF2-40B4-BE49-F238E27FC236}">
                <a16:creationId xmlns:a16="http://schemas.microsoft.com/office/drawing/2014/main" id="{B3464A01-8E53-E5C8-DE40-335225F51D6A}"/>
              </a:ext>
            </a:extLst>
          </p:cNvPr>
          <p:cNvSpPr txBox="1"/>
          <p:nvPr/>
        </p:nvSpPr>
        <p:spPr>
          <a:xfrm>
            <a:off x="3657600" y="4538702"/>
            <a:ext cx="588010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你是不是忘了队列的知识点，让我教你 ：</a:t>
            </a:r>
          </a:p>
        </p:txBody>
      </p:sp>
      <p:sp>
        <p:nvSpPr>
          <p:cNvPr id="30" name="文本框 29">
            <a:extLst>
              <a:ext uri="{FF2B5EF4-FFF2-40B4-BE49-F238E27FC236}">
                <a16:creationId xmlns:a16="http://schemas.microsoft.com/office/drawing/2014/main" id="{9C4E77B1-FDE5-D3D8-4BC5-8B5BAB64DE54}"/>
              </a:ext>
            </a:extLst>
          </p:cNvPr>
          <p:cNvSpPr txBox="1"/>
          <p:nvPr/>
        </p:nvSpPr>
        <p:spPr>
          <a:xfrm>
            <a:off x="2104570" y="5573067"/>
            <a:ext cx="599803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：好吧，学完队列在去吃烧烤</a:t>
            </a:r>
          </a:p>
        </p:txBody>
      </p:sp>
    </p:spTree>
    <p:extLst>
      <p:ext uri="{BB962C8B-B14F-4D97-AF65-F5344CB8AC3E}">
        <p14:creationId xmlns:p14="http://schemas.microsoft.com/office/powerpoint/2010/main" val="183794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7" grpId="0"/>
      <p:bldP spid="28" grpId="0"/>
      <p:bldP spid="29"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55977-1DC0-93B7-7A9A-FD85D704188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3247132-1E7E-70ED-1F97-78518BC8763C}"/>
              </a:ext>
            </a:extLst>
          </p:cNvPr>
          <p:cNvSpPr txBox="1"/>
          <p:nvPr/>
        </p:nvSpPr>
        <p:spPr>
          <a:xfrm>
            <a:off x="137886" y="456769"/>
            <a:ext cx="1191622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从刚才的对话可以看到，队列就是排队的情况（插队不算）</a:t>
            </a:r>
          </a:p>
        </p:txBody>
      </p:sp>
      <p:grpSp>
        <p:nvGrpSpPr>
          <p:cNvPr id="8" name="组合 7">
            <a:extLst>
              <a:ext uri="{FF2B5EF4-FFF2-40B4-BE49-F238E27FC236}">
                <a16:creationId xmlns:a16="http://schemas.microsoft.com/office/drawing/2014/main" id="{DD906312-8A7E-9AEB-68BD-EE040F2AA63C}"/>
              </a:ext>
            </a:extLst>
          </p:cNvPr>
          <p:cNvGrpSpPr/>
          <p:nvPr/>
        </p:nvGrpSpPr>
        <p:grpSpPr>
          <a:xfrm>
            <a:off x="3490451" y="3228004"/>
            <a:ext cx="4729317" cy="1284515"/>
            <a:chOff x="2104570" y="3124200"/>
            <a:chExt cx="5880100" cy="1284515"/>
          </a:xfrm>
        </p:grpSpPr>
        <p:cxnSp>
          <p:nvCxnSpPr>
            <p:cNvPr id="4" name="直接连接符 3">
              <a:extLst>
                <a:ext uri="{FF2B5EF4-FFF2-40B4-BE49-F238E27FC236}">
                  <a16:creationId xmlns:a16="http://schemas.microsoft.com/office/drawing/2014/main" id="{9D178651-BDBC-6372-CECC-B479B27A098E}"/>
                </a:ext>
              </a:extLst>
            </p:cNvPr>
            <p:cNvCxnSpPr>
              <a:cxnSpLocks/>
            </p:cNvCxnSpPr>
            <p:nvPr/>
          </p:nvCxnSpPr>
          <p:spPr>
            <a:xfrm>
              <a:off x="2104570" y="3124200"/>
              <a:ext cx="5880100"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F91B436-1147-2534-E2EF-A890F7A24482}"/>
                </a:ext>
              </a:extLst>
            </p:cNvPr>
            <p:cNvCxnSpPr>
              <a:cxnSpLocks/>
            </p:cNvCxnSpPr>
            <p:nvPr/>
          </p:nvCxnSpPr>
          <p:spPr>
            <a:xfrm>
              <a:off x="2104570" y="4408715"/>
              <a:ext cx="5880100"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箭头: 下 12">
            <a:extLst>
              <a:ext uri="{FF2B5EF4-FFF2-40B4-BE49-F238E27FC236}">
                <a16:creationId xmlns:a16="http://schemas.microsoft.com/office/drawing/2014/main" id="{94C5193C-A3C7-6BBC-D985-F34215046764}"/>
              </a:ext>
            </a:extLst>
          </p:cNvPr>
          <p:cNvSpPr/>
          <p:nvPr/>
        </p:nvSpPr>
        <p:spPr>
          <a:xfrm rot="3236694" flipH="1">
            <a:off x="8500754" y="1985298"/>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414EE0E3-3051-DA86-F973-568276CC1092}"/>
              </a:ext>
            </a:extLst>
          </p:cNvPr>
          <p:cNvCxnSpPr>
            <a:cxnSpLocks/>
          </p:cNvCxnSpPr>
          <p:nvPr/>
        </p:nvCxnSpPr>
        <p:spPr>
          <a:xfrm>
            <a:off x="8141929" y="2692796"/>
            <a:ext cx="0" cy="266834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F7CAC5BE-18D5-18D0-C4AB-26FE9F4FFFAA}"/>
              </a:ext>
            </a:extLst>
          </p:cNvPr>
          <p:cNvSpPr/>
          <p:nvPr/>
        </p:nvSpPr>
        <p:spPr>
          <a:xfrm>
            <a:off x="7512261" y="3377420"/>
            <a:ext cx="432616" cy="985683"/>
          </a:xfrm>
          <a:prstGeom prst="roundRect">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8" name="矩形: 圆角 17">
            <a:extLst>
              <a:ext uri="{FF2B5EF4-FFF2-40B4-BE49-F238E27FC236}">
                <a16:creationId xmlns:a16="http://schemas.microsoft.com/office/drawing/2014/main" id="{2AC69223-29A9-1537-6D74-725416982C65}"/>
              </a:ext>
            </a:extLst>
          </p:cNvPr>
          <p:cNvSpPr/>
          <p:nvPr/>
        </p:nvSpPr>
        <p:spPr>
          <a:xfrm>
            <a:off x="6853916" y="3377420"/>
            <a:ext cx="432616" cy="985683"/>
          </a:xfrm>
          <a:prstGeom prst="roundRect">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9" name="矩形: 圆角 18">
            <a:extLst>
              <a:ext uri="{FF2B5EF4-FFF2-40B4-BE49-F238E27FC236}">
                <a16:creationId xmlns:a16="http://schemas.microsoft.com/office/drawing/2014/main" id="{E8BD950B-A437-3E63-AD94-14450700F8AF}"/>
              </a:ext>
            </a:extLst>
          </p:cNvPr>
          <p:cNvSpPr/>
          <p:nvPr/>
        </p:nvSpPr>
        <p:spPr>
          <a:xfrm>
            <a:off x="6195571" y="3370413"/>
            <a:ext cx="432616" cy="985683"/>
          </a:xfrm>
          <a:prstGeom prst="roundRect">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0" name="矩形: 圆角 19">
            <a:extLst>
              <a:ext uri="{FF2B5EF4-FFF2-40B4-BE49-F238E27FC236}">
                <a16:creationId xmlns:a16="http://schemas.microsoft.com/office/drawing/2014/main" id="{BC7850F9-E43A-6BE7-9799-B57CAC47BA6A}"/>
              </a:ext>
            </a:extLst>
          </p:cNvPr>
          <p:cNvSpPr/>
          <p:nvPr/>
        </p:nvSpPr>
        <p:spPr>
          <a:xfrm>
            <a:off x="5563814" y="3370412"/>
            <a:ext cx="432616" cy="985683"/>
          </a:xfrm>
          <a:prstGeom prst="roundRect">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22" name="直接连接符 21">
            <a:extLst>
              <a:ext uri="{FF2B5EF4-FFF2-40B4-BE49-F238E27FC236}">
                <a16:creationId xmlns:a16="http://schemas.microsoft.com/office/drawing/2014/main" id="{AC697CC0-308F-C5C0-5ACB-5C34E4163112}"/>
              </a:ext>
            </a:extLst>
          </p:cNvPr>
          <p:cNvCxnSpPr>
            <a:cxnSpLocks/>
          </p:cNvCxnSpPr>
          <p:nvPr/>
        </p:nvCxnSpPr>
        <p:spPr>
          <a:xfrm>
            <a:off x="5403645" y="2692796"/>
            <a:ext cx="0" cy="266834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箭头: 下 22">
            <a:extLst>
              <a:ext uri="{FF2B5EF4-FFF2-40B4-BE49-F238E27FC236}">
                <a16:creationId xmlns:a16="http://schemas.microsoft.com/office/drawing/2014/main" id="{ED4CD679-C6B6-D107-5F0D-B7918B3B9B3A}"/>
              </a:ext>
            </a:extLst>
          </p:cNvPr>
          <p:cNvSpPr/>
          <p:nvPr/>
        </p:nvSpPr>
        <p:spPr>
          <a:xfrm rot="18365906" flipH="1">
            <a:off x="4897670" y="1944869"/>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29D5E2E1-4B25-0B01-5E5D-F45A56DA606A}"/>
              </a:ext>
            </a:extLst>
          </p:cNvPr>
          <p:cNvSpPr/>
          <p:nvPr/>
        </p:nvSpPr>
        <p:spPr>
          <a:xfrm rot="10800000" flipH="1">
            <a:off x="7713095" y="4596110"/>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139DFB53-55A4-4B0C-F0B7-E387223D6B77}"/>
              </a:ext>
            </a:extLst>
          </p:cNvPr>
          <p:cNvSpPr/>
          <p:nvPr/>
        </p:nvSpPr>
        <p:spPr>
          <a:xfrm rot="10800000" flipH="1">
            <a:off x="5687307" y="4642140"/>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196B22BD-2302-A03E-6AD7-14D2AB9F8596}"/>
              </a:ext>
            </a:extLst>
          </p:cNvPr>
          <p:cNvSpPr txBox="1"/>
          <p:nvPr/>
        </p:nvSpPr>
        <p:spPr>
          <a:xfrm>
            <a:off x="9081407" y="158955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队头</a:t>
            </a:r>
          </a:p>
        </p:txBody>
      </p:sp>
      <p:sp>
        <p:nvSpPr>
          <p:cNvPr id="31" name="文本框 30">
            <a:extLst>
              <a:ext uri="{FF2B5EF4-FFF2-40B4-BE49-F238E27FC236}">
                <a16:creationId xmlns:a16="http://schemas.microsoft.com/office/drawing/2014/main" id="{3EDCD581-88A3-7087-7FEE-A91845490ABA}"/>
              </a:ext>
            </a:extLst>
          </p:cNvPr>
          <p:cNvSpPr txBox="1"/>
          <p:nvPr/>
        </p:nvSpPr>
        <p:spPr>
          <a:xfrm>
            <a:off x="3485989" y="160393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队尾</a:t>
            </a:r>
          </a:p>
        </p:txBody>
      </p:sp>
      <p:sp>
        <p:nvSpPr>
          <p:cNvPr id="32" name="文本框 31">
            <a:extLst>
              <a:ext uri="{FF2B5EF4-FFF2-40B4-BE49-F238E27FC236}">
                <a16:creationId xmlns:a16="http://schemas.microsoft.com/office/drawing/2014/main" id="{5FD57AF9-A169-DDCB-797D-B6D490D46E1B}"/>
              </a:ext>
            </a:extLst>
          </p:cNvPr>
          <p:cNvSpPr txBox="1"/>
          <p:nvPr/>
        </p:nvSpPr>
        <p:spPr>
          <a:xfrm>
            <a:off x="4674372" y="5551760"/>
            <a:ext cx="221149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队尾元素</a:t>
            </a:r>
          </a:p>
        </p:txBody>
      </p:sp>
      <p:sp>
        <p:nvSpPr>
          <p:cNvPr id="33" name="文本框 32">
            <a:extLst>
              <a:ext uri="{FF2B5EF4-FFF2-40B4-BE49-F238E27FC236}">
                <a16:creationId xmlns:a16="http://schemas.microsoft.com/office/drawing/2014/main" id="{855F9D12-732E-360D-9314-984681D16D36}"/>
              </a:ext>
            </a:extLst>
          </p:cNvPr>
          <p:cNvSpPr txBox="1"/>
          <p:nvPr/>
        </p:nvSpPr>
        <p:spPr>
          <a:xfrm>
            <a:off x="6885869" y="5567959"/>
            <a:ext cx="221149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队头元素</a:t>
            </a:r>
          </a:p>
        </p:txBody>
      </p:sp>
      <p:sp>
        <p:nvSpPr>
          <p:cNvPr id="34" name="文本框 33">
            <a:extLst>
              <a:ext uri="{FF2B5EF4-FFF2-40B4-BE49-F238E27FC236}">
                <a16:creationId xmlns:a16="http://schemas.microsoft.com/office/drawing/2014/main" id="{2814AF71-9810-2E39-EF03-F863C8302D88}"/>
              </a:ext>
            </a:extLst>
          </p:cNvPr>
          <p:cNvSpPr txBox="1"/>
          <p:nvPr/>
        </p:nvSpPr>
        <p:spPr>
          <a:xfrm>
            <a:off x="6056245" y="1397030"/>
            <a:ext cx="221149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队内元素</a:t>
            </a:r>
          </a:p>
        </p:txBody>
      </p:sp>
      <p:sp>
        <p:nvSpPr>
          <p:cNvPr id="35" name="箭头: 下 34">
            <a:extLst>
              <a:ext uri="{FF2B5EF4-FFF2-40B4-BE49-F238E27FC236}">
                <a16:creationId xmlns:a16="http://schemas.microsoft.com/office/drawing/2014/main" id="{431D5F22-C8CC-52BF-098E-A584ED9C5F76}"/>
              </a:ext>
            </a:extLst>
          </p:cNvPr>
          <p:cNvSpPr/>
          <p:nvPr/>
        </p:nvSpPr>
        <p:spPr>
          <a:xfrm flipH="1">
            <a:off x="6976365" y="2210334"/>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B3676458-1F42-676F-1643-9896BF1D42F5}"/>
              </a:ext>
            </a:extLst>
          </p:cNvPr>
          <p:cNvPicPr>
            <a:picLocks/>
          </p:cNvPicPr>
          <p:nvPr/>
        </p:nvPicPr>
        <p:blipFill>
          <a:blip r:embed="rId2">
            <a:extLst>
              <a:ext uri="{28A0092B-C50C-407E-A947-70E740481C1C}">
                <a14:useLocalDpi xmlns:a14="http://schemas.microsoft.com/office/drawing/2010/main" val="0"/>
              </a:ext>
            </a:extLst>
          </a:blip>
          <a:srcRect l="10416" r="71619" b="78333"/>
          <a:stretch>
            <a:fillRect/>
          </a:stretch>
        </p:blipFill>
        <p:spPr>
          <a:xfrm>
            <a:off x="476250" y="-6565900"/>
            <a:ext cx="1454149" cy="1714500"/>
          </a:xfrm>
          <a:prstGeom prst="rect">
            <a:avLst/>
          </a:prstGeom>
        </p:spPr>
      </p:pic>
      <p:pic>
        <p:nvPicPr>
          <p:cNvPr id="46" name="图片 45">
            <a:extLst>
              <a:ext uri="{FF2B5EF4-FFF2-40B4-BE49-F238E27FC236}">
                <a16:creationId xmlns:a16="http://schemas.microsoft.com/office/drawing/2014/main" id="{89FD9F3F-8256-33A0-DE2B-25096BC44076}"/>
              </a:ext>
            </a:extLst>
          </p:cNvPr>
          <p:cNvPicPr>
            <a:picLocks/>
          </p:cNvPicPr>
          <p:nvPr/>
        </p:nvPicPr>
        <p:blipFill>
          <a:blip r:embed="rId3">
            <a:extLst>
              <a:ext uri="{28A0092B-C50C-407E-A947-70E740481C1C}">
                <a14:useLocalDpi xmlns:a14="http://schemas.microsoft.com/office/drawing/2010/main" val="0"/>
              </a:ext>
            </a:extLst>
          </a:blip>
          <a:srcRect l="64475" t="1295" r="2232" b="64260"/>
          <a:stretch>
            <a:fillRect/>
          </a:stretch>
        </p:blipFill>
        <p:spPr>
          <a:xfrm>
            <a:off x="9734550" y="-6711950"/>
            <a:ext cx="1981200" cy="2006600"/>
          </a:xfrm>
          <a:prstGeom prst="rect">
            <a:avLst/>
          </a:prstGeom>
        </p:spPr>
      </p:pic>
      <p:sp>
        <p:nvSpPr>
          <p:cNvPr id="47" name="文本框 46">
            <a:extLst>
              <a:ext uri="{FF2B5EF4-FFF2-40B4-BE49-F238E27FC236}">
                <a16:creationId xmlns:a16="http://schemas.microsoft.com/office/drawing/2014/main" id="{9577E7A3-447C-BB1E-C9DE-4E1462F43611}"/>
              </a:ext>
            </a:extLst>
          </p:cNvPr>
          <p:cNvSpPr txBox="1"/>
          <p:nvPr/>
        </p:nvSpPr>
        <p:spPr>
          <a:xfrm>
            <a:off x="2104570" y="-5803900"/>
            <a:ext cx="599803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：骐锋，刚才栈讲完了，咱们去吃烧烤吧</a:t>
            </a:r>
          </a:p>
        </p:txBody>
      </p:sp>
      <p:sp>
        <p:nvSpPr>
          <p:cNvPr id="48" name="文本框 47">
            <a:extLst>
              <a:ext uri="{FF2B5EF4-FFF2-40B4-BE49-F238E27FC236}">
                <a16:creationId xmlns:a16="http://schemas.microsoft.com/office/drawing/2014/main" id="{5532EDEA-2B78-0DCD-D3A6-46BCF49CFAA4}"/>
              </a:ext>
            </a:extLst>
          </p:cNvPr>
          <p:cNvSpPr txBox="1"/>
          <p:nvPr/>
        </p:nvSpPr>
        <p:spPr>
          <a:xfrm>
            <a:off x="7984670" y="-4851400"/>
            <a:ext cx="155303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我看行 ：</a:t>
            </a:r>
          </a:p>
        </p:txBody>
      </p:sp>
      <p:sp>
        <p:nvSpPr>
          <p:cNvPr id="49" name="文本框 48">
            <a:extLst>
              <a:ext uri="{FF2B5EF4-FFF2-40B4-BE49-F238E27FC236}">
                <a16:creationId xmlns:a16="http://schemas.microsoft.com/office/drawing/2014/main" id="{8E06A2CC-0DE1-1A43-116E-B57B7D81900B}"/>
              </a:ext>
            </a:extLst>
          </p:cNvPr>
          <p:cNvSpPr txBox="1"/>
          <p:nvPr/>
        </p:nvSpPr>
        <p:spPr>
          <a:xfrm>
            <a:off x="2104570" y="-4144582"/>
            <a:ext cx="5998030"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：这个烧烤怎么还要排队啊，根据栈的知识</a:t>
            </a:r>
            <a:br>
              <a:rPr lang="en-US" altLang="zh-CN"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不是应该先到后吃吗，那我们后到应该先吃</a:t>
            </a:r>
          </a:p>
        </p:txBody>
      </p:sp>
      <p:sp>
        <p:nvSpPr>
          <p:cNvPr id="50" name="文本框 49">
            <a:extLst>
              <a:ext uri="{FF2B5EF4-FFF2-40B4-BE49-F238E27FC236}">
                <a16:creationId xmlns:a16="http://schemas.microsoft.com/office/drawing/2014/main" id="{8E67EF35-83E7-F5EE-7189-D8400FFB6A5F}"/>
              </a:ext>
            </a:extLst>
          </p:cNvPr>
          <p:cNvSpPr txBox="1"/>
          <p:nvPr/>
        </p:nvSpPr>
        <p:spPr>
          <a:xfrm>
            <a:off x="3048000" y="-2929929"/>
            <a:ext cx="706120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马哥，排队的知识是队列，你那行为是插队 ：</a:t>
            </a:r>
          </a:p>
        </p:txBody>
      </p:sp>
      <p:sp>
        <p:nvSpPr>
          <p:cNvPr id="51" name="文本框 50">
            <a:extLst>
              <a:ext uri="{FF2B5EF4-FFF2-40B4-BE49-F238E27FC236}">
                <a16:creationId xmlns:a16="http://schemas.microsoft.com/office/drawing/2014/main" id="{145D90D0-1363-EC79-2126-0677EC3ADFAC}"/>
              </a:ext>
            </a:extLst>
          </p:cNvPr>
          <p:cNvSpPr txBox="1"/>
          <p:nvPr/>
        </p:nvSpPr>
        <p:spPr>
          <a:xfrm>
            <a:off x="3657600" y="-2319298"/>
            <a:ext cx="588010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你是不是忘了队列的知识点，让我教你 ：</a:t>
            </a:r>
          </a:p>
        </p:txBody>
      </p:sp>
      <p:sp>
        <p:nvSpPr>
          <p:cNvPr id="52" name="文本框 51">
            <a:extLst>
              <a:ext uri="{FF2B5EF4-FFF2-40B4-BE49-F238E27FC236}">
                <a16:creationId xmlns:a16="http://schemas.microsoft.com/office/drawing/2014/main" id="{7D73C833-8BFE-169E-593A-ECCEDC8A7CFF}"/>
              </a:ext>
            </a:extLst>
          </p:cNvPr>
          <p:cNvSpPr txBox="1"/>
          <p:nvPr/>
        </p:nvSpPr>
        <p:spPr>
          <a:xfrm>
            <a:off x="2104570" y="-1284933"/>
            <a:ext cx="5998030"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：好吧，学完队列在去吃烧烤</a:t>
            </a:r>
          </a:p>
        </p:txBody>
      </p:sp>
    </p:spTree>
    <p:extLst>
      <p:ext uri="{BB962C8B-B14F-4D97-AF65-F5344CB8AC3E}">
        <p14:creationId xmlns:p14="http://schemas.microsoft.com/office/powerpoint/2010/main" val="711924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7" grpId="0" animBg="1"/>
      <p:bldP spid="18" grpId="0" animBg="1"/>
      <p:bldP spid="19" grpId="0" animBg="1"/>
      <p:bldP spid="20" grpId="0" animBg="1"/>
      <p:bldP spid="23" grpId="0" animBg="1"/>
      <p:bldP spid="24" grpId="0" animBg="1"/>
      <p:bldP spid="25" grpId="0" animBg="1"/>
      <p:bldP spid="26" grpId="0"/>
      <p:bldP spid="31" grpId="0"/>
      <p:bldP spid="32" grpId="0"/>
      <p:bldP spid="33" grpId="0"/>
      <p:bldP spid="34" grpId="0"/>
      <p:bldP spid="3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EF966-E033-9D77-F9C3-A440FEFC4B9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F3EB3F0-7996-2151-0451-6E361CE0FCA4}"/>
              </a:ext>
            </a:extLst>
          </p:cNvPr>
          <p:cNvSpPr txBox="1"/>
          <p:nvPr/>
        </p:nvSpPr>
        <p:spPr>
          <a:xfrm>
            <a:off x="137886" y="-1077065"/>
            <a:ext cx="1191622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从刚才的对话可以看到，队列就是排队的情况（插队不算）</a:t>
            </a:r>
          </a:p>
        </p:txBody>
      </p:sp>
      <p:grpSp>
        <p:nvGrpSpPr>
          <p:cNvPr id="8" name="组合 7">
            <a:extLst>
              <a:ext uri="{FF2B5EF4-FFF2-40B4-BE49-F238E27FC236}">
                <a16:creationId xmlns:a16="http://schemas.microsoft.com/office/drawing/2014/main" id="{DDA88725-BCC8-74B2-180B-22C835E7514B}"/>
              </a:ext>
            </a:extLst>
          </p:cNvPr>
          <p:cNvGrpSpPr/>
          <p:nvPr/>
        </p:nvGrpSpPr>
        <p:grpSpPr>
          <a:xfrm>
            <a:off x="2983778" y="246590"/>
            <a:ext cx="4729317" cy="1284515"/>
            <a:chOff x="2104570" y="3124200"/>
            <a:chExt cx="5880100" cy="1284515"/>
          </a:xfrm>
        </p:grpSpPr>
        <p:cxnSp>
          <p:nvCxnSpPr>
            <p:cNvPr id="4" name="直接连接符 3">
              <a:extLst>
                <a:ext uri="{FF2B5EF4-FFF2-40B4-BE49-F238E27FC236}">
                  <a16:creationId xmlns:a16="http://schemas.microsoft.com/office/drawing/2014/main" id="{E6C596CF-7CAD-841A-9C67-44FBAD807714}"/>
                </a:ext>
              </a:extLst>
            </p:cNvPr>
            <p:cNvCxnSpPr>
              <a:cxnSpLocks/>
            </p:cNvCxnSpPr>
            <p:nvPr/>
          </p:nvCxnSpPr>
          <p:spPr>
            <a:xfrm>
              <a:off x="2104570" y="3124200"/>
              <a:ext cx="5880100"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D8529EF-02E8-0300-E85C-210B730ABA12}"/>
                </a:ext>
              </a:extLst>
            </p:cNvPr>
            <p:cNvCxnSpPr>
              <a:cxnSpLocks/>
            </p:cNvCxnSpPr>
            <p:nvPr/>
          </p:nvCxnSpPr>
          <p:spPr>
            <a:xfrm>
              <a:off x="2104570" y="4408715"/>
              <a:ext cx="5880100"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箭头: 下 12">
            <a:extLst>
              <a:ext uri="{FF2B5EF4-FFF2-40B4-BE49-F238E27FC236}">
                <a16:creationId xmlns:a16="http://schemas.microsoft.com/office/drawing/2014/main" id="{D29307F0-8EC1-90A3-0B2E-64E066DE44CC}"/>
              </a:ext>
            </a:extLst>
          </p:cNvPr>
          <p:cNvSpPr/>
          <p:nvPr/>
        </p:nvSpPr>
        <p:spPr>
          <a:xfrm rot="3236694" flipH="1">
            <a:off x="8500754" y="-5543755"/>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8C44C493-318E-C469-12C6-5357A3FA8A6E}"/>
              </a:ext>
            </a:extLst>
          </p:cNvPr>
          <p:cNvCxnSpPr>
            <a:cxnSpLocks/>
          </p:cNvCxnSpPr>
          <p:nvPr/>
        </p:nvCxnSpPr>
        <p:spPr>
          <a:xfrm>
            <a:off x="8141929" y="-4836257"/>
            <a:ext cx="0" cy="266834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FE2E0623-696E-EB77-1366-CB7F1779CF52}"/>
              </a:ext>
            </a:extLst>
          </p:cNvPr>
          <p:cNvSpPr/>
          <p:nvPr/>
        </p:nvSpPr>
        <p:spPr>
          <a:xfrm>
            <a:off x="7005588" y="396006"/>
            <a:ext cx="432616" cy="985683"/>
          </a:xfrm>
          <a:prstGeom prst="roundRect">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18" name="矩形: 圆角 17">
            <a:extLst>
              <a:ext uri="{FF2B5EF4-FFF2-40B4-BE49-F238E27FC236}">
                <a16:creationId xmlns:a16="http://schemas.microsoft.com/office/drawing/2014/main" id="{FBED92DF-2D17-E4D6-1A59-6F3F61A7CCF3}"/>
              </a:ext>
            </a:extLst>
          </p:cNvPr>
          <p:cNvSpPr/>
          <p:nvPr/>
        </p:nvSpPr>
        <p:spPr>
          <a:xfrm>
            <a:off x="6347243" y="396006"/>
            <a:ext cx="432616" cy="985683"/>
          </a:xfrm>
          <a:prstGeom prst="roundRect">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9" name="矩形: 圆角 18">
            <a:extLst>
              <a:ext uri="{FF2B5EF4-FFF2-40B4-BE49-F238E27FC236}">
                <a16:creationId xmlns:a16="http://schemas.microsoft.com/office/drawing/2014/main" id="{460CB6E4-A5B3-46C9-0757-CC46727EB25A}"/>
              </a:ext>
            </a:extLst>
          </p:cNvPr>
          <p:cNvSpPr/>
          <p:nvPr/>
        </p:nvSpPr>
        <p:spPr>
          <a:xfrm>
            <a:off x="5688898" y="388999"/>
            <a:ext cx="432616" cy="985683"/>
          </a:xfrm>
          <a:prstGeom prst="roundRect">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0" name="矩形: 圆角 19">
            <a:extLst>
              <a:ext uri="{FF2B5EF4-FFF2-40B4-BE49-F238E27FC236}">
                <a16:creationId xmlns:a16="http://schemas.microsoft.com/office/drawing/2014/main" id="{CA043503-EC26-A244-929A-E218AA3663FE}"/>
              </a:ext>
            </a:extLst>
          </p:cNvPr>
          <p:cNvSpPr/>
          <p:nvPr/>
        </p:nvSpPr>
        <p:spPr>
          <a:xfrm>
            <a:off x="5057141" y="388998"/>
            <a:ext cx="432616" cy="985683"/>
          </a:xfrm>
          <a:prstGeom prst="roundRect">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cxnSp>
        <p:nvCxnSpPr>
          <p:cNvPr id="22" name="直接连接符 21">
            <a:extLst>
              <a:ext uri="{FF2B5EF4-FFF2-40B4-BE49-F238E27FC236}">
                <a16:creationId xmlns:a16="http://schemas.microsoft.com/office/drawing/2014/main" id="{82FE5F19-11D8-BB67-28EC-0305A698FEE5}"/>
              </a:ext>
            </a:extLst>
          </p:cNvPr>
          <p:cNvCxnSpPr>
            <a:cxnSpLocks/>
          </p:cNvCxnSpPr>
          <p:nvPr/>
        </p:nvCxnSpPr>
        <p:spPr>
          <a:xfrm>
            <a:off x="5403645" y="-4836257"/>
            <a:ext cx="0" cy="266834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箭头: 下 22">
            <a:extLst>
              <a:ext uri="{FF2B5EF4-FFF2-40B4-BE49-F238E27FC236}">
                <a16:creationId xmlns:a16="http://schemas.microsoft.com/office/drawing/2014/main" id="{F038FA23-FF68-5D45-8412-7B9EE7B147A2}"/>
              </a:ext>
            </a:extLst>
          </p:cNvPr>
          <p:cNvSpPr/>
          <p:nvPr/>
        </p:nvSpPr>
        <p:spPr>
          <a:xfrm rot="18365906" flipH="1">
            <a:off x="4897670" y="-5584184"/>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69261FC3-B061-5AA2-1E0D-23A3D34438C4}"/>
              </a:ext>
            </a:extLst>
          </p:cNvPr>
          <p:cNvSpPr/>
          <p:nvPr/>
        </p:nvSpPr>
        <p:spPr>
          <a:xfrm rot="10800000" flipH="1">
            <a:off x="7713095" y="-2932943"/>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229C4B15-742E-1B0C-5A67-8376D1F27041}"/>
              </a:ext>
            </a:extLst>
          </p:cNvPr>
          <p:cNvSpPr/>
          <p:nvPr/>
        </p:nvSpPr>
        <p:spPr>
          <a:xfrm rot="10800000" flipH="1">
            <a:off x="5687307" y="-2886913"/>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CF907DC-07EE-EB43-305C-2E5ACE28F08D}"/>
              </a:ext>
            </a:extLst>
          </p:cNvPr>
          <p:cNvSpPr txBox="1"/>
          <p:nvPr/>
        </p:nvSpPr>
        <p:spPr>
          <a:xfrm>
            <a:off x="8593568" y="545898"/>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队头</a:t>
            </a:r>
          </a:p>
        </p:txBody>
      </p:sp>
      <p:sp>
        <p:nvSpPr>
          <p:cNvPr id="31" name="文本框 30">
            <a:extLst>
              <a:ext uri="{FF2B5EF4-FFF2-40B4-BE49-F238E27FC236}">
                <a16:creationId xmlns:a16="http://schemas.microsoft.com/office/drawing/2014/main" id="{BB970D3E-EFA8-21B5-AEF4-71A1FBA548DC}"/>
              </a:ext>
            </a:extLst>
          </p:cNvPr>
          <p:cNvSpPr txBox="1"/>
          <p:nvPr/>
        </p:nvSpPr>
        <p:spPr>
          <a:xfrm>
            <a:off x="1161889" y="565681"/>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队尾</a:t>
            </a:r>
          </a:p>
        </p:txBody>
      </p:sp>
      <p:sp>
        <p:nvSpPr>
          <p:cNvPr id="32" name="文本框 31">
            <a:extLst>
              <a:ext uri="{FF2B5EF4-FFF2-40B4-BE49-F238E27FC236}">
                <a16:creationId xmlns:a16="http://schemas.microsoft.com/office/drawing/2014/main" id="{B6ABE445-7DBA-DEDC-BA68-52B34FB957A6}"/>
              </a:ext>
            </a:extLst>
          </p:cNvPr>
          <p:cNvSpPr txBox="1"/>
          <p:nvPr/>
        </p:nvSpPr>
        <p:spPr>
          <a:xfrm>
            <a:off x="4674372" y="-1977293"/>
            <a:ext cx="221149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队尾元素</a:t>
            </a:r>
          </a:p>
        </p:txBody>
      </p:sp>
      <p:sp>
        <p:nvSpPr>
          <p:cNvPr id="33" name="文本框 32">
            <a:extLst>
              <a:ext uri="{FF2B5EF4-FFF2-40B4-BE49-F238E27FC236}">
                <a16:creationId xmlns:a16="http://schemas.microsoft.com/office/drawing/2014/main" id="{8B63787A-45B3-9983-548A-BB0389AE918C}"/>
              </a:ext>
            </a:extLst>
          </p:cNvPr>
          <p:cNvSpPr txBox="1"/>
          <p:nvPr/>
        </p:nvSpPr>
        <p:spPr>
          <a:xfrm>
            <a:off x="6885869" y="-1961094"/>
            <a:ext cx="221149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队头元素</a:t>
            </a:r>
          </a:p>
        </p:txBody>
      </p:sp>
      <p:sp>
        <p:nvSpPr>
          <p:cNvPr id="34" name="文本框 33">
            <a:extLst>
              <a:ext uri="{FF2B5EF4-FFF2-40B4-BE49-F238E27FC236}">
                <a16:creationId xmlns:a16="http://schemas.microsoft.com/office/drawing/2014/main" id="{4E1EEDD2-6892-63EC-90B4-2266B7A482D1}"/>
              </a:ext>
            </a:extLst>
          </p:cNvPr>
          <p:cNvSpPr txBox="1"/>
          <p:nvPr/>
        </p:nvSpPr>
        <p:spPr>
          <a:xfrm>
            <a:off x="6056245" y="-6132023"/>
            <a:ext cx="2211497"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队内元素</a:t>
            </a:r>
          </a:p>
        </p:txBody>
      </p:sp>
      <p:sp>
        <p:nvSpPr>
          <p:cNvPr id="35" name="箭头: 下 34">
            <a:extLst>
              <a:ext uri="{FF2B5EF4-FFF2-40B4-BE49-F238E27FC236}">
                <a16:creationId xmlns:a16="http://schemas.microsoft.com/office/drawing/2014/main" id="{A390732D-65E8-2CDE-2B97-2E80F4E823B2}"/>
              </a:ext>
            </a:extLst>
          </p:cNvPr>
          <p:cNvSpPr/>
          <p:nvPr/>
        </p:nvSpPr>
        <p:spPr>
          <a:xfrm flipH="1">
            <a:off x="6976365" y="-5318719"/>
            <a:ext cx="185629" cy="909619"/>
          </a:xfrm>
          <a:prstGeom prst="down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F471152-1CB5-AA1C-0B02-E1565CD8EBA3}"/>
              </a:ext>
            </a:extLst>
          </p:cNvPr>
          <p:cNvSpPr txBox="1"/>
          <p:nvPr/>
        </p:nvSpPr>
        <p:spPr>
          <a:xfrm>
            <a:off x="51572" y="2394589"/>
            <a:ext cx="1191622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队列一种是允许在队尾进入，队头离开的容器。</a:t>
            </a:r>
          </a:p>
        </p:txBody>
      </p:sp>
      <p:sp>
        <p:nvSpPr>
          <p:cNvPr id="5" name="文本框 4">
            <a:extLst>
              <a:ext uri="{FF2B5EF4-FFF2-40B4-BE49-F238E27FC236}">
                <a16:creationId xmlns:a16="http://schemas.microsoft.com/office/drawing/2014/main" id="{D6F98650-F405-3EA0-B5B1-496A1A543823}"/>
              </a:ext>
            </a:extLst>
          </p:cNvPr>
          <p:cNvSpPr txBox="1"/>
          <p:nvPr/>
        </p:nvSpPr>
        <p:spPr>
          <a:xfrm>
            <a:off x="51572" y="3105834"/>
            <a:ext cx="1191622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队列只允许从队尾进入（插入）</a:t>
            </a:r>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队头离开（删除）</a:t>
            </a:r>
          </a:p>
        </p:txBody>
      </p:sp>
      <p:sp>
        <p:nvSpPr>
          <p:cNvPr id="6" name="文本框 5">
            <a:extLst>
              <a:ext uri="{FF2B5EF4-FFF2-40B4-BE49-F238E27FC236}">
                <a16:creationId xmlns:a16="http://schemas.microsoft.com/office/drawing/2014/main" id="{AFFAF3F3-6CD2-3CB7-F9C2-0CCF75BC18A3}"/>
              </a:ext>
            </a:extLst>
          </p:cNvPr>
          <p:cNvSpPr txBox="1"/>
          <p:nvPr/>
        </p:nvSpPr>
        <p:spPr>
          <a:xfrm>
            <a:off x="51572" y="3817079"/>
            <a:ext cx="1191622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队内元素想要离开，必须确保自己在队头元素位置</a:t>
            </a:r>
          </a:p>
        </p:txBody>
      </p:sp>
      <p:sp>
        <p:nvSpPr>
          <p:cNvPr id="10" name="文本框 9">
            <a:extLst>
              <a:ext uri="{FF2B5EF4-FFF2-40B4-BE49-F238E27FC236}">
                <a16:creationId xmlns:a16="http://schemas.microsoft.com/office/drawing/2014/main" id="{B75E7DCE-BC27-7758-F572-DC0C19ABF90D}"/>
              </a:ext>
            </a:extLst>
          </p:cNvPr>
          <p:cNvSpPr txBox="1"/>
          <p:nvPr/>
        </p:nvSpPr>
        <p:spPr>
          <a:xfrm>
            <a:off x="75860" y="4542587"/>
            <a:ext cx="1191622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所以可以看出，队列与栈不同，队列先到先得</a:t>
            </a:r>
          </a:p>
        </p:txBody>
      </p:sp>
      <p:sp>
        <p:nvSpPr>
          <p:cNvPr id="16" name="文本框 15">
            <a:extLst>
              <a:ext uri="{FF2B5EF4-FFF2-40B4-BE49-F238E27FC236}">
                <a16:creationId xmlns:a16="http://schemas.microsoft.com/office/drawing/2014/main" id="{7A14E2E9-6167-5727-4C10-6A67AA6F5162}"/>
              </a:ext>
            </a:extLst>
          </p:cNvPr>
          <p:cNvSpPr txBox="1"/>
          <p:nvPr/>
        </p:nvSpPr>
        <p:spPr>
          <a:xfrm>
            <a:off x="749359" y="5326895"/>
            <a:ext cx="2140738" cy="1200329"/>
          </a:xfrm>
          <a:prstGeom prst="rect">
            <a:avLst/>
          </a:prstGeom>
          <a:noFill/>
        </p:spPr>
        <p:txBody>
          <a:bodyPr wrap="square" rtlCol="0">
            <a:spAutoFit/>
          </a:bodyPr>
          <a:lstStyle/>
          <a:p>
            <a:r>
              <a:rPr lang="zh-CN" altLang="en-US" sz="7200" dirty="0">
                <a:latin typeface="宋体" panose="02010600030101010101" pitchFamily="2" charset="-122"/>
                <a:ea typeface="宋体" panose="02010600030101010101" pitchFamily="2" charset="-122"/>
              </a:rPr>
              <a:t>结论</a:t>
            </a:r>
          </a:p>
        </p:txBody>
      </p:sp>
      <p:sp>
        <p:nvSpPr>
          <p:cNvPr id="36" name="文本框 35">
            <a:extLst>
              <a:ext uri="{FF2B5EF4-FFF2-40B4-BE49-F238E27FC236}">
                <a16:creationId xmlns:a16="http://schemas.microsoft.com/office/drawing/2014/main" id="{1A78E906-F4C6-15C4-5416-0F93453A85AF}"/>
              </a:ext>
            </a:extLst>
          </p:cNvPr>
          <p:cNvSpPr txBox="1"/>
          <p:nvPr/>
        </p:nvSpPr>
        <p:spPr>
          <a:xfrm>
            <a:off x="6494764" y="5326895"/>
            <a:ext cx="4586557" cy="1200329"/>
          </a:xfrm>
          <a:prstGeom prst="rect">
            <a:avLst/>
          </a:prstGeom>
          <a:noFill/>
        </p:spPr>
        <p:txBody>
          <a:bodyPr wrap="square" rtlCol="0">
            <a:spAutoFit/>
          </a:bodyPr>
          <a:lstStyle/>
          <a:p>
            <a:r>
              <a:rPr lang="zh-CN" altLang="en-US" sz="7200" dirty="0">
                <a:latin typeface="宋体" panose="02010600030101010101" pitchFamily="2" charset="-122"/>
                <a:ea typeface="宋体" panose="02010600030101010101" pitchFamily="2" charset="-122"/>
              </a:rPr>
              <a:t>先进先出</a:t>
            </a:r>
          </a:p>
        </p:txBody>
      </p:sp>
      <p:pic>
        <p:nvPicPr>
          <p:cNvPr id="37" name="图片 36">
            <a:extLst>
              <a:ext uri="{FF2B5EF4-FFF2-40B4-BE49-F238E27FC236}">
                <a16:creationId xmlns:a16="http://schemas.microsoft.com/office/drawing/2014/main" id="{FB4D4FCF-D0AE-68A8-1789-847FDCA2E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835" y="2775617"/>
            <a:ext cx="2581275" cy="1504950"/>
          </a:xfrm>
          <a:prstGeom prst="rect">
            <a:avLst/>
          </a:prstGeom>
        </p:spPr>
      </p:pic>
    </p:spTree>
    <p:extLst>
      <p:ext uri="{BB962C8B-B14F-4D97-AF65-F5344CB8AC3E}">
        <p14:creationId xmlns:p14="http://schemas.microsoft.com/office/powerpoint/2010/main" val="127721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10" grpId="0"/>
      <p:bldP spid="16" grpId="0"/>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77669-F434-A19F-F459-D2F0C41669D5}"/>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914D164A-BE89-CDA8-4234-8A2C20BCF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0880" y="2775617"/>
            <a:ext cx="2581275" cy="1504950"/>
          </a:xfrm>
          <a:prstGeom prst="rect">
            <a:avLst/>
          </a:prstGeom>
        </p:spPr>
      </p:pic>
      <p:sp>
        <p:nvSpPr>
          <p:cNvPr id="12" name="文本框 11">
            <a:extLst>
              <a:ext uri="{FF2B5EF4-FFF2-40B4-BE49-F238E27FC236}">
                <a16:creationId xmlns:a16="http://schemas.microsoft.com/office/drawing/2014/main" id="{2135D6D8-80FC-F9C7-5AED-7B9C6E6330A8}"/>
              </a:ext>
            </a:extLst>
          </p:cNvPr>
          <p:cNvSpPr txBox="1"/>
          <p:nvPr/>
        </p:nvSpPr>
        <p:spPr>
          <a:xfrm>
            <a:off x="47170" y="84425"/>
            <a:ext cx="481979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队列的一些可视化</a:t>
            </a:r>
          </a:p>
        </p:txBody>
      </p:sp>
      <p:sp>
        <p:nvSpPr>
          <p:cNvPr id="14" name="文本框 13">
            <a:extLst>
              <a:ext uri="{FF2B5EF4-FFF2-40B4-BE49-F238E27FC236}">
                <a16:creationId xmlns:a16="http://schemas.microsoft.com/office/drawing/2014/main" id="{A0AF6FE0-615C-20A3-3830-7FB3C797EAE9}"/>
              </a:ext>
            </a:extLst>
          </p:cNvPr>
          <p:cNvSpPr txBox="1"/>
          <p:nvPr/>
        </p:nvSpPr>
        <p:spPr>
          <a:xfrm>
            <a:off x="928913" y="5900635"/>
            <a:ext cx="177074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空队列</a:t>
            </a:r>
          </a:p>
        </p:txBody>
      </p:sp>
      <p:sp>
        <p:nvSpPr>
          <p:cNvPr id="21" name="文本框 20">
            <a:extLst>
              <a:ext uri="{FF2B5EF4-FFF2-40B4-BE49-F238E27FC236}">
                <a16:creationId xmlns:a16="http://schemas.microsoft.com/office/drawing/2014/main" id="{40705F68-08CB-96CA-996D-139636F3A9CF}"/>
              </a:ext>
            </a:extLst>
          </p:cNvPr>
          <p:cNvSpPr txBox="1"/>
          <p:nvPr/>
        </p:nvSpPr>
        <p:spPr>
          <a:xfrm>
            <a:off x="5521810" y="590063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入队</a:t>
            </a:r>
          </a:p>
        </p:txBody>
      </p:sp>
      <p:sp>
        <p:nvSpPr>
          <p:cNvPr id="27" name="文本框 26">
            <a:extLst>
              <a:ext uri="{FF2B5EF4-FFF2-40B4-BE49-F238E27FC236}">
                <a16:creationId xmlns:a16="http://schemas.microsoft.com/office/drawing/2014/main" id="{50E8A8D5-4271-F791-E79C-88B39AC67D06}"/>
              </a:ext>
            </a:extLst>
          </p:cNvPr>
          <p:cNvSpPr txBox="1"/>
          <p:nvPr/>
        </p:nvSpPr>
        <p:spPr>
          <a:xfrm>
            <a:off x="9806275" y="5900635"/>
            <a:ext cx="1306286"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出队</a:t>
            </a:r>
          </a:p>
        </p:txBody>
      </p:sp>
      <p:grpSp>
        <p:nvGrpSpPr>
          <p:cNvPr id="37" name="组合 36">
            <a:extLst>
              <a:ext uri="{FF2B5EF4-FFF2-40B4-BE49-F238E27FC236}">
                <a16:creationId xmlns:a16="http://schemas.microsoft.com/office/drawing/2014/main" id="{8E1FCC79-6F09-0AA3-0A66-C7CAE58C5C8E}"/>
              </a:ext>
            </a:extLst>
          </p:cNvPr>
          <p:cNvGrpSpPr/>
          <p:nvPr/>
        </p:nvGrpSpPr>
        <p:grpSpPr>
          <a:xfrm>
            <a:off x="752400" y="2693520"/>
            <a:ext cx="2123768" cy="834572"/>
            <a:chOff x="3490451" y="3677947"/>
            <a:chExt cx="4729317" cy="834572"/>
          </a:xfrm>
        </p:grpSpPr>
        <p:cxnSp>
          <p:nvCxnSpPr>
            <p:cNvPr id="29" name="直接连接符 28">
              <a:extLst>
                <a:ext uri="{FF2B5EF4-FFF2-40B4-BE49-F238E27FC236}">
                  <a16:creationId xmlns:a16="http://schemas.microsoft.com/office/drawing/2014/main" id="{038276FE-5314-91AE-10DD-9FDAA5C23307}"/>
                </a:ext>
              </a:extLst>
            </p:cNvPr>
            <p:cNvCxnSpPr>
              <a:cxnSpLocks/>
            </p:cNvCxnSpPr>
            <p:nvPr/>
          </p:nvCxnSpPr>
          <p:spPr>
            <a:xfrm>
              <a:off x="3490451" y="3677947"/>
              <a:ext cx="4729317"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AF2828E-951F-CAE7-AB52-63FC5C3A2936}"/>
                </a:ext>
              </a:extLst>
            </p:cNvPr>
            <p:cNvCxnSpPr>
              <a:cxnSpLocks/>
            </p:cNvCxnSpPr>
            <p:nvPr/>
          </p:nvCxnSpPr>
          <p:spPr>
            <a:xfrm>
              <a:off x="3490451" y="4512519"/>
              <a:ext cx="4729317"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BF12B4B-FE73-9E71-2CD6-61255C4A63D5}"/>
              </a:ext>
            </a:extLst>
          </p:cNvPr>
          <p:cNvGrpSpPr/>
          <p:nvPr/>
        </p:nvGrpSpPr>
        <p:grpSpPr>
          <a:xfrm>
            <a:off x="5034116" y="2691920"/>
            <a:ext cx="2123768" cy="834572"/>
            <a:chOff x="3490451" y="3677947"/>
            <a:chExt cx="4729317" cy="834572"/>
          </a:xfrm>
        </p:grpSpPr>
        <p:cxnSp>
          <p:nvCxnSpPr>
            <p:cNvPr id="39" name="直接连接符 38">
              <a:extLst>
                <a:ext uri="{FF2B5EF4-FFF2-40B4-BE49-F238E27FC236}">
                  <a16:creationId xmlns:a16="http://schemas.microsoft.com/office/drawing/2014/main" id="{CFC9D515-8D00-A141-24F1-BF17DAC6B759}"/>
                </a:ext>
              </a:extLst>
            </p:cNvPr>
            <p:cNvCxnSpPr>
              <a:cxnSpLocks/>
            </p:cNvCxnSpPr>
            <p:nvPr/>
          </p:nvCxnSpPr>
          <p:spPr>
            <a:xfrm>
              <a:off x="3490451" y="3677947"/>
              <a:ext cx="4729317"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D466DD2-198B-8B57-1C93-9687F3C27D4A}"/>
                </a:ext>
              </a:extLst>
            </p:cNvPr>
            <p:cNvCxnSpPr>
              <a:cxnSpLocks/>
            </p:cNvCxnSpPr>
            <p:nvPr/>
          </p:nvCxnSpPr>
          <p:spPr>
            <a:xfrm>
              <a:off x="3490451" y="4512519"/>
              <a:ext cx="4729317"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53C3FCDC-E733-5054-BA7F-631F4DBDFED5}"/>
              </a:ext>
            </a:extLst>
          </p:cNvPr>
          <p:cNvGrpSpPr/>
          <p:nvPr/>
        </p:nvGrpSpPr>
        <p:grpSpPr>
          <a:xfrm>
            <a:off x="9192458" y="2691920"/>
            <a:ext cx="2123768" cy="834572"/>
            <a:chOff x="3490451" y="3677947"/>
            <a:chExt cx="4729317" cy="834572"/>
          </a:xfrm>
        </p:grpSpPr>
        <p:cxnSp>
          <p:nvCxnSpPr>
            <p:cNvPr id="42" name="直接连接符 41">
              <a:extLst>
                <a:ext uri="{FF2B5EF4-FFF2-40B4-BE49-F238E27FC236}">
                  <a16:creationId xmlns:a16="http://schemas.microsoft.com/office/drawing/2014/main" id="{A75CEACB-307E-3451-CFCB-36BF18DB3292}"/>
                </a:ext>
              </a:extLst>
            </p:cNvPr>
            <p:cNvCxnSpPr>
              <a:cxnSpLocks/>
            </p:cNvCxnSpPr>
            <p:nvPr/>
          </p:nvCxnSpPr>
          <p:spPr>
            <a:xfrm>
              <a:off x="3490451" y="3677947"/>
              <a:ext cx="4729317"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2EE89ED-E22A-167D-7C2C-A697C4728F77}"/>
                </a:ext>
              </a:extLst>
            </p:cNvPr>
            <p:cNvCxnSpPr>
              <a:cxnSpLocks/>
            </p:cNvCxnSpPr>
            <p:nvPr/>
          </p:nvCxnSpPr>
          <p:spPr>
            <a:xfrm>
              <a:off x="3490451" y="4512519"/>
              <a:ext cx="4729317"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矩形: 圆角 43">
            <a:extLst>
              <a:ext uri="{FF2B5EF4-FFF2-40B4-BE49-F238E27FC236}">
                <a16:creationId xmlns:a16="http://schemas.microsoft.com/office/drawing/2014/main" id="{CFD67F29-4306-EA36-6E4E-E5B208D97835}"/>
              </a:ext>
            </a:extLst>
          </p:cNvPr>
          <p:cNvSpPr/>
          <p:nvPr/>
        </p:nvSpPr>
        <p:spPr>
          <a:xfrm>
            <a:off x="6828096" y="2775617"/>
            <a:ext cx="242587" cy="6533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6" name="矩形: 圆角 45">
            <a:extLst>
              <a:ext uri="{FF2B5EF4-FFF2-40B4-BE49-F238E27FC236}">
                <a16:creationId xmlns:a16="http://schemas.microsoft.com/office/drawing/2014/main" id="{BABB6D3E-7C26-31D5-BA32-64B3DE841526}"/>
              </a:ext>
            </a:extLst>
          </p:cNvPr>
          <p:cNvSpPr/>
          <p:nvPr/>
        </p:nvSpPr>
        <p:spPr>
          <a:xfrm>
            <a:off x="6469956" y="2775616"/>
            <a:ext cx="242587" cy="6533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7" name="矩形: 圆角 46">
            <a:extLst>
              <a:ext uri="{FF2B5EF4-FFF2-40B4-BE49-F238E27FC236}">
                <a16:creationId xmlns:a16="http://schemas.microsoft.com/office/drawing/2014/main" id="{7E16510A-6519-68C5-E529-D21525BC3757}"/>
              </a:ext>
            </a:extLst>
          </p:cNvPr>
          <p:cNvSpPr/>
          <p:nvPr/>
        </p:nvSpPr>
        <p:spPr>
          <a:xfrm>
            <a:off x="4069656" y="2775615"/>
            <a:ext cx="242587" cy="6533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8" name="矩形: 圆角 47">
            <a:extLst>
              <a:ext uri="{FF2B5EF4-FFF2-40B4-BE49-F238E27FC236}">
                <a16:creationId xmlns:a16="http://schemas.microsoft.com/office/drawing/2014/main" id="{E6D56F79-FA93-47BC-B411-F46F98359A58}"/>
              </a:ext>
            </a:extLst>
          </p:cNvPr>
          <p:cNvSpPr/>
          <p:nvPr/>
        </p:nvSpPr>
        <p:spPr>
          <a:xfrm>
            <a:off x="10991267" y="2782514"/>
            <a:ext cx="242587" cy="6533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9" name="矩形: 圆角 48">
            <a:extLst>
              <a:ext uri="{FF2B5EF4-FFF2-40B4-BE49-F238E27FC236}">
                <a16:creationId xmlns:a16="http://schemas.microsoft.com/office/drawing/2014/main" id="{677227DA-9735-823D-D58B-86A40A4D2EB9}"/>
              </a:ext>
            </a:extLst>
          </p:cNvPr>
          <p:cNvSpPr/>
          <p:nvPr/>
        </p:nvSpPr>
        <p:spPr>
          <a:xfrm>
            <a:off x="10633127" y="2782513"/>
            <a:ext cx="242587" cy="6533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50" name="矩形: 圆角 49">
            <a:extLst>
              <a:ext uri="{FF2B5EF4-FFF2-40B4-BE49-F238E27FC236}">
                <a16:creationId xmlns:a16="http://schemas.microsoft.com/office/drawing/2014/main" id="{F5ACCD04-BEDB-885A-AB0A-241593D7B071}"/>
              </a:ext>
            </a:extLst>
          </p:cNvPr>
          <p:cNvSpPr/>
          <p:nvPr/>
        </p:nvSpPr>
        <p:spPr>
          <a:xfrm>
            <a:off x="10274987" y="2782513"/>
            <a:ext cx="242587" cy="6533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1" name="矩形: 圆角 50">
            <a:extLst>
              <a:ext uri="{FF2B5EF4-FFF2-40B4-BE49-F238E27FC236}">
                <a16:creationId xmlns:a16="http://schemas.microsoft.com/office/drawing/2014/main" id="{F38C68BE-A815-776D-F208-0141421B2677}"/>
              </a:ext>
            </a:extLst>
          </p:cNvPr>
          <p:cNvSpPr/>
          <p:nvPr/>
        </p:nvSpPr>
        <p:spPr>
          <a:xfrm>
            <a:off x="9915239" y="2782513"/>
            <a:ext cx="242587" cy="6533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Tree>
    <p:extLst>
      <p:ext uri="{BB962C8B-B14F-4D97-AF65-F5344CB8AC3E}">
        <p14:creationId xmlns:p14="http://schemas.microsoft.com/office/powerpoint/2010/main" val="29395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grpId="1" nodeType="clickEffect">
                                  <p:stCondLst>
                                    <p:cond delay="0"/>
                                  </p:stCondLst>
                                  <p:childTnLst>
                                    <p:animMotion origin="layout" path="M 5.55112E-17 -4.81481E-6 L 0.16458 -4.81481E-6 " pathEditMode="relative" rAng="0" ptsTypes="AA">
                                      <p:cBhvr>
                                        <p:cTn id="44" dur="2000" fill="hold"/>
                                        <p:tgtEl>
                                          <p:spTgt spid="47"/>
                                        </p:tgtEl>
                                        <p:attrNameLst>
                                          <p:attrName>ppt_x</p:attrName>
                                          <p:attrName>ppt_y</p:attrName>
                                        </p:attrNameLst>
                                      </p:cBhvr>
                                      <p:rCtr x="8229" y="0"/>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childTnLst>
                          </p:cTn>
                        </p:par>
                      </p:childTnLst>
                    </p:cTn>
                  </p:par>
                  <p:par>
                    <p:cTn id="69" fill="hold">
                      <p:stCondLst>
                        <p:cond delay="indefinite"/>
                      </p:stCondLst>
                      <p:childTnLst>
                        <p:par>
                          <p:cTn id="70" fill="hold">
                            <p:stCondLst>
                              <p:cond delay="0"/>
                            </p:stCondLst>
                            <p:childTnLst>
                              <p:par>
                                <p:cTn id="71" presetID="63" presetClass="path" presetSubtype="0" accel="50000" decel="50000" fill="hold" grpId="1" nodeType="clickEffect">
                                  <p:stCondLst>
                                    <p:cond delay="0"/>
                                  </p:stCondLst>
                                  <p:childTnLst>
                                    <p:animMotion origin="layout" path="M 1.66667E-6 -7.40741E-7 L 0.11562 -7.40741E-7 " pathEditMode="relative" rAng="0" ptsTypes="AA">
                                      <p:cBhvr>
                                        <p:cTn id="72" dur="2000" fill="hold"/>
                                        <p:tgtEl>
                                          <p:spTgt spid="48"/>
                                        </p:tgtEl>
                                        <p:attrNameLst>
                                          <p:attrName>ppt_x</p:attrName>
                                          <p:attrName>ppt_y</p:attrName>
                                        </p:attrNameLst>
                                      </p:cBhvr>
                                      <p:rCtr x="5781" y="0"/>
                                    </p:animMotion>
                                  </p:childTnLst>
                                </p:cTn>
                              </p:par>
                            </p:childTnLst>
                          </p:cTn>
                        </p:par>
                      </p:childTnLst>
                    </p:cTn>
                  </p:par>
                  <p:par>
                    <p:cTn id="73" fill="hold">
                      <p:stCondLst>
                        <p:cond delay="indefinite"/>
                      </p:stCondLst>
                      <p:childTnLst>
                        <p:par>
                          <p:cTn id="74" fill="hold">
                            <p:stCondLst>
                              <p:cond delay="0"/>
                            </p:stCondLst>
                            <p:childTnLst>
                              <p:par>
                                <p:cTn id="75" presetID="63" presetClass="path" presetSubtype="0" accel="50000" decel="50000" fill="hold" grpId="1" nodeType="clickEffect">
                                  <p:stCondLst>
                                    <p:cond delay="0"/>
                                  </p:stCondLst>
                                  <p:childTnLst>
                                    <p:animMotion origin="layout" path="M 2.91667E-6 -7.40741E-7 L 0.02942 -7.40741E-7 " pathEditMode="relative" rAng="0" ptsTypes="AA">
                                      <p:cBhvr>
                                        <p:cTn id="76" dur="2000" fill="hold"/>
                                        <p:tgtEl>
                                          <p:spTgt spid="51"/>
                                        </p:tgtEl>
                                        <p:attrNameLst>
                                          <p:attrName>ppt_x</p:attrName>
                                          <p:attrName>ppt_y</p:attrName>
                                        </p:attrNameLst>
                                      </p:cBhvr>
                                      <p:rCtr x="1471" y="0"/>
                                    </p:animMotion>
                                  </p:childTnLst>
                                </p:cTn>
                              </p:par>
                              <p:par>
                                <p:cTn id="77" presetID="63" presetClass="path" presetSubtype="0" accel="50000" decel="50000" fill="hold" grpId="1" nodeType="withEffect">
                                  <p:stCondLst>
                                    <p:cond delay="0"/>
                                  </p:stCondLst>
                                  <p:childTnLst>
                                    <p:animMotion origin="layout" path="M -4.16667E-6 -7.40741E-7 L 0.02943 -7.40741E-7 " pathEditMode="relative" rAng="0" ptsTypes="AA">
                                      <p:cBhvr>
                                        <p:cTn id="78" dur="2000" fill="hold"/>
                                        <p:tgtEl>
                                          <p:spTgt spid="50"/>
                                        </p:tgtEl>
                                        <p:attrNameLst>
                                          <p:attrName>ppt_x</p:attrName>
                                          <p:attrName>ppt_y</p:attrName>
                                        </p:attrNameLst>
                                      </p:cBhvr>
                                      <p:rCtr x="1484" y="0"/>
                                    </p:animMotion>
                                  </p:childTnLst>
                                </p:cTn>
                              </p:par>
                              <p:par>
                                <p:cTn id="79" presetID="63" presetClass="path" presetSubtype="0" accel="50000" decel="50000" fill="hold" grpId="1" nodeType="withEffect">
                                  <p:stCondLst>
                                    <p:cond delay="0"/>
                                  </p:stCondLst>
                                  <p:childTnLst>
                                    <p:animMotion origin="layout" path="M -1.25E-6 -7.40741E-7 L 0.02943 -7.40741E-7 " pathEditMode="relative" rAng="0" ptsTypes="AA">
                                      <p:cBhvr>
                                        <p:cTn id="80" dur="2000" fill="hold"/>
                                        <p:tgtEl>
                                          <p:spTgt spid="49"/>
                                        </p:tgtEl>
                                        <p:attrNameLst>
                                          <p:attrName>ppt_x</p:attrName>
                                          <p:attrName>ppt_y</p:attrName>
                                        </p:attrNameLst>
                                      </p:cBhvr>
                                      <p:rCtr x="1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1" grpId="0"/>
      <p:bldP spid="27" grpId="0"/>
      <p:bldP spid="44" grpId="0" animBg="1"/>
      <p:bldP spid="46" grpId="0"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8FA10-D36C-1BE3-3B42-04DAA4CC5710}"/>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52F688E7-D0AC-E6AA-5378-64B2DEFA91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143" y="2586059"/>
            <a:ext cx="8897714" cy="1685882"/>
          </a:xfrm>
          <a:prstGeom prst="rect">
            <a:avLst/>
          </a:prstGeom>
        </p:spPr>
      </p:pic>
    </p:spTree>
    <p:extLst>
      <p:ext uri="{BB962C8B-B14F-4D97-AF65-F5344CB8AC3E}">
        <p14:creationId xmlns:p14="http://schemas.microsoft.com/office/powerpoint/2010/main" val="188826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C7E2D-D3D2-600D-7AA4-579D3243BFA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EE1EBCB-6A01-5990-0534-5B7C105F2B4F}"/>
              </a:ext>
            </a:extLst>
          </p:cNvPr>
          <p:cNvSpPr txBox="1"/>
          <p:nvPr/>
        </p:nvSpPr>
        <p:spPr>
          <a:xfrm>
            <a:off x="5388112" y="2644170"/>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树</a:t>
            </a:r>
          </a:p>
        </p:txBody>
      </p:sp>
      <p:pic>
        <p:nvPicPr>
          <p:cNvPr id="4" name="图片 3">
            <a:extLst>
              <a:ext uri="{FF2B5EF4-FFF2-40B4-BE49-F238E27FC236}">
                <a16:creationId xmlns:a16="http://schemas.microsoft.com/office/drawing/2014/main" id="{83F02577-C474-78D4-C64C-676F0D409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Tree>
    <p:extLst>
      <p:ext uri="{BB962C8B-B14F-4D97-AF65-F5344CB8AC3E}">
        <p14:creationId xmlns:p14="http://schemas.microsoft.com/office/powerpoint/2010/main" val="128842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355B6-F59B-CBAD-B981-57BBF709D2F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21558C9-32CD-505F-ECE6-AEFB9C20EDE1}"/>
              </a:ext>
            </a:extLst>
          </p:cNvPr>
          <p:cNvSpPr txBox="1"/>
          <p:nvPr/>
        </p:nvSpPr>
        <p:spPr>
          <a:xfrm>
            <a:off x="5388112" y="-1942347"/>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树</a:t>
            </a:r>
          </a:p>
        </p:txBody>
      </p:sp>
      <p:pic>
        <p:nvPicPr>
          <p:cNvPr id="4" name="图片 3">
            <a:extLst>
              <a:ext uri="{FF2B5EF4-FFF2-40B4-BE49-F238E27FC236}">
                <a16:creationId xmlns:a16="http://schemas.microsoft.com/office/drawing/2014/main" id="{4A385385-A6D2-A86F-41AA-691E1AB91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145520"/>
            <a:ext cx="2581275" cy="1504950"/>
          </a:xfrm>
          <a:prstGeom prst="rect">
            <a:avLst/>
          </a:prstGeom>
        </p:spPr>
      </p:pic>
      <p:grpSp>
        <p:nvGrpSpPr>
          <p:cNvPr id="15" name="组合 14">
            <a:extLst>
              <a:ext uri="{FF2B5EF4-FFF2-40B4-BE49-F238E27FC236}">
                <a16:creationId xmlns:a16="http://schemas.microsoft.com/office/drawing/2014/main" id="{4E38A83B-4945-4722-5958-0A78375FB9A5}"/>
              </a:ext>
            </a:extLst>
          </p:cNvPr>
          <p:cNvGrpSpPr/>
          <p:nvPr/>
        </p:nvGrpSpPr>
        <p:grpSpPr>
          <a:xfrm>
            <a:off x="8232538" y="507131"/>
            <a:ext cx="3588912" cy="4807653"/>
            <a:chOff x="4150885" y="1383597"/>
            <a:chExt cx="3588912" cy="4807653"/>
          </a:xfrm>
        </p:grpSpPr>
        <p:sp>
          <p:nvSpPr>
            <p:cNvPr id="2" name="矩形 1">
              <a:extLst>
                <a:ext uri="{FF2B5EF4-FFF2-40B4-BE49-F238E27FC236}">
                  <a16:creationId xmlns:a16="http://schemas.microsoft.com/office/drawing/2014/main" id="{A34EA29B-30B6-75F4-A436-BCB8523A9CF5}"/>
                </a:ext>
              </a:extLst>
            </p:cNvPr>
            <p:cNvSpPr/>
            <p:nvPr/>
          </p:nvSpPr>
          <p:spPr>
            <a:xfrm>
              <a:off x="5791200" y="3657600"/>
              <a:ext cx="130312" cy="2533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78DC131-E631-7379-BC36-D338EBBD7A29}"/>
                </a:ext>
              </a:extLst>
            </p:cNvPr>
            <p:cNvSpPr/>
            <p:nvPr/>
          </p:nvSpPr>
          <p:spPr>
            <a:xfrm rot="19328450">
              <a:off x="5332822" y="2655292"/>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7F9BCCD-EE55-B1B6-443E-625A7BE8AED9}"/>
                </a:ext>
              </a:extLst>
            </p:cNvPr>
            <p:cNvSpPr/>
            <p:nvPr/>
          </p:nvSpPr>
          <p:spPr>
            <a:xfrm rot="1963446">
              <a:off x="6343136" y="286652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572216C-E5CB-58E7-9E55-93EFD3D18BAA}"/>
                </a:ext>
              </a:extLst>
            </p:cNvPr>
            <p:cNvSpPr/>
            <p:nvPr/>
          </p:nvSpPr>
          <p:spPr>
            <a:xfrm rot="1235251">
              <a:off x="6095487" y="238869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46A736B-B6DE-6871-356C-10CA7691399C}"/>
                </a:ext>
              </a:extLst>
            </p:cNvPr>
            <p:cNvSpPr/>
            <p:nvPr/>
          </p:nvSpPr>
          <p:spPr>
            <a:xfrm rot="3403292">
              <a:off x="7225924" y="2229791"/>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FBF727B-CE1F-C179-A2C5-DFAF4EEBE744}"/>
                </a:ext>
              </a:extLst>
            </p:cNvPr>
            <p:cNvSpPr/>
            <p:nvPr/>
          </p:nvSpPr>
          <p:spPr>
            <a:xfrm rot="1609781">
              <a:off x="6812204" y="196144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DA74327-70C0-BA84-299E-8DCE7D317D5F}"/>
                </a:ext>
              </a:extLst>
            </p:cNvPr>
            <p:cNvSpPr/>
            <p:nvPr/>
          </p:nvSpPr>
          <p:spPr>
            <a:xfrm rot="21062494">
              <a:off x="6040707" y="138359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3A4F2ED-9EF8-3043-C125-6CE847162646}"/>
                </a:ext>
              </a:extLst>
            </p:cNvPr>
            <p:cNvSpPr/>
            <p:nvPr/>
          </p:nvSpPr>
          <p:spPr>
            <a:xfrm rot="1095163">
              <a:off x="6452295" y="140084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4D13184-25A6-5638-1985-A6FC3AE30DCC}"/>
                </a:ext>
              </a:extLst>
            </p:cNvPr>
            <p:cNvSpPr/>
            <p:nvPr/>
          </p:nvSpPr>
          <p:spPr>
            <a:xfrm>
              <a:off x="5063016" y="1673894"/>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53E1456-FB3B-F7C2-EBC6-551C5A3ED208}"/>
                </a:ext>
              </a:extLst>
            </p:cNvPr>
            <p:cNvSpPr/>
            <p:nvPr/>
          </p:nvSpPr>
          <p:spPr>
            <a:xfrm rot="19429566">
              <a:off x="4700585" y="1800715"/>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62D3552-B7C5-4F58-0B4B-05FA305C4915}"/>
                </a:ext>
              </a:extLst>
            </p:cNvPr>
            <p:cNvSpPr/>
            <p:nvPr/>
          </p:nvSpPr>
          <p:spPr>
            <a:xfrm rot="18276550">
              <a:off x="4554178" y="2089650"/>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4F91E354-0E2A-A7AA-2DCE-6761E01BD9AD}"/>
              </a:ext>
            </a:extLst>
          </p:cNvPr>
          <p:cNvSpPr txBox="1"/>
          <p:nvPr/>
        </p:nvSpPr>
        <p:spPr>
          <a:xfrm>
            <a:off x="181079" y="183966"/>
            <a:ext cx="5000521"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首先给大家看一幅画。</a:t>
            </a:r>
          </a:p>
        </p:txBody>
      </p:sp>
      <p:sp>
        <p:nvSpPr>
          <p:cNvPr id="18" name="文本框 17">
            <a:extLst>
              <a:ext uri="{FF2B5EF4-FFF2-40B4-BE49-F238E27FC236}">
                <a16:creationId xmlns:a16="http://schemas.microsoft.com/office/drawing/2014/main" id="{68B23837-EBA5-88FE-7246-225031328214}"/>
              </a:ext>
            </a:extLst>
          </p:cNvPr>
          <p:cNvSpPr txBox="1"/>
          <p:nvPr/>
        </p:nvSpPr>
        <p:spPr>
          <a:xfrm>
            <a:off x="181078" y="830297"/>
            <a:ext cx="562296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这是著名抽象意识派大师</a:t>
            </a:r>
          </a:p>
        </p:txBody>
      </p:sp>
      <p:sp>
        <p:nvSpPr>
          <p:cNvPr id="19" name="文本框 18">
            <a:extLst>
              <a:ext uri="{FF2B5EF4-FFF2-40B4-BE49-F238E27FC236}">
                <a16:creationId xmlns:a16="http://schemas.microsoft.com/office/drawing/2014/main" id="{79E99448-157D-5C06-CD62-D5A0674A4E6F}"/>
              </a:ext>
            </a:extLst>
          </p:cNvPr>
          <p:cNvSpPr txBox="1"/>
          <p:nvPr/>
        </p:nvSpPr>
        <p:spPr>
          <a:xfrm>
            <a:off x="181078" y="1573744"/>
            <a:ext cx="562296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沃兹基华德 的重磅作品</a:t>
            </a:r>
          </a:p>
        </p:txBody>
      </p:sp>
      <p:sp>
        <p:nvSpPr>
          <p:cNvPr id="20" name="文本框 19">
            <a:extLst>
              <a:ext uri="{FF2B5EF4-FFF2-40B4-BE49-F238E27FC236}">
                <a16:creationId xmlns:a16="http://schemas.microsoft.com/office/drawing/2014/main" id="{ADA76485-E643-A674-CCCE-6AF042235099}"/>
              </a:ext>
            </a:extLst>
          </p:cNvPr>
          <p:cNvSpPr txBox="1"/>
          <p:nvPr/>
        </p:nvSpPr>
        <p:spPr>
          <a:xfrm>
            <a:off x="176367" y="2274965"/>
            <a:ext cx="423852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作品名字是</a:t>
            </a:r>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树</a:t>
            </a:r>
            <a:r>
              <a:rPr lang="en-US" altLang="zh-CN" sz="3600" dirty="0">
                <a:latin typeface="宋体" panose="02010600030101010101" pitchFamily="2" charset="-122"/>
                <a:ea typeface="宋体" panose="02010600030101010101" pitchFamily="2" charset="-122"/>
              </a:rPr>
              <a:t>》</a:t>
            </a:r>
            <a:endParaRPr lang="zh-CN" altLang="en-US" sz="36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01B0D117-1410-2096-EF67-403C69488248}"/>
              </a:ext>
            </a:extLst>
          </p:cNvPr>
          <p:cNvSpPr txBox="1"/>
          <p:nvPr/>
        </p:nvSpPr>
        <p:spPr>
          <a:xfrm>
            <a:off x="2068040" y="3664743"/>
            <a:ext cx="664014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：可惜我的艺术鉴赏有限</a:t>
            </a:r>
          </a:p>
        </p:txBody>
      </p:sp>
      <p:pic>
        <p:nvPicPr>
          <p:cNvPr id="23" name="图片 22">
            <a:extLst>
              <a:ext uri="{FF2B5EF4-FFF2-40B4-BE49-F238E27FC236}">
                <a16:creationId xmlns:a16="http://schemas.microsoft.com/office/drawing/2014/main" id="{F90A1097-0586-23DC-9CE7-92594434403E}"/>
              </a:ext>
            </a:extLst>
          </p:cNvPr>
          <p:cNvPicPr>
            <a:picLocks/>
          </p:cNvPicPr>
          <p:nvPr/>
        </p:nvPicPr>
        <p:blipFill>
          <a:blip r:embed="rId3" cstate="print">
            <a:extLst>
              <a:ext uri="{28A0092B-C50C-407E-A947-70E740481C1C}">
                <a14:useLocalDpi xmlns:a14="http://schemas.microsoft.com/office/drawing/2010/main" val="0"/>
              </a:ext>
            </a:extLst>
          </a:blip>
          <a:srcRect r="64574" b="56695"/>
          <a:stretch>
            <a:fillRect/>
          </a:stretch>
        </p:blipFill>
        <p:spPr>
          <a:xfrm>
            <a:off x="327124" y="3922974"/>
            <a:ext cx="1558424" cy="1705773"/>
          </a:xfrm>
          <a:prstGeom prst="rect">
            <a:avLst/>
          </a:prstGeom>
        </p:spPr>
      </p:pic>
      <p:sp>
        <p:nvSpPr>
          <p:cNvPr id="24" name="文本框 23">
            <a:extLst>
              <a:ext uri="{FF2B5EF4-FFF2-40B4-BE49-F238E27FC236}">
                <a16:creationId xmlns:a16="http://schemas.microsoft.com/office/drawing/2014/main" id="{46B6589A-5A55-765C-F439-6EA825798F79}"/>
              </a:ext>
            </a:extLst>
          </p:cNvPr>
          <p:cNvSpPr txBox="1"/>
          <p:nvPr/>
        </p:nvSpPr>
        <p:spPr>
          <a:xfrm>
            <a:off x="2068040" y="4371123"/>
            <a:ext cx="664014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：而且还是个工科生</a:t>
            </a:r>
          </a:p>
        </p:txBody>
      </p:sp>
      <p:sp>
        <p:nvSpPr>
          <p:cNvPr id="25" name="文本框 24">
            <a:extLst>
              <a:ext uri="{FF2B5EF4-FFF2-40B4-BE49-F238E27FC236}">
                <a16:creationId xmlns:a16="http://schemas.microsoft.com/office/drawing/2014/main" id="{B5D9265A-FFAD-CB9D-FE76-DA93D63BD47F}"/>
              </a:ext>
            </a:extLst>
          </p:cNvPr>
          <p:cNvSpPr txBox="1"/>
          <p:nvPr/>
        </p:nvSpPr>
        <p:spPr>
          <a:xfrm>
            <a:off x="2068040" y="5028583"/>
            <a:ext cx="6640144"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：能不能转换成计算机学生能</a:t>
            </a:r>
            <a:br>
              <a:rPr lang="en-US" altLang="zh-CN" sz="3600" dirty="0">
                <a:latin typeface="宋体" panose="02010600030101010101" pitchFamily="2" charset="-122"/>
                <a:ea typeface="宋体" panose="02010600030101010101" pitchFamily="2" charset="-122"/>
              </a:rPr>
            </a:br>
            <a:r>
              <a:rPr lang="en-US" altLang="zh-CN" sz="3600" dirty="0">
                <a:latin typeface="宋体" panose="02010600030101010101" pitchFamily="2" charset="-122"/>
                <a:ea typeface="宋体" panose="02010600030101010101" pitchFamily="2" charset="-122"/>
              </a:rPr>
              <a:t>  </a:t>
            </a:r>
            <a:r>
              <a:rPr lang="zh-CN" altLang="en-US" sz="3600" dirty="0">
                <a:latin typeface="宋体" panose="02010600030101010101" pitchFamily="2" charset="-122"/>
                <a:ea typeface="宋体" panose="02010600030101010101" pitchFamily="2" charset="-122"/>
              </a:rPr>
              <a:t>看懂的样子</a:t>
            </a:r>
          </a:p>
        </p:txBody>
      </p:sp>
      <p:sp>
        <p:nvSpPr>
          <p:cNvPr id="28" name="文本框 27">
            <a:extLst>
              <a:ext uri="{FF2B5EF4-FFF2-40B4-BE49-F238E27FC236}">
                <a16:creationId xmlns:a16="http://schemas.microsoft.com/office/drawing/2014/main" id="{D3C71870-C319-0948-8936-B9C9315B5A0F}"/>
              </a:ext>
            </a:extLst>
          </p:cNvPr>
          <p:cNvSpPr txBox="1"/>
          <p:nvPr/>
        </p:nvSpPr>
        <p:spPr>
          <a:xfrm>
            <a:off x="9130229" y="5707554"/>
            <a:ext cx="1615559"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树</a:t>
            </a:r>
            <a:r>
              <a:rPr lang="en-US" altLang="zh-CN" sz="3600" dirty="0">
                <a:latin typeface="宋体" panose="02010600030101010101" pitchFamily="2" charset="-122"/>
                <a:ea typeface="宋体" panose="02010600030101010101" pitchFamily="2" charset="-122"/>
              </a:rPr>
              <a:t>》</a:t>
            </a:r>
            <a:endParaRPr lang="zh-CN" altLang="en-US"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4590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4" grpId="0"/>
      <p:bldP spid="25" grpId="0"/>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178B0-FC60-F15A-8044-2F4E9F44CD5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5558055-E64B-5CE6-2A10-720A6CA5D2C2}"/>
              </a:ext>
            </a:extLst>
          </p:cNvPr>
          <p:cNvSpPr txBox="1"/>
          <p:nvPr/>
        </p:nvSpPr>
        <p:spPr>
          <a:xfrm>
            <a:off x="5388112" y="-1942347"/>
            <a:ext cx="1415772"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树</a:t>
            </a:r>
          </a:p>
        </p:txBody>
      </p:sp>
      <p:pic>
        <p:nvPicPr>
          <p:cNvPr id="4" name="图片 3">
            <a:extLst>
              <a:ext uri="{FF2B5EF4-FFF2-40B4-BE49-F238E27FC236}">
                <a16:creationId xmlns:a16="http://schemas.microsoft.com/office/drawing/2014/main" id="{C5E82027-6ED6-95B7-DB04-C0F061ECC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0" y="7596029"/>
            <a:ext cx="2581275" cy="1504950"/>
          </a:xfrm>
          <a:prstGeom prst="rect">
            <a:avLst/>
          </a:prstGeom>
        </p:spPr>
      </p:pic>
      <p:grpSp>
        <p:nvGrpSpPr>
          <p:cNvPr id="15" name="组合 14">
            <a:extLst>
              <a:ext uri="{FF2B5EF4-FFF2-40B4-BE49-F238E27FC236}">
                <a16:creationId xmlns:a16="http://schemas.microsoft.com/office/drawing/2014/main" id="{4C0F6BDA-1236-24B4-A08F-9D32FB114D6D}"/>
              </a:ext>
            </a:extLst>
          </p:cNvPr>
          <p:cNvGrpSpPr/>
          <p:nvPr/>
        </p:nvGrpSpPr>
        <p:grpSpPr>
          <a:xfrm rot="10800000">
            <a:off x="630888" y="830297"/>
            <a:ext cx="3588912" cy="4807653"/>
            <a:chOff x="4150885" y="1383597"/>
            <a:chExt cx="3588912" cy="4807653"/>
          </a:xfrm>
        </p:grpSpPr>
        <p:sp>
          <p:nvSpPr>
            <p:cNvPr id="2" name="矩形 1">
              <a:extLst>
                <a:ext uri="{FF2B5EF4-FFF2-40B4-BE49-F238E27FC236}">
                  <a16:creationId xmlns:a16="http://schemas.microsoft.com/office/drawing/2014/main" id="{B12B92E7-E381-4B2A-F5F0-4715F79674A1}"/>
                </a:ext>
              </a:extLst>
            </p:cNvPr>
            <p:cNvSpPr/>
            <p:nvPr/>
          </p:nvSpPr>
          <p:spPr>
            <a:xfrm>
              <a:off x="5791200" y="3657600"/>
              <a:ext cx="130312" cy="2533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41009EE-95B3-0FF9-7A5F-D636D632F6ED}"/>
                </a:ext>
              </a:extLst>
            </p:cNvPr>
            <p:cNvSpPr/>
            <p:nvPr/>
          </p:nvSpPr>
          <p:spPr>
            <a:xfrm rot="19328450">
              <a:off x="5332822" y="2655292"/>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A5479FA-09C0-D8F8-D01A-91B8B4BF7338}"/>
                </a:ext>
              </a:extLst>
            </p:cNvPr>
            <p:cNvSpPr/>
            <p:nvPr/>
          </p:nvSpPr>
          <p:spPr>
            <a:xfrm rot="1963446">
              <a:off x="6343136" y="286652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7964533-FD54-5A91-D03E-BDFA991B315F}"/>
                </a:ext>
              </a:extLst>
            </p:cNvPr>
            <p:cNvSpPr/>
            <p:nvPr/>
          </p:nvSpPr>
          <p:spPr>
            <a:xfrm rot="1235251">
              <a:off x="6095487" y="238869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D28ACE2-6B73-0EED-B646-86151FB70BCF}"/>
                </a:ext>
              </a:extLst>
            </p:cNvPr>
            <p:cNvSpPr/>
            <p:nvPr/>
          </p:nvSpPr>
          <p:spPr>
            <a:xfrm rot="3403292">
              <a:off x="7225924" y="2229791"/>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4B0B464-5E5E-2A33-4E74-72CB2B60BA99}"/>
                </a:ext>
              </a:extLst>
            </p:cNvPr>
            <p:cNvSpPr/>
            <p:nvPr/>
          </p:nvSpPr>
          <p:spPr>
            <a:xfrm rot="1609781">
              <a:off x="6812204" y="196144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C714B06-5A30-8FF8-0A88-AF00DABE6CCD}"/>
                </a:ext>
              </a:extLst>
            </p:cNvPr>
            <p:cNvSpPr/>
            <p:nvPr/>
          </p:nvSpPr>
          <p:spPr>
            <a:xfrm rot="21062494">
              <a:off x="6040707" y="138359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C9A8B3B-EBE2-C88F-8C36-2029D466025E}"/>
                </a:ext>
              </a:extLst>
            </p:cNvPr>
            <p:cNvSpPr/>
            <p:nvPr/>
          </p:nvSpPr>
          <p:spPr>
            <a:xfrm rot="1095163">
              <a:off x="6452295" y="140084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114DE85-BD6A-C884-B498-8E431A3FA107}"/>
                </a:ext>
              </a:extLst>
            </p:cNvPr>
            <p:cNvSpPr/>
            <p:nvPr/>
          </p:nvSpPr>
          <p:spPr>
            <a:xfrm>
              <a:off x="5063016" y="1673894"/>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0AB5B33-8CFB-8A03-AD28-E1D4351EDB16}"/>
                </a:ext>
              </a:extLst>
            </p:cNvPr>
            <p:cNvSpPr/>
            <p:nvPr/>
          </p:nvSpPr>
          <p:spPr>
            <a:xfrm rot="19429566">
              <a:off x="4700585" y="1800715"/>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BDFB73-4676-3006-9CB5-CEC983FF8056}"/>
                </a:ext>
              </a:extLst>
            </p:cNvPr>
            <p:cNvSpPr/>
            <p:nvPr/>
          </p:nvSpPr>
          <p:spPr>
            <a:xfrm rot="18276550">
              <a:off x="4554178" y="2089650"/>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6FDFF437-8605-73C4-0C7B-5C0C92C89F13}"/>
              </a:ext>
            </a:extLst>
          </p:cNvPr>
          <p:cNvSpPr txBox="1"/>
          <p:nvPr/>
        </p:nvSpPr>
        <p:spPr>
          <a:xfrm>
            <a:off x="-9064528" y="183966"/>
            <a:ext cx="5000521"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首先给大家看一幅画。</a:t>
            </a:r>
          </a:p>
        </p:txBody>
      </p:sp>
      <p:sp>
        <p:nvSpPr>
          <p:cNvPr id="18" name="文本框 17">
            <a:extLst>
              <a:ext uri="{FF2B5EF4-FFF2-40B4-BE49-F238E27FC236}">
                <a16:creationId xmlns:a16="http://schemas.microsoft.com/office/drawing/2014/main" id="{8F5DBA36-C182-135B-1236-B85714CE54E6}"/>
              </a:ext>
            </a:extLst>
          </p:cNvPr>
          <p:cNvSpPr txBox="1"/>
          <p:nvPr/>
        </p:nvSpPr>
        <p:spPr>
          <a:xfrm>
            <a:off x="-9064529" y="830297"/>
            <a:ext cx="562296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这是著名抽象意识派大师</a:t>
            </a:r>
          </a:p>
        </p:txBody>
      </p:sp>
      <p:sp>
        <p:nvSpPr>
          <p:cNvPr id="19" name="文本框 18">
            <a:extLst>
              <a:ext uri="{FF2B5EF4-FFF2-40B4-BE49-F238E27FC236}">
                <a16:creationId xmlns:a16="http://schemas.microsoft.com/office/drawing/2014/main" id="{932657DC-EB80-6CFC-D88F-8B37ED1A1400}"/>
              </a:ext>
            </a:extLst>
          </p:cNvPr>
          <p:cNvSpPr txBox="1"/>
          <p:nvPr/>
        </p:nvSpPr>
        <p:spPr>
          <a:xfrm>
            <a:off x="-9064529" y="1573744"/>
            <a:ext cx="5622968"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沃兹基华德 的重磅作品</a:t>
            </a:r>
          </a:p>
        </p:txBody>
      </p:sp>
      <p:sp>
        <p:nvSpPr>
          <p:cNvPr id="20" name="文本框 19">
            <a:extLst>
              <a:ext uri="{FF2B5EF4-FFF2-40B4-BE49-F238E27FC236}">
                <a16:creationId xmlns:a16="http://schemas.microsoft.com/office/drawing/2014/main" id="{6D4F3E1C-0BB1-5779-22C8-FE707A481770}"/>
              </a:ext>
            </a:extLst>
          </p:cNvPr>
          <p:cNvSpPr txBox="1"/>
          <p:nvPr/>
        </p:nvSpPr>
        <p:spPr>
          <a:xfrm>
            <a:off x="-9069240" y="2274965"/>
            <a:ext cx="4238522"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作品名字是</a:t>
            </a:r>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树</a:t>
            </a:r>
            <a:r>
              <a:rPr lang="en-US" altLang="zh-CN" sz="3600" dirty="0">
                <a:latin typeface="宋体" panose="02010600030101010101" pitchFamily="2" charset="-122"/>
                <a:ea typeface="宋体" panose="02010600030101010101" pitchFamily="2" charset="-122"/>
              </a:rPr>
              <a:t>》</a:t>
            </a:r>
            <a:endParaRPr lang="zh-CN" altLang="en-US" sz="36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D2DEF8C5-A380-183B-9D9D-44FA90287183}"/>
              </a:ext>
            </a:extLst>
          </p:cNvPr>
          <p:cNvSpPr txBox="1"/>
          <p:nvPr/>
        </p:nvSpPr>
        <p:spPr>
          <a:xfrm>
            <a:off x="-7177567" y="3664743"/>
            <a:ext cx="664014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：可惜我的艺术鉴赏有限</a:t>
            </a:r>
          </a:p>
        </p:txBody>
      </p:sp>
      <p:pic>
        <p:nvPicPr>
          <p:cNvPr id="23" name="图片 22">
            <a:extLst>
              <a:ext uri="{FF2B5EF4-FFF2-40B4-BE49-F238E27FC236}">
                <a16:creationId xmlns:a16="http://schemas.microsoft.com/office/drawing/2014/main" id="{7F31361C-988C-4686-57E4-627B3CC8F5AA}"/>
              </a:ext>
            </a:extLst>
          </p:cNvPr>
          <p:cNvPicPr>
            <a:picLocks/>
          </p:cNvPicPr>
          <p:nvPr/>
        </p:nvPicPr>
        <p:blipFill>
          <a:blip r:embed="rId3" cstate="print">
            <a:extLst>
              <a:ext uri="{28A0092B-C50C-407E-A947-70E740481C1C}">
                <a14:useLocalDpi xmlns:a14="http://schemas.microsoft.com/office/drawing/2010/main" val="0"/>
              </a:ext>
            </a:extLst>
          </a:blip>
          <a:srcRect r="64574" b="56695"/>
          <a:stretch>
            <a:fillRect/>
          </a:stretch>
        </p:blipFill>
        <p:spPr>
          <a:xfrm>
            <a:off x="-8918483" y="3922974"/>
            <a:ext cx="1558424" cy="1705773"/>
          </a:xfrm>
          <a:prstGeom prst="rect">
            <a:avLst/>
          </a:prstGeom>
        </p:spPr>
      </p:pic>
      <p:sp>
        <p:nvSpPr>
          <p:cNvPr id="24" name="文本框 23">
            <a:extLst>
              <a:ext uri="{FF2B5EF4-FFF2-40B4-BE49-F238E27FC236}">
                <a16:creationId xmlns:a16="http://schemas.microsoft.com/office/drawing/2014/main" id="{DE1ACB0C-B56E-F042-FDE1-B2B70E0AC36E}"/>
              </a:ext>
            </a:extLst>
          </p:cNvPr>
          <p:cNvSpPr txBox="1"/>
          <p:nvPr/>
        </p:nvSpPr>
        <p:spPr>
          <a:xfrm>
            <a:off x="-7177567" y="4371123"/>
            <a:ext cx="664014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：而且还是个工科生</a:t>
            </a:r>
          </a:p>
        </p:txBody>
      </p:sp>
      <p:sp>
        <p:nvSpPr>
          <p:cNvPr id="25" name="文本框 24">
            <a:extLst>
              <a:ext uri="{FF2B5EF4-FFF2-40B4-BE49-F238E27FC236}">
                <a16:creationId xmlns:a16="http://schemas.microsoft.com/office/drawing/2014/main" id="{A2A30B08-818E-6C5B-32FA-0094DDA5F1BE}"/>
              </a:ext>
            </a:extLst>
          </p:cNvPr>
          <p:cNvSpPr txBox="1"/>
          <p:nvPr/>
        </p:nvSpPr>
        <p:spPr>
          <a:xfrm>
            <a:off x="-7177567" y="5028583"/>
            <a:ext cx="6640144"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：能不能转换成计算机学生能</a:t>
            </a:r>
            <a:br>
              <a:rPr lang="en-US" altLang="zh-CN" sz="3600" dirty="0">
                <a:latin typeface="宋体" panose="02010600030101010101" pitchFamily="2" charset="-122"/>
                <a:ea typeface="宋体" panose="02010600030101010101" pitchFamily="2" charset="-122"/>
              </a:rPr>
            </a:br>
            <a:r>
              <a:rPr lang="en-US" altLang="zh-CN" sz="3600" dirty="0">
                <a:latin typeface="宋体" panose="02010600030101010101" pitchFamily="2" charset="-122"/>
                <a:ea typeface="宋体" panose="02010600030101010101" pitchFamily="2" charset="-122"/>
              </a:rPr>
              <a:t>  </a:t>
            </a:r>
            <a:r>
              <a:rPr lang="zh-CN" altLang="en-US" sz="3600" dirty="0">
                <a:latin typeface="宋体" panose="02010600030101010101" pitchFamily="2" charset="-122"/>
                <a:ea typeface="宋体" panose="02010600030101010101" pitchFamily="2" charset="-122"/>
              </a:rPr>
              <a:t>看懂的样子</a:t>
            </a:r>
          </a:p>
        </p:txBody>
      </p:sp>
      <p:sp>
        <p:nvSpPr>
          <p:cNvPr id="28" name="文本框 27">
            <a:extLst>
              <a:ext uri="{FF2B5EF4-FFF2-40B4-BE49-F238E27FC236}">
                <a16:creationId xmlns:a16="http://schemas.microsoft.com/office/drawing/2014/main" id="{7CA52972-6995-F5F0-E471-142C1DB3E6C0}"/>
              </a:ext>
            </a:extLst>
          </p:cNvPr>
          <p:cNvSpPr txBox="1"/>
          <p:nvPr/>
        </p:nvSpPr>
        <p:spPr>
          <a:xfrm>
            <a:off x="9130229" y="7971783"/>
            <a:ext cx="1615559"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树</a:t>
            </a:r>
            <a:r>
              <a:rPr lang="en-US" altLang="zh-CN" sz="3600" dirty="0">
                <a:latin typeface="宋体" panose="02010600030101010101" pitchFamily="2" charset="-122"/>
                <a:ea typeface="宋体" panose="02010600030101010101" pitchFamily="2" charset="-122"/>
              </a:rPr>
              <a:t>》</a:t>
            </a:r>
            <a:endParaRPr lang="zh-CN" altLang="en-US" sz="3600" dirty="0">
              <a:latin typeface="宋体" panose="02010600030101010101" pitchFamily="2" charset="-122"/>
              <a:ea typeface="宋体" panose="02010600030101010101" pitchFamily="2" charset="-122"/>
            </a:endParaRPr>
          </a:p>
        </p:txBody>
      </p:sp>
      <p:sp>
        <p:nvSpPr>
          <p:cNvPr id="17" name="箭头: 右 16">
            <a:extLst>
              <a:ext uri="{FF2B5EF4-FFF2-40B4-BE49-F238E27FC236}">
                <a16:creationId xmlns:a16="http://schemas.microsoft.com/office/drawing/2014/main" id="{01F55607-B97A-B1D0-6253-8E20A9AFC1CB}"/>
              </a:ext>
            </a:extLst>
          </p:cNvPr>
          <p:cNvSpPr/>
          <p:nvPr/>
        </p:nvSpPr>
        <p:spPr>
          <a:xfrm>
            <a:off x="5124001" y="2892517"/>
            <a:ext cx="1415772" cy="1001678"/>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EFD8D59-6DC9-587F-EF0F-6B5254E758CE}"/>
              </a:ext>
            </a:extLst>
          </p:cNvPr>
          <p:cNvSpPr/>
          <p:nvPr/>
        </p:nvSpPr>
        <p:spPr>
          <a:xfrm>
            <a:off x="9141557" y="1626909"/>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CBEEBE-7FE2-C00A-9C2D-2E66C52A7BD6}"/>
              </a:ext>
            </a:extLst>
          </p:cNvPr>
          <p:cNvSpPr/>
          <p:nvPr/>
        </p:nvSpPr>
        <p:spPr>
          <a:xfrm>
            <a:off x="9141557" y="283075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22AF306-F6E2-92D3-A7F1-0A72DE82E821}"/>
              </a:ext>
            </a:extLst>
          </p:cNvPr>
          <p:cNvSpPr/>
          <p:nvPr/>
        </p:nvSpPr>
        <p:spPr>
          <a:xfrm>
            <a:off x="8020218" y="283075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B35C7B7-E3CB-5DA6-87AD-D01BE588DCBE}"/>
              </a:ext>
            </a:extLst>
          </p:cNvPr>
          <p:cNvSpPr/>
          <p:nvPr/>
        </p:nvSpPr>
        <p:spPr>
          <a:xfrm>
            <a:off x="10262896" y="283075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EEB6B7B-33E4-97C7-8E6E-CE62ADAE5F10}"/>
              </a:ext>
            </a:extLst>
          </p:cNvPr>
          <p:cNvSpPr/>
          <p:nvPr/>
        </p:nvSpPr>
        <p:spPr>
          <a:xfrm>
            <a:off x="7048388" y="414612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7B59B3E-CB77-C7EC-3E13-D249235951F4}"/>
              </a:ext>
            </a:extLst>
          </p:cNvPr>
          <p:cNvSpPr/>
          <p:nvPr/>
        </p:nvSpPr>
        <p:spPr>
          <a:xfrm>
            <a:off x="7762368"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726717D-7D16-B2FE-9F42-D020326B34FA}"/>
              </a:ext>
            </a:extLst>
          </p:cNvPr>
          <p:cNvSpPr/>
          <p:nvPr/>
        </p:nvSpPr>
        <p:spPr>
          <a:xfrm>
            <a:off x="8607907"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F6576DA-EE86-C927-DD59-BD36F3FC7E8F}"/>
              </a:ext>
            </a:extLst>
          </p:cNvPr>
          <p:cNvSpPr/>
          <p:nvPr/>
        </p:nvSpPr>
        <p:spPr>
          <a:xfrm>
            <a:off x="9346829"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5424E8BC-2662-EB17-67CA-CFDC1E20B54C}"/>
              </a:ext>
            </a:extLst>
          </p:cNvPr>
          <p:cNvSpPr/>
          <p:nvPr/>
        </p:nvSpPr>
        <p:spPr>
          <a:xfrm>
            <a:off x="10174876"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516ED1D-B4E0-048E-21AA-F3AE7298F2A5}"/>
              </a:ext>
            </a:extLst>
          </p:cNvPr>
          <p:cNvSpPr/>
          <p:nvPr/>
        </p:nvSpPr>
        <p:spPr>
          <a:xfrm>
            <a:off x="10865700"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38D052A-FEC7-07A4-652D-B00457C6BB6B}"/>
              </a:ext>
            </a:extLst>
          </p:cNvPr>
          <p:cNvSpPr/>
          <p:nvPr/>
        </p:nvSpPr>
        <p:spPr>
          <a:xfrm>
            <a:off x="11516248"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6B368F98-6D66-1B55-8C69-6B9987B68CC9}"/>
              </a:ext>
            </a:extLst>
          </p:cNvPr>
          <p:cNvCxnSpPr>
            <a:cxnSpLocks/>
          </p:cNvCxnSpPr>
          <p:nvPr/>
        </p:nvCxnSpPr>
        <p:spPr>
          <a:xfrm flipH="1">
            <a:off x="8406085" y="2097122"/>
            <a:ext cx="722829"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24A6CD3-36B9-1794-2245-1504D70F5E95}"/>
              </a:ext>
            </a:extLst>
          </p:cNvPr>
          <p:cNvCxnSpPr>
            <a:cxnSpLocks/>
          </p:cNvCxnSpPr>
          <p:nvPr/>
        </p:nvCxnSpPr>
        <p:spPr>
          <a:xfrm flipH="1">
            <a:off x="7393924" y="3330930"/>
            <a:ext cx="645401"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BC4257A-427B-A64A-2956-8F067250D7C0}"/>
              </a:ext>
            </a:extLst>
          </p:cNvPr>
          <p:cNvCxnSpPr>
            <a:cxnSpLocks/>
          </p:cNvCxnSpPr>
          <p:nvPr/>
        </p:nvCxnSpPr>
        <p:spPr>
          <a:xfrm>
            <a:off x="9366557" y="2154758"/>
            <a:ext cx="0" cy="612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7B74800-28D1-15B2-BD72-7C802B76A0AA}"/>
              </a:ext>
            </a:extLst>
          </p:cNvPr>
          <p:cNvCxnSpPr>
            <a:cxnSpLocks/>
          </p:cNvCxnSpPr>
          <p:nvPr/>
        </p:nvCxnSpPr>
        <p:spPr>
          <a:xfrm>
            <a:off x="9648825" y="2076909"/>
            <a:ext cx="671513" cy="753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65F37B6-719B-757A-53D1-638208130528}"/>
              </a:ext>
            </a:extLst>
          </p:cNvPr>
          <p:cNvCxnSpPr>
            <a:cxnSpLocks/>
          </p:cNvCxnSpPr>
          <p:nvPr/>
        </p:nvCxnSpPr>
        <p:spPr>
          <a:xfrm flipH="1">
            <a:off x="8039325" y="3394075"/>
            <a:ext cx="173043" cy="688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25DCACD-39B0-1FB4-E405-6D61F62AD2C2}"/>
              </a:ext>
            </a:extLst>
          </p:cNvPr>
          <p:cNvCxnSpPr>
            <a:cxnSpLocks/>
          </p:cNvCxnSpPr>
          <p:nvPr/>
        </p:nvCxnSpPr>
        <p:spPr>
          <a:xfrm flipH="1">
            <a:off x="8884325" y="3363947"/>
            <a:ext cx="328255" cy="719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6450142-A6C9-0D4F-4CBB-8AEB5ACC637B}"/>
              </a:ext>
            </a:extLst>
          </p:cNvPr>
          <p:cNvCxnSpPr>
            <a:cxnSpLocks/>
          </p:cNvCxnSpPr>
          <p:nvPr/>
        </p:nvCxnSpPr>
        <p:spPr>
          <a:xfrm>
            <a:off x="9534522" y="3393356"/>
            <a:ext cx="37307" cy="68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F584B2D-DD92-06C5-2672-B6DADE994179}"/>
              </a:ext>
            </a:extLst>
          </p:cNvPr>
          <p:cNvCxnSpPr>
            <a:cxnSpLocks/>
          </p:cNvCxnSpPr>
          <p:nvPr/>
        </p:nvCxnSpPr>
        <p:spPr>
          <a:xfrm flipH="1">
            <a:off x="10399876" y="3371866"/>
            <a:ext cx="37307" cy="705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603BBBA-CE46-D7B2-1026-B96549773F93}"/>
              </a:ext>
            </a:extLst>
          </p:cNvPr>
          <p:cNvCxnSpPr>
            <a:cxnSpLocks/>
          </p:cNvCxnSpPr>
          <p:nvPr/>
        </p:nvCxnSpPr>
        <p:spPr>
          <a:xfrm>
            <a:off x="10624876" y="3363947"/>
            <a:ext cx="359249" cy="704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4367D6A-CE24-B050-7A74-D2A853C8B0EB}"/>
              </a:ext>
            </a:extLst>
          </p:cNvPr>
          <p:cNvCxnSpPr>
            <a:cxnSpLocks/>
          </p:cNvCxnSpPr>
          <p:nvPr/>
        </p:nvCxnSpPr>
        <p:spPr>
          <a:xfrm>
            <a:off x="10804500" y="3280753"/>
            <a:ext cx="869299" cy="8114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7F005732-B25E-8BDB-9A45-792B5AD49293}"/>
              </a:ext>
            </a:extLst>
          </p:cNvPr>
          <p:cNvSpPr/>
          <p:nvPr/>
        </p:nvSpPr>
        <p:spPr>
          <a:xfrm>
            <a:off x="2279923" y="3276000"/>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22694A7-31AB-E296-56E4-012891F13FF5}"/>
              </a:ext>
            </a:extLst>
          </p:cNvPr>
          <p:cNvSpPr/>
          <p:nvPr/>
        </p:nvSpPr>
        <p:spPr>
          <a:xfrm>
            <a:off x="1498217" y="3939199"/>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833C16CD-1945-8269-B87B-6F193E570E9C}"/>
              </a:ext>
            </a:extLst>
          </p:cNvPr>
          <p:cNvSpPr/>
          <p:nvPr/>
        </p:nvSpPr>
        <p:spPr>
          <a:xfrm>
            <a:off x="1911464" y="4443123"/>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AA260736-C626-DE84-D5E2-D9F302C9E5DB}"/>
              </a:ext>
            </a:extLst>
          </p:cNvPr>
          <p:cNvSpPr/>
          <p:nvPr/>
        </p:nvSpPr>
        <p:spPr>
          <a:xfrm>
            <a:off x="3089074" y="4123817"/>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67FB73CA-4A70-37A4-19C2-161D5A20F039}"/>
              </a:ext>
            </a:extLst>
          </p:cNvPr>
          <p:cNvSpPr/>
          <p:nvPr/>
        </p:nvSpPr>
        <p:spPr>
          <a:xfrm>
            <a:off x="3099379" y="540068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7D51909-7ECA-C905-F8ED-06334EEAA309}"/>
              </a:ext>
            </a:extLst>
          </p:cNvPr>
          <p:cNvSpPr/>
          <p:nvPr/>
        </p:nvSpPr>
        <p:spPr>
          <a:xfrm>
            <a:off x="3843326" y="516212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EF76B86-3697-A8CF-206A-2046EC28EBC2}"/>
              </a:ext>
            </a:extLst>
          </p:cNvPr>
          <p:cNvSpPr/>
          <p:nvPr/>
        </p:nvSpPr>
        <p:spPr>
          <a:xfrm>
            <a:off x="4170046" y="466470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02C364DB-0AB3-ECAF-2923-F00112DF9E81}"/>
              </a:ext>
            </a:extLst>
          </p:cNvPr>
          <p:cNvSpPr/>
          <p:nvPr/>
        </p:nvSpPr>
        <p:spPr>
          <a:xfrm>
            <a:off x="2217464" y="568335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876FB659-188D-5029-AED6-30341B63A202}"/>
              </a:ext>
            </a:extLst>
          </p:cNvPr>
          <p:cNvSpPr/>
          <p:nvPr/>
        </p:nvSpPr>
        <p:spPr>
          <a:xfrm>
            <a:off x="1513960" y="5621404"/>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B3A01689-382E-C1D0-4BE2-88FAF9E26B13}"/>
              </a:ext>
            </a:extLst>
          </p:cNvPr>
          <p:cNvSpPr/>
          <p:nvPr/>
        </p:nvSpPr>
        <p:spPr>
          <a:xfrm>
            <a:off x="389689" y="4493945"/>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7AE2CCDD-5E2C-A074-D882-86FC771E0C6C}"/>
              </a:ext>
            </a:extLst>
          </p:cNvPr>
          <p:cNvSpPr/>
          <p:nvPr/>
        </p:nvSpPr>
        <p:spPr>
          <a:xfrm>
            <a:off x="1009964" y="5019318"/>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987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500"/>
                                        <p:tgtEl>
                                          <p:spTgt spid="8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500"/>
                                        <p:tgtEl>
                                          <p:spTgt spid="8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fade">
                                      <p:cBhvr>
                                        <p:cTn id="94" dur="500"/>
                                        <p:tgtEl>
                                          <p:spTgt spid="52"/>
                                        </p:tgtEl>
                                      </p:cBhvr>
                                    </p:animEffect>
                                  </p:childTnLst>
                                </p:cTn>
                              </p:par>
                              <p:par>
                                <p:cTn id="95" presetID="10"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500"/>
                                        <p:tgtEl>
                                          <p:spTgt spid="50"/>
                                        </p:tgtEl>
                                      </p:cBhvr>
                                    </p:animEffect>
                                  </p:childTnLst>
                                </p:cTn>
                              </p:par>
                              <p:par>
                                <p:cTn id="103" presetID="10" presetClass="entr" presetSubtype="0" fill="hold" nodeType="with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500"/>
                                        <p:tgtEl>
                                          <p:spTgt spid="59"/>
                                        </p:tgtEl>
                                      </p:cBhvr>
                                    </p:animEffect>
                                  </p:childTnLst>
                                </p:cTn>
                              </p:par>
                              <p:par>
                                <p:cTn id="106" presetID="10" presetClass="entr" presetSubtype="0" fill="hold" nodeType="withEffect">
                                  <p:stCondLst>
                                    <p:cond delay="0"/>
                                  </p:stCondLst>
                                  <p:childTnLst>
                                    <p:set>
                                      <p:cBhvr>
                                        <p:cTn id="107" dur="1" fill="hold">
                                          <p:stCondLst>
                                            <p:cond delay="0"/>
                                          </p:stCondLst>
                                        </p:cTn>
                                        <p:tgtEl>
                                          <p:spTgt spid="62"/>
                                        </p:tgtEl>
                                        <p:attrNameLst>
                                          <p:attrName>style.visibility</p:attrName>
                                        </p:attrNameLst>
                                      </p:cBhvr>
                                      <p:to>
                                        <p:strVal val="visible"/>
                                      </p:to>
                                    </p:set>
                                    <p:animEffect transition="in" filter="fade">
                                      <p:cBhvr>
                                        <p:cTn id="108" dur="500"/>
                                        <p:tgtEl>
                                          <p:spTgt spid="62"/>
                                        </p:tgtEl>
                                      </p:cBhvr>
                                    </p:animEffect>
                                  </p:childTnLst>
                                </p:cTn>
                              </p:par>
                              <p:par>
                                <p:cTn id="109" presetID="10" presetClass="entr" presetSubtype="0"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fade">
                                      <p:cBhvr>
                                        <p:cTn id="111" dur="500"/>
                                        <p:tgtEl>
                                          <p:spTgt spid="66"/>
                                        </p:tgtEl>
                                      </p:cBhvr>
                                    </p:animEffect>
                                  </p:childTnLst>
                                </p:cTn>
                              </p:par>
                              <p:par>
                                <p:cTn id="112" presetID="10" presetClass="entr" presetSubtype="0" fill="hold" nodeType="withEffect">
                                  <p:stCondLst>
                                    <p:cond delay="0"/>
                                  </p:stCondLst>
                                  <p:childTnLst>
                                    <p:set>
                                      <p:cBhvr>
                                        <p:cTn id="113" dur="1" fill="hold">
                                          <p:stCondLst>
                                            <p:cond delay="0"/>
                                          </p:stCondLst>
                                        </p:cTn>
                                        <p:tgtEl>
                                          <p:spTgt spid="69"/>
                                        </p:tgtEl>
                                        <p:attrNameLst>
                                          <p:attrName>style.visibility</p:attrName>
                                        </p:attrNameLst>
                                      </p:cBhvr>
                                      <p:to>
                                        <p:strVal val="visible"/>
                                      </p:to>
                                    </p:set>
                                    <p:animEffect transition="in" filter="fade">
                                      <p:cBhvr>
                                        <p:cTn id="114" dur="500"/>
                                        <p:tgtEl>
                                          <p:spTgt spid="69"/>
                                        </p:tgtEl>
                                      </p:cBhvr>
                                    </p:animEffect>
                                  </p:childTnLst>
                                </p:cTn>
                              </p:par>
                              <p:par>
                                <p:cTn id="115" presetID="10" presetClass="entr" presetSubtype="0" fill="hold" nodeType="with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fade">
                                      <p:cBhvr>
                                        <p:cTn id="117" dur="500"/>
                                        <p:tgtEl>
                                          <p:spTgt spid="72"/>
                                        </p:tgtEl>
                                      </p:cBhvr>
                                    </p:animEffect>
                                  </p:childTnLst>
                                </p:cTn>
                              </p:par>
                              <p:par>
                                <p:cTn id="118" presetID="10" presetClass="entr" presetSubtype="0" fill="hold" nodeType="withEffect">
                                  <p:stCondLst>
                                    <p:cond delay="0"/>
                                  </p:stCondLst>
                                  <p:childTnLst>
                                    <p:set>
                                      <p:cBhvr>
                                        <p:cTn id="119" dur="1" fill="hold">
                                          <p:stCondLst>
                                            <p:cond delay="0"/>
                                          </p:stCondLst>
                                        </p:cTn>
                                        <p:tgtEl>
                                          <p:spTgt spid="74"/>
                                        </p:tgtEl>
                                        <p:attrNameLst>
                                          <p:attrName>style.visibility</p:attrName>
                                        </p:attrNameLst>
                                      </p:cBhvr>
                                      <p:to>
                                        <p:strVal val="visible"/>
                                      </p:to>
                                    </p:set>
                                    <p:animEffect transition="in" filter="fade">
                                      <p:cBhvr>
                                        <p:cTn id="1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0672E-7BBF-EF2D-ACE2-C893BC69C398}"/>
            </a:ext>
          </a:extLst>
        </p:cNvPr>
        <p:cNvGrpSpPr/>
        <p:nvPr/>
      </p:nvGrpSpPr>
      <p:grpSpPr>
        <a:xfrm>
          <a:off x="0" y="0"/>
          <a:ext cx="0" cy="0"/>
          <a:chOff x="0" y="0"/>
          <a:chExt cx="0" cy="0"/>
        </a:xfrm>
      </p:grpSpPr>
      <p:grpSp>
        <p:nvGrpSpPr>
          <p:cNvPr id="15" name="组合 14">
            <a:extLst>
              <a:ext uri="{FF2B5EF4-FFF2-40B4-BE49-F238E27FC236}">
                <a16:creationId xmlns:a16="http://schemas.microsoft.com/office/drawing/2014/main" id="{57520F84-94E7-8A26-55B6-1B6BA03BB108}"/>
              </a:ext>
            </a:extLst>
          </p:cNvPr>
          <p:cNvGrpSpPr/>
          <p:nvPr/>
        </p:nvGrpSpPr>
        <p:grpSpPr>
          <a:xfrm rot="10800000">
            <a:off x="-6684312" y="830297"/>
            <a:ext cx="3588912" cy="4807653"/>
            <a:chOff x="4150885" y="1383597"/>
            <a:chExt cx="3588912" cy="4807653"/>
          </a:xfrm>
        </p:grpSpPr>
        <p:sp>
          <p:nvSpPr>
            <p:cNvPr id="2" name="矩形 1">
              <a:extLst>
                <a:ext uri="{FF2B5EF4-FFF2-40B4-BE49-F238E27FC236}">
                  <a16:creationId xmlns:a16="http://schemas.microsoft.com/office/drawing/2014/main" id="{3CE6FDC8-D8AE-FBED-B8AF-360A769DFAEE}"/>
                </a:ext>
              </a:extLst>
            </p:cNvPr>
            <p:cNvSpPr/>
            <p:nvPr/>
          </p:nvSpPr>
          <p:spPr>
            <a:xfrm>
              <a:off x="5791200" y="3657600"/>
              <a:ext cx="130312" cy="2533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14B4AB9-45CB-B242-9402-F3F657268FA4}"/>
                </a:ext>
              </a:extLst>
            </p:cNvPr>
            <p:cNvSpPr/>
            <p:nvPr/>
          </p:nvSpPr>
          <p:spPr>
            <a:xfrm rot="19328450">
              <a:off x="5332822" y="2655292"/>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C2BD985-02CF-EC5D-1849-5AF5380999C5}"/>
                </a:ext>
              </a:extLst>
            </p:cNvPr>
            <p:cNvSpPr/>
            <p:nvPr/>
          </p:nvSpPr>
          <p:spPr>
            <a:xfrm rot="1963446">
              <a:off x="6343136" y="286652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E216F0-D8FE-E25E-7588-A0732E3F8B0C}"/>
                </a:ext>
              </a:extLst>
            </p:cNvPr>
            <p:cNvSpPr/>
            <p:nvPr/>
          </p:nvSpPr>
          <p:spPr>
            <a:xfrm rot="1235251">
              <a:off x="6095487" y="238869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7B2339B-1129-BDAF-95C9-AE4867630A49}"/>
                </a:ext>
              </a:extLst>
            </p:cNvPr>
            <p:cNvSpPr/>
            <p:nvPr/>
          </p:nvSpPr>
          <p:spPr>
            <a:xfrm rot="3403292">
              <a:off x="7225924" y="2229791"/>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5ABD901-FFE8-9FD0-C71E-50F1BB4170D5}"/>
                </a:ext>
              </a:extLst>
            </p:cNvPr>
            <p:cNvSpPr/>
            <p:nvPr/>
          </p:nvSpPr>
          <p:spPr>
            <a:xfrm rot="1609781">
              <a:off x="6812204" y="196144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02DEC9E-4932-7FE6-F56C-F807188924A4}"/>
                </a:ext>
              </a:extLst>
            </p:cNvPr>
            <p:cNvSpPr/>
            <p:nvPr/>
          </p:nvSpPr>
          <p:spPr>
            <a:xfrm rot="21062494">
              <a:off x="6040707" y="138359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C39BEF2-DC04-9B8A-447C-4EF888BDD94F}"/>
                </a:ext>
              </a:extLst>
            </p:cNvPr>
            <p:cNvSpPr/>
            <p:nvPr/>
          </p:nvSpPr>
          <p:spPr>
            <a:xfrm rot="1095163">
              <a:off x="6452295" y="140084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4B6C29D-CB00-2B49-AD6A-AD3BF744B138}"/>
                </a:ext>
              </a:extLst>
            </p:cNvPr>
            <p:cNvSpPr/>
            <p:nvPr/>
          </p:nvSpPr>
          <p:spPr>
            <a:xfrm>
              <a:off x="5063016" y="1673894"/>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B1B1548-093A-3170-D272-75A545085A41}"/>
                </a:ext>
              </a:extLst>
            </p:cNvPr>
            <p:cNvSpPr/>
            <p:nvPr/>
          </p:nvSpPr>
          <p:spPr>
            <a:xfrm rot="19429566">
              <a:off x="4700585" y="1800715"/>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359DB9F-811E-08A2-6F98-B763A15ABB37}"/>
                </a:ext>
              </a:extLst>
            </p:cNvPr>
            <p:cNvSpPr/>
            <p:nvPr/>
          </p:nvSpPr>
          <p:spPr>
            <a:xfrm rot="18276550">
              <a:off x="4554178" y="2089650"/>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箭头: 右 16">
            <a:extLst>
              <a:ext uri="{FF2B5EF4-FFF2-40B4-BE49-F238E27FC236}">
                <a16:creationId xmlns:a16="http://schemas.microsoft.com/office/drawing/2014/main" id="{14348D15-A464-693B-B7AE-C6532987C9BD}"/>
              </a:ext>
            </a:extLst>
          </p:cNvPr>
          <p:cNvSpPr/>
          <p:nvPr/>
        </p:nvSpPr>
        <p:spPr>
          <a:xfrm>
            <a:off x="-2191199" y="2892517"/>
            <a:ext cx="1415772" cy="1001678"/>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1EDB530-D5D5-29ED-4A33-FB37173651FE}"/>
              </a:ext>
            </a:extLst>
          </p:cNvPr>
          <p:cNvSpPr/>
          <p:nvPr/>
        </p:nvSpPr>
        <p:spPr>
          <a:xfrm>
            <a:off x="2721707" y="1626909"/>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D08B5DC-BCDC-8558-B8A5-5BE70CC7C395}"/>
              </a:ext>
            </a:extLst>
          </p:cNvPr>
          <p:cNvSpPr/>
          <p:nvPr/>
        </p:nvSpPr>
        <p:spPr>
          <a:xfrm>
            <a:off x="2721707" y="283075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1296DE01-3FA7-3B20-189F-4B36AF0E26CB}"/>
              </a:ext>
            </a:extLst>
          </p:cNvPr>
          <p:cNvSpPr/>
          <p:nvPr/>
        </p:nvSpPr>
        <p:spPr>
          <a:xfrm>
            <a:off x="1600368" y="283075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1D197DA-6B66-50C9-7351-9B618A07331C}"/>
              </a:ext>
            </a:extLst>
          </p:cNvPr>
          <p:cNvSpPr/>
          <p:nvPr/>
        </p:nvSpPr>
        <p:spPr>
          <a:xfrm>
            <a:off x="3843046" y="283075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C08DC9F-10BC-ECC4-0A2C-F1051A0F680E}"/>
              </a:ext>
            </a:extLst>
          </p:cNvPr>
          <p:cNvSpPr/>
          <p:nvPr/>
        </p:nvSpPr>
        <p:spPr>
          <a:xfrm>
            <a:off x="628538" y="414612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9CBB6FE-C113-B426-3540-06A66C95C74D}"/>
              </a:ext>
            </a:extLst>
          </p:cNvPr>
          <p:cNvSpPr/>
          <p:nvPr/>
        </p:nvSpPr>
        <p:spPr>
          <a:xfrm>
            <a:off x="1342518"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944A12F-CA40-71AE-38A5-A018EF82F91A}"/>
              </a:ext>
            </a:extLst>
          </p:cNvPr>
          <p:cNvSpPr/>
          <p:nvPr/>
        </p:nvSpPr>
        <p:spPr>
          <a:xfrm>
            <a:off x="2188057"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A64DC670-6641-6A36-330A-96343A08AFF1}"/>
              </a:ext>
            </a:extLst>
          </p:cNvPr>
          <p:cNvSpPr/>
          <p:nvPr/>
        </p:nvSpPr>
        <p:spPr>
          <a:xfrm>
            <a:off x="2926979"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1AF21E8-F8CB-44C1-C465-54D048643FCD}"/>
              </a:ext>
            </a:extLst>
          </p:cNvPr>
          <p:cNvSpPr/>
          <p:nvPr/>
        </p:nvSpPr>
        <p:spPr>
          <a:xfrm>
            <a:off x="3755026"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D390C2EA-A706-724D-663E-2602CE15EDB8}"/>
              </a:ext>
            </a:extLst>
          </p:cNvPr>
          <p:cNvSpPr/>
          <p:nvPr/>
        </p:nvSpPr>
        <p:spPr>
          <a:xfrm>
            <a:off x="4445850"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E9F58AB-C4F5-3937-FF6D-4E6CCFE9EFB5}"/>
              </a:ext>
            </a:extLst>
          </p:cNvPr>
          <p:cNvSpPr/>
          <p:nvPr/>
        </p:nvSpPr>
        <p:spPr>
          <a:xfrm>
            <a:off x="5096398"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89A906EC-C8D2-B55D-718F-DC10D76F316D}"/>
              </a:ext>
            </a:extLst>
          </p:cNvPr>
          <p:cNvCxnSpPr>
            <a:cxnSpLocks/>
          </p:cNvCxnSpPr>
          <p:nvPr/>
        </p:nvCxnSpPr>
        <p:spPr>
          <a:xfrm flipH="1">
            <a:off x="1986235" y="2097122"/>
            <a:ext cx="722829"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009E213-61C9-CDBF-50B2-57EA03B2CC5E}"/>
              </a:ext>
            </a:extLst>
          </p:cNvPr>
          <p:cNvCxnSpPr>
            <a:cxnSpLocks/>
          </p:cNvCxnSpPr>
          <p:nvPr/>
        </p:nvCxnSpPr>
        <p:spPr>
          <a:xfrm flipH="1">
            <a:off x="974074" y="3330930"/>
            <a:ext cx="645401"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5A73240-D228-4CC3-EC01-A340B7993091}"/>
              </a:ext>
            </a:extLst>
          </p:cNvPr>
          <p:cNvCxnSpPr>
            <a:cxnSpLocks/>
          </p:cNvCxnSpPr>
          <p:nvPr/>
        </p:nvCxnSpPr>
        <p:spPr>
          <a:xfrm>
            <a:off x="2946707" y="2154758"/>
            <a:ext cx="0" cy="612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C870442-3FB0-8632-61F6-A7836A3B3FF7}"/>
              </a:ext>
            </a:extLst>
          </p:cNvPr>
          <p:cNvCxnSpPr>
            <a:cxnSpLocks/>
          </p:cNvCxnSpPr>
          <p:nvPr/>
        </p:nvCxnSpPr>
        <p:spPr>
          <a:xfrm>
            <a:off x="3228975" y="2076909"/>
            <a:ext cx="671513" cy="753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3315210-6D7B-90DC-BE60-B2D96EF8FA5E}"/>
              </a:ext>
            </a:extLst>
          </p:cNvPr>
          <p:cNvCxnSpPr>
            <a:cxnSpLocks/>
          </p:cNvCxnSpPr>
          <p:nvPr/>
        </p:nvCxnSpPr>
        <p:spPr>
          <a:xfrm flipH="1">
            <a:off x="1619475" y="3394075"/>
            <a:ext cx="173043" cy="688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110C07C-2DFE-D99E-0AFD-4B25B92B291A}"/>
              </a:ext>
            </a:extLst>
          </p:cNvPr>
          <p:cNvCxnSpPr>
            <a:cxnSpLocks/>
          </p:cNvCxnSpPr>
          <p:nvPr/>
        </p:nvCxnSpPr>
        <p:spPr>
          <a:xfrm flipH="1">
            <a:off x="2464475" y="3363947"/>
            <a:ext cx="328255" cy="719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AA52C67-12D5-C5BE-71A7-94D2D84180AE}"/>
              </a:ext>
            </a:extLst>
          </p:cNvPr>
          <p:cNvCxnSpPr>
            <a:cxnSpLocks/>
          </p:cNvCxnSpPr>
          <p:nvPr/>
        </p:nvCxnSpPr>
        <p:spPr>
          <a:xfrm>
            <a:off x="3114672" y="3393356"/>
            <a:ext cx="37307" cy="68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96572493-D8A9-18A1-934C-C4CC6E742396}"/>
              </a:ext>
            </a:extLst>
          </p:cNvPr>
          <p:cNvCxnSpPr>
            <a:cxnSpLocks/>
          </p:cNvCxnSpPr>
          <p:nvPr/>
        </p:nvCxnSpPr>
        <p:spPr>
          <a:xfrm flipH="1">
            <a:off x="3980026" y="3371866"/>
            <a:ext cx="37307" cy="705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1B79EB6-EB07-363A-B25B-5DA77DA203AF}"/>
              </a:ext>
            </a:extLst>
          </p:cNvPr>
          <p:cNvCxnSpPr>
            <a:cxnSpLocks/>
          </p:cNvCxnSpPr>
          <p:nvPr/>
        </p:nvCxnSpPr>
        <p:spPr>
          <a:xfrm>
            <a:off x="4205026" y="3363947"/>
            <a:ext cx="359249" cy="704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0BA68BE5-382F-CB69-4E95-48593CD3E040}"/>
              </a:ext>
            </a:extLst>
          </p:cNvPr>
          <p:cNvCxnSpPr>
            <a:cxnSpLocks/>
          </p:cNvCxnSpPr>
          <p:nvPr/>
        </p:nvCxnSpPr>
        <p:spPr>
          <a:xfrm>
            <a:off x="4384650" y="3280753"/>
            <a:ext cx="869299" cy="8114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F2745DAF-62DF-2199-CBE6-3FE51D2FFE61}"/>
              </a:ext>
            </a:extLst>
          </p:cNvPr>
          <p:cNvSpPr/>
          <p:nvPr/>
        </p:nvSpPr>
        <p:spPr>
          <a:xfrm>
            <a:off x="-5035277" y="3276000"/>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5ED38ADA-7581-3346-166A-C5D722C5D49C}"/>
              </a:ext>
            </a:extLst>
          </p:cNvPr>
          <p:cNvSpPr/>
          <p:nvPr/>
        </p:nvSpPr>
        <p:spPr>
          <a:xfrm>
            <a:off x="-5816983" y="3939199"/>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D55B88B4-26CD-98CE-10A3-D4845F0D8E3B}"/>
              </a:ext>
            </a:extLst>
          </p:cNvPr>
          <p:cNvSpPr/>
          <p:nvPr/>
        </p:nvSpPr>
        <p:spPr>
          <a:xfrm>
            <a:off x="-5403736" y="4443123"/>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24150650-893F-D0BD-D8EA-27FD23E984EE}"/>
              </a:ext>
            </a:extLst>
          </p:cNvPr>
          <p:cNvSpPr/>
          <p:nvPr/>
        </p:nvSpPr>
        <p:spPr>
          <a:xfrm>
            <a:off x="-4226126" y="4123817"/>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962FF50A-722C-389F-DD49-CB6DC4B9BD7D}"/>
              </a:ext>
            </a:extLst>
          </p:cNvPr>
          <p:cNvSpPr/>
          <p:nvPr/>
        </p:nvSpPr>
        <p:spPr>
          <a:xfrm>
            <a:off x="-4215821" y="540068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5F9D480F-DEAD-C155-D8C4-32432B02FFBC}"/>
              </a:ext>
            </a:extLst>
          </p:cNvPr>
          <p:cNvSpPr/>
          <p:nvPr/>
        </p:nvSpPr>
        <p:spPr>
          <a:xfrm>
            <a:off x="-3471874" y="516212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E9F7707E-FDAC-09DF-85E6-9E047CA7814E}"/>
              </a:ext>
            </a:extLst>
          </p:cNvPr>
          <p:cNvSpPr/>
          <p:nvPr/>
        </p:nvSpPr>
        <p:spPr>
          <a:xfrm>
            <a:off x="-3145154" y="466470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387A73E9-F5C2-5182-B4AF-696E6FEC9C07}"/>
              </a:ext>
            </a:extLst>
          </p:cNvPr>
          <p:cNvSpPr/>
          <p:nvPr/>
        </p:nvSpPr>
        <p:spPr>
          <a:xfrm>
            <a:off x="-5097736" y="568335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3D996428-C433-CED0-8A98-7184A5119FDE}"/>
              </a:ext>
            </a:extLst>
          </p:cNvPr>
          <p:cNvSpPr/>
          <p:nvPr/>
        </p:nvSpPr>
        <p:spPr>
          <a:xfrm>
            <a:off x="-5801240" y="5621404"/>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F13E534F-1F1B-51ED-1823-12A3F811D7A3}"/>
              </a:ext>
            </a:extLst>
          </p:cNvPr>
          <p:cNvSpPr/>
          <p:nvPr/>
        </p:nvSpPr>
        <p:spPr>
          <a:xfrm>
            <a:off x="-6925511" y="4493945"/>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7A6602A0-9249-223F-119F-D0085D4B7B47}"/>
              </a:ext>
            </a:extLst>
          </p:cNvPr>
          <p:cNvSpPr/>
          <p:nvPr/>
        </p:nvSpPr>
        <p:spPr>
          <a:xfrm>
            <a:off x="-6305236" y="5019318"/>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CD9355C-2187-40E2-F5DB-15DECAB2C11A}"/>
              </a:ext>
            </a:extLst>
          </p:cNvPr>
          <p:cNvSpPr txBox="1"/>
          <p:nvPr/>
        </p:nvSpPr>
        <p:spPr>
          <a:xfrm>
            <a:off x="6096001" y="310966"/>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这个就是抽象后的树结构</a:t>
            </a:r>
          </a:p>
        </p:txBody>
      </p:sp>
      <p:sp>
        <p:nvSpPr>
          <p:cNvPr id="27" name="文本框 26">
            <a:extLst>
              <a:ext uri="{FF2B5EF4-FFF2-40B4-BE49-F238E27FC236}">
                <a16:creationId xmlns:a16="http://schemas.microsoft.com/office/drawing/2014/main" id="{FA9AC2C6-0CB1-19BB-1947-6F59111ED024}"/>
              </a:ext>
            </a:extLst>
          </p:cNvPr>
          <p:cNvSpPr txBox="1"/>
          <p:nvPr/>
        </p:nvSpPr>
        <p:spPr>
          <a:xfrm>
            <a:off x="6096001" y="957297"/>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你要是认识树状图</a:t>
            </a:r>
          </a:p>
        </p:txBody>
      </p:sp>
      <p:sp>
        <p:nvSpPr>
          <p:cNvPr id="29" name="文本框 28">
            <a:extLst>
              <a:ext uri="{FF2B5EF4-FFF2-40B4-BE49-F238E27FC236}">
                <a16:creationId xmlns:a16="http://schemas.microsoft.com/office/drawing/2014/main" id="{291713B4-B52F-D1D4-3035-2CA106438DC5}"/>
              </a:ext>
            </a:extLst>
          </p:cNvPr>
          <p:cNvSpPr txBox="1"/>
          <p:nvPr/>
        </p:nvSpPr>
        <p:spPr>
          <a:xfrm>
            <a:off x="6096000" y="1595036"/>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你就会发现他们是一样的</a:t>
            </a:r>
          </a:p>
        </p:txBody>
      </p:sp>
      <p:sp>
        <p:nvSpPr>
          <p:cNvPr id="30" name="文本框 29">
            <a:extLst>
              <a:ext uri="{FF2B5EF4-FFF2-40B4-BE49-F238E27FC236}">
                <a16:creationId xmlns:a16="http://schemas.microsoft.com/office/drawing/2014/main" id="{7D6A132C-D250-04E6-1338-07704BA3BED8}"/>
              </a:ext>
            </a:extLst>
          </p:cNvPr>
          <p:cNvSpPr txBox="1"/>
          <p:nvPr/>
        </p:nvSpPr>
        <p:spPr>
          <a:xfrm>
            <a:off x="6096000" y="2271435"/>
            <a:ext cx="5397500"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接下来我们来看一下树的一些概念</a:t>
            </a:r>
          </a:p>
        </p:txBody>
      </p:sp>
    </p:spTree>
    <p:extLst>
      <p:ext uri="{BB962C8B-B14F-4D97-AF65-F5344CB8AC3E}">
        <p14:creationId xmlns:p14="http://schemas.microsoft.com/office/powerpoint/2010/main" val="1821331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6757D-6DE2-395E-EE1B-E2E4E56880EF}"/>
            </a:ext>
          </a:extLst>
        </p:cNvPr>
        <p:cNvGrpSpPr/>
        <p:nvPr/>
      </p:nvGrpSpPr>
      <p:grpSpPr>
        <a:xfrm>
          <a:off x="0" y="0"/>
          <a:ext cx="0" cy="0"/>
          <a:chOff x="0" y="0"/>
          <a:chExt cx="0" cy="0"/>
        </a:xfrm>
      </p:grpSpPr>
      <p:grpSp>
        <p:nvGrpSpPr>
          <p:cNvPr id="15" name="组合 14">
            <a:extLst>
              <a:ext uri="{FF2B5EF4-FFF2-40B4-BE49-F238E27FC236}">
                <a16:creationId xmlns:a16="http://schemas.microsoft.com/office/drawing/2014/main" id="{365E6BA6-FBE2-A5FC-6B0A-3B44A8131230}"/>
              </a:ext>
            </a:extLst>
          </p:cNvPr>
          <p:cNvGrpSpPr/>
          <p:nvPr/>
        </p:nvGrpSpPr>
        <p:grpSpPr>
          <a:xfrm rot="10800000">
            <a:off x="-6684312" y="830297"/>
            <a:ext cx="3588912" cy="4807653"/>
            <a:chOff x="4150885" y="1383597"/>
            <a:chExt cx="3588912" cy="4807653"/>
          </a:xfrm>
        </p:grpSpPr>
        <p:sp>
          <p:nvSpPr>
            <p:cNvPr id="2" name="矩形 1">
              <a:extLst>
                <a:ext uri="{FF2B5EF4-FFF2-40B4-BE49-F238E27FC236}">
                  <a16:creationId xmlns:a16="http://schemas.microsoft.com/office/drawing/2014/main" id="{049A44A3-B65E-C844-1124-F924FB9481DE}"/>
                </a:ext>
              </a:extLst>
            </p:cNvPr>
            <p:cNvSpPr/>
            <p:nvPr/>
          </p:nvSpPr>
          <p:spPr>
            <a:xfrm>
              <a:off x="5791200" y="3657600"/>
              <a:ext cx="130312" cy="2533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056270D-BB39-7AC2-2BCF-A41A8059D72C}"/>
                </a:ext>
              </a:extLst>
            </p:cNvPr>
            <p:cNvSpPr/>
            <p:nvPr/>
          </p:nvSpPr>
          <p:spPr>
            <a:xfrm rot="19328450">
              <a:off x="5332822" y="2655292"/>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9401273-0263-71E0-37A0-BBB5F006025B}"/>
                </a:ext>
              </a:extLst>
            </p:cNvPr>
            <p:cNvSpPr/>
            <p:nvPr/>
          </p:nvSpPr>
          <p:spPr>
            <a:xfrm rot="1963446">
              <a:off x="6343136" y="286652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CBEC92C-585A-44CC-7117-E701E47851C2}"/>
                </a:ext>
              </a:extLst>
            </p:cNvPr>
            <p:cNvSpPr/>
            <p:nvPr/>
          </p:nvSpPr>
          <p:spPr>
            <a:xfrm rot="1235251">
              <a:off x="6095487" y="238869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4E38C50-AD48-1F87-F939-83AFC504C107}"/>
                </a:ext>
              </a:extLst>
            </p:cNvPr>
            <p:cNvSpPr/>
            <p:nvPr/>
          </p:nvSpPr>
          <p:spPr>
            <a:xfrm rot="3403292">
              <a:off x="7225924" y="2229791"/>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76F20E5-D58B-B3D9-7733-6479BD897AA0}"/>
                </a:ext>
              </a:extLst>
            </p:cNvPr>
            <p:cNvSpPr/>
            <p:nvPr/>
          </p:nvSpPr>
          <p:spPr>
            <a:xfrm rot="1609781">
              <a:off x="6812204" y="196144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1915285-3B7E-A644-BEEC-869C70E20181}"/>
                </a:ext>
              </a:extLst>
            </p:cNvPr>
            <p:cNvSpPr/>
            <p:nvPr/>
          </p:nvSpPr>
          <p:spPr>
            <a:xfrm rot="21062494">
              <a:off x="6040707" y="138359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349B810-2843-9FFD-DF19-DF6118073FAE}"/>
                </a:ext>
              </a:extLst>
            </p:cNvPr>
            <p:cNvSpPr/>
            <p:nvPr/>
          </p:nvSpPr>
          <p:spPr>
            <a:xfrm rot="1095163">
              <a:off x="6452295" y="140084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E563BBA-728F-F266-5A13-6D0B2E8911E2}"/>
                </a:ext>
              </a:extLst>
            </p:cNvPr>
            <p:cNvSpPr/>
            <p:nvPr/>
          </p:nvSpPr>
          <p:spPr>
            <a:xfrm>
              <a:off x="5063016" y="1673894"/>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8603E39-3E6B-60C6-23E0-A92066B8D393}"/>
                </a:ext>
              </a:extLst>
            </p:cNvPr>
            <p:cNvSpPr/>
            <p:nvPr/>
          </p:nvSpPr>
          <p:spPr>
            <a:xfrm rot="19429566">
              <a:off x="4700585" y="1800715"/>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C0B6F95-59FA-BC00-BC11-B93550D09D35}"/>
                </a:ext>
              </a:extLst>
            </p:cNvPr>
            <p:cNvSpPr/>
            <p:nvPr/>
          </p:nvSpPr>
          <p:spPr>
            <a:xfrm rot="18276550">
              <a:off x="4554178" y="2089650"/>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箭头: 右 16">
            <a:extLst>
              <a:ext uri="{FF2B5EF4-FFF2-40B4-BE49-F238E27FC236}">
                <a16:creationId xmlns:a16="http://schemas.microsoft.com/office/drawing/2014/main" id="{ABEE4AC9-4181-553B-B57F-B19FAE0BEBB9}"/>
              </a:ext>
            </a:extLst>
          </p:cNvPr>
          <p:cNvSpPr/>
          <p:nvPr/>
        </p:nvSpPr>
        <p:spPr>
          <a:xfrm>
            <a:off x="-2191199" y="2892517"/>
            <a:ext cx="1415772" cy="1001678"/>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84344B1-C35F-82F4-6BF4-1FDA583203CA}"/>
              </a:ext>
            </a:extLst>
          </p:cNvPr>
          <p:cNvSpPr/>
          <p:nvPr/>
        </p:nvSpPr>
        <p:spPr>
          <a:xfrm>
            <a:off x="5671387" y="1626909"/>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B1EBA62-C4ED-A494-E057-DE0365B19428}"/>
              </a:ext>
            </a:extLst>
          </p:cNvPr>
          <p:cNvSpPr/>
          <p:nvPr/>
        </p:nvSpPr>
        <p:spPr>
          <a:xfrm>
            <a:off x="5671387" y="283075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D5B9F0E-36F8-7F35-6E85-185B305D8051}"/>
              </a:ext>
            </a:extLst>
          </p:cNvPr>
          <p:cNvSpPr/>
          <p:nvPr/>
        </p:nvSpPr>
        <p:spPr>
          <a:xfrm>
            <a:off x="4550048" y="283075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2BF41F67-2B9D-0CCA-808A-49E16D189B7E}"/>
              </a:ext>
            </a:extLst>
          </p:cNvPr>
          <p:cNvSpPr/>
          <p:nvPr/>
        </p:nvSpPr>
        <p:spPr>
          <a:xfrm>
            <a:off x="6792726" y="283075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7E94AB5-DA0E-3763-224B-C70769506B9A}"/>
              </a:ext>
            </a:extLst>
          </p:cNvPr>
          <p:cNvSpPr/>
          <p:nvPr/>
        </p:nvSpPr>
        <p:spPr>
          <a:xfrm>
            <a:off x="3578218" y="4146123"/>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2EEB3155-82CF-C7D5-9BA8-813D50C37F7E}"/>
              </a:ext>
            </a:extLst>
          </p:cNvPr>
          <p:cNvSpPr/>
          <p:nvPr/>
        </p:nvSpPr>
        <p:spPr>
          <a:xfrm>
            <a:off x="4292198"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15EDCF05-5FB6-3563-D847-DE400FF95476}"/>
              </a:ext>
            </a:extLst>
          </p:cNvPr>
          <p:cNvSpPr/>
          <p:nvPr/>
        </p:nvSpPr>
        <p:spPr>
          <a:xfrm>
            <a:off x="5137737"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15525D1-5EB8-96AD-ACF9-76E2BEF038E0}"/>
              </a:ext>
            </a:extLst>
          </p:cNvPr>
          <p:cNvSpPr/>
          <p:nvPr/>
        </p:nvSpPr>
        <p:spPr>
          <a:xfrm>
            <a:off x="5876659"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48712A4-FAF3-1435-8424-C5A2DBCB891D}"/>
              </a:ext>
            </a:extLst>
          </p:cNvPr>
          <p:cNvSpPr/>
          <p:nvPr/>
        </p:nvSpPr>
        <p:spPr>
          <a:xfrm>
            <a:off x="6704706"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82767F93-8283-ACDD-4701-D69E5897573A}"/>
              </a:ext>
            </a:extLst>
          </p:cNvPr>
          <p:cNvSpPr/>
          <p:nvPr/>
        </p:nvSpPr>
        <p:spPr>
          <a:xfrm>
            <a:off x="7395530"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76519F-FFF3-EA5E-0159-1F480DC9D69F}"/>
              </a:ext>
            </a:extLst>
          </p:cNvPr>
          <p:cNvSpPr/>
          <p:nvPr/>
        </p:nvSpPr>
        <p:spPr>
          <a:xfrm>
            <a:off x="8046078" y="4147200"/>
            <a:ext cx="450000" cy="4500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1E13B110-56CC-6DB2-9BFE-3A26028FA52C}"/>
              </a:ext>
            </a:extLst>
          </p:cNvPr>
          <p:cNvCxnSpPr>
            <a:cxnSpLocks/>
          </p:cNvCxnSpPr>
          <p:nvPr/>
        </p:nvCxnSpPr>
        <p:spPr>
          <a:xfrm flipH="1">
            <a:off x="4935915" y="2097122"/>
            <a:ext cx="722829"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29A0F1E-F41E-EA3E-C10C-E556F8C55A8A}"/>
              </a:ext>
            </a:extLst>
          </p:cNvPr>
          <p:cNvCxnSpPr>
            <a:cxnSpLocks/>
          </p:cNvCxnSpPr>
          <p:nvPr/>
        </p:nvCxnSpPr>
        <p:spPr>
          <a:xfrm flipH="1">
            <a:off x="3923754" y="3330930"/>
            <a:ext cx="645401"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9A826C3-95FC-E5E5-DE5D-16313BBBFAE9}"/>
              </a:ext>
            </a:extLst>
          </p:cNvPr>
          <p:cNvCxnSpPr>
            <a:cxnSpLocks/>
          </p:cNvCxnSpPr>
          <p:nvPr/>
        </p:nvCxnSpPr>
        <p:spPr>
          <a:xfrm>
            <a:off x="5896387" y="2154758"/>
            <a:ext cx="0" cy="612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8ED16B6-FE4A-A0E0-6E2C-88F849FBC59E}"/>
              </a:ext>
            </a:extLst>
          </p:cNvPr>
          <p:cNvCxnSpPr>
            <a:cxnSpLocks/>
          </p:cNvCxnSpPr>
          <p:nvPr/>
        </p:nvCxnSpPr>
        <p:spPr>
          <a:xfrm>
            <a:off x="6178655" y="2076909"/>
            <a:ext cx="671513" cy="753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23B8F5C-664D-0454-014D-6E7CD6AE7096}"/>
              </a:ext>
            </a:extLst>
          </p:cNvPr>
          <p:cNvCxnSpPr>
            <a:cxnSpLocks/>
          </p:cNvCxnSpPr>
          <p:nvPr/>
        </p:nvCxnSpPr>
        <p:spPr>
          <a:xfrm flipH="1">
            <a:off x="4569155" y="3394075"/>
            <a:ext cx="173043" cy="688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103A9E0-F1A1-F088-A04A-337D9BF2EC19}"/>
              </a:ext>
            </a:extLst>
          </p:cNvPr>
          <p:cNvCxnSpPr>
            <a:cxnSpLocks/>
          </p:cNvCxnSpPr>
          <p:nvPr/>
        </p:nvCxnSpPr>
        <p:spPr>
          <a:xfrm flipH="1">
            <a:off x="5414155" y="3363947"/>
            <a:ext cx="328255" cy="719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B7E153C-B800-03BB-122F-03851BE6C020}"/>
              </a:ext>
            </a:extLst>
          </p:cNvPr>
          <p:cNvCxnSpPr>
            <a:cxnSpLocks/>
          </p:cNvCxnSpPr>
          <p:nvPr/>
        </p:nvCxnSpPr>
        <p:spPr>
          <a:xfrm>
            <a:off x="6064352" y="3393356"/>
            <a:ext cx="37307" cy="68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951535F4-E1DF-6834-AB65-A3CC9E8BCF4F}"/>
              </a:ext>
            </a:extLst>
          </p:cNvPr>
          <p:cNvCxnSpPr>
            <a:cxnSpLocks/>
          </p:cNvCxnSpPr>
          <p:nvPr/>
        </p:nvCxnSpPr>
        <p:spPr>
          <a:xfrm flipH="1">
            <a:off x="6929706" y="3371866"/>
            <a:ext cx="37307" cy="705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7952D214-731E-A965-7DAE-2780A7135FD0}"/>
              </a:ext>
            </a:extLst>
          </p:cNvPr>
          <p:cNvCxnSpPr>
            <a:cxnSpLocks/>
          </p:cNvCxnSpPr>
          <p:nvPr/>
        </p:nvCxnSpPr>
        <p:spPr>
          <a:xfrm>
            <a:off x="7154706" y="3363947"/>
            <a:ext cx="359249" cy="704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A1E5C46-7081-B15F-9854-5148D78B1B13}"/>
              </a:ext>
            </a:extLst>
          </p:cNvPr>
          <p:cNvCxnSpPr>
            <a:cxnSpLocks/>
          </p:cNvCxnSpPr>
          <p:nvPr/>
        </p:nvCxnSpPr>
        <p:spPr>
          <a:xfrm>
            <a:off x="7334330" y="3280753"/>
            <a:ext cx="869299" cy="8114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F5577EAD-C536-B8E1-B54F-9B26E7126C5F}"/>
              </a:ext>
            </a:extLst>
          </p:cNvPr>
          <p:cNvSpPr/>
          <p:nvPr/>
        </p:nvSpPr>
        <p:spPr>
          <a:xfrm>
            <a:off x="-5035277" y="3276000"/>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EB0803A-C6D0-74DF-BC84-71EED01B613E}"/>
              </a:ext>
            </a:extLst>
          </p:cNvPr>
          <p:cNvSpPr/>
          <p:nvPr/>
        </p:nvSpPr>
        <p:spPr>
          <a:xfrm>
            <a:off x="-5816983" y="3939199"/>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A982AD13-3018-8C65-FE69-4A1EF65F8517}"/>
              </a:ext>
            </a:extLst>
          </p:cNvPr>
          <p:cNvSpPr/>
          <p:nvPr/>
        </p:nvSpPr>
        <p:spPr>
          <a:xfrm>
            <a:off x="-5403736" y="4443123"/>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DCEB5074-AE1D-D5C4-165E-8A93C53F1646}"/>
              </a:ext>
            </a:extLst>
          </p:cNvPr>
          <p:cNvSpPr/>
          <p:nvPr/>
        </p:nvSpPr>
        <p:spPr>
          <a:xfrm>
            <a:off x="-4226126" y="4123817"/>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5EE37C2-09C7-9A0E-0053-536DE5A0063C}"/>
              </a:ext>
            </a:extLst>
          </p:cNvPr>
          <p:cNvSpPr/>
          <p:nvPr/>
        </p:nvSpPr>
        <p:spPr>
          <a:xfrm>
            <a:off x="-4215821" y="540068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9D417E63-FD10-04C8-D756-A1EDAFC3319B}"/>
              </a:ext>
            </a:extLst>
          </p:cNvPr>
          <p:cNvSpPr/>
          <p:nvPr/>
        </p:nvSpPr>
        <p:spPr>
          <a:xfrm>
            <a:off x="-3471874" y="516212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79CE555-9C8E-4911-5DCB-2804CB66C719}"/>
              </a:ext>
            </a:extLst>
          </p:cNvPr>
          <p:cNvSpPr/>
          <p:nvPr/>
        </p:nvSpPr>
        <p:spPr>
          <a:xfrm>
            <a:off x="-3145154" y="466470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734DAC3-14DD-919A-02EB-E1B15959511F}"/>
              </a:ext>
            </a:extLst>
          </p:cNvPr>
          <p:cNvSpPr/>
          <p:nvPr/>
        </p:nvSpPr>
        <p:spPr>
          <a:xfrm>
            <a:off x="-5097736" y="568335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EA0CAE55-D6EF-41DC-0467-68538003D08C}"/>
              </a:ext>
            </a:extLst>
          </p:cNvPr>
          <p:cNvSpPr/>
          <p:nvPr/>
        </p:nvSpPr>
        <p:spPr>
          <a:xfrm>
            <a:off x="-5801240" y="5621404"/>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DEF6A56E-83A9-567A-4D72-0728019DDE35}"/>
              </a:ext>
            </a:extLst>
          </p:cNvPr>
          <p:cNvSpPr/>
          <p:nvPr/>
        </p:nvSpPr>
        <p:spPr>
          <a:xfrm>
            <a:off x="-6925511" y="4493945"/>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D59769A-AA2B-FD8C-317A-EAF554831EDE}"/>
              </a:ext>
            </a:extLst>
          </p:cNvPr>
          <p:cNvSpPr/>
          <p:nvPr/>
        </p:nvSpPr>
        <p:spPr>
          <a:xfrm>
            <a:off x="-6305236" y="5019318"/>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C80D83A-8FB1-A2B5-7B66-851299C3C3CD}"/>
              </a:ext>
            </a:extLst>
          </p:cNvPr>
          <p:cNvSpPr txBox="1"/>
          <p:nvPr/>
        </p:nvSpPr>
        <p:spPr>
          <a:xfrm>
            <a:off x="6096001" y="-5175436"/>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这个就是抽象后的树结构</a:t>
            </a:r>
          </a:p>
        </p:txBody>
      </p:sp>
      <p:sp>
        <p:nvSpPr>
          <p:cNvPr id="27" name="文本框 26">
            <a:extLst>
              <a:ext uri="{FF2B5EF4-FFF2-40B4-BE49-F238E27FC236}">
                <a16:creationId xmlns:a16="http://schemas.microsoft.com/office/drawing/2014/main" id="{2FE9D615-0EFC-D827-BFA4-E1AC20D0A4BC}"/>
              </a:ext>
            </a:extLst>
          </p:cNvPr>
          <p:cNvSpPr txBox="1"/>
          <p:nvPr/>
        </p:nvSpPr>
        <p:spPr>
          <a:xfrm>
            <a:off x="6096001" y="-4529105"/>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你要是认识树状图</a:t>
            </a:r>
          </a:p>
        </p:txBody>
      </p:sp>
      <p:sp>
        <p:nvSpPr>
          <p:cNvPr id="29" name="文本框 28">
            <a:extLst>
              <a:ext uri="{FF2B5EF4-FFF2-40B4-BE49-F238E27FC236}">
                <a16:creationId xmlns:a16="http://schemas.microsoft.com/office/drawing/2014/main" id="{159D58C4-0424-2A07-0E74-2D4B3A1B4A7C}"/>
              </a:ext>
            </a:extLst>
          </p:cNvPr>
          <p:cNvSpPr txBox="1"/>
          <p:nvPr/>
        </p:nvSpPr>
        <p:spPr>
          <a:xfrm>
            <a:off x="6096000" y="-3891366"/>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你就会发现他们是一样的</a:t>
            </a:r>
          </a:p>
        </p:txBody>
      </p:sp>
      <p:sp>
        <p:nvSpPr>
          <p:cNvPr id="30" name="文本框 29">
            <a:extLst>
              <a:ext uri="{FF2B5EF4-FFF2-40B4-BE49-F238E27FC236}">
                <a16:creationId xmlns:a16="http://schemas.microsoft.com/office/drawing/2014/main" id="{072BD36B-2200-AAAB-CC96-04ABE2EC2CA6}"/>
              </a:ext>
            </a:extLst>
          </p:cNvPr>
          <p:cNvSpPr txBox="1"/>
          <p:nvPr/>
        </p:nvSpPr>
        <p:spPr>
          <a:xfrm>
            <a:off x="6096000" y="-3214967"/>
            <a:ext cx="5397500"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接下来我们来看一下树的一些概念</a:t>
            </a:r>
          </a:p>
        </p:txBody>
      </p:sp>
    </p:spTree>
    <p:extLst>
      <p:ext uri="{BB962C8B-B14F-4D97-AF65-F5344CB8AC3E}">
        <p14:creationId xmlns:p14="http://schemas.microsoft.com/office/powerpoint/2010/main" val="32688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CA51-0E01-E1E5-3F3D-9B5FD07D7FE3}"/>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94357C9F-8BF2-7AF5-59D3-299ECDF711E0}"/>
              </a:ext>
            </a:extLst>
          </p:cNvPr>
          <p:cNvSpPr/>
          <p:nvPr/>
        </p:nvSpPr>
        <p:spPr>
          <a:xfrm>
            <a:off x="1526081" y="29101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04FD328-6BEA-7417-4834-0FD70DE94321}"/>
              </a:ext>
            </a:extLst>
          </p:cNvPr>
          <p:cNvSpPr/>
          <p:nvPr/>
        </p:nvSpPr>
        <p:spPr>
          <a:xfrm>
            <a:off x="4952802"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2736F882-C589-0E6E-6F21-D06CE3BF15E1}"/>
              </a:ext>
            </a:extLst>
          </p:cNvPr>
          <p:cNvSpPr/>
          <p:nvPr/>
        </p:nvSpPr>
        <p:spPr>
          <a:xfrm>
            <a:off x="8399946"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D8662E1B-E12E-25EB-5772-4875EBDDCE0C}"/>
              </a:ext>
            </a:extLst>
          </p:cNvPr>
          <p:cNvCxnSpPr>
            <a:cxnSpLocks/>
          </p:cNvCxnSpPr>
          <p:nvPr/>
        </p:nvCxnSpPr>
        <p:spPr>
          <a:xfrm>
            <a:off x="3668286" y="3429000"/>
            <a:ext cx="1222802"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6280EF4-C6D1-F3B3-6EC5-54B49E78BD0C}"/>
              </a:ext>
            </a:extLst>
          </p:cNvPr>
          <p:cNvCxnSpPr>
            <a:cxnSpLocks/>
          </p:cNvCxnSpPr>
          <p:nvPr/>
        </p:nvCxnSpPr>
        <p:spPr>
          <a:xfrm>
            <a:off x="7186613" y="3429000"/>
            <a:ext cx="1157287"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9D1BD11-F1A2-E252-198A-2E576D4675CA}"/>
              </a:ext>
            </a:extLst>
          </p:cNvPr>
          <p:cNvSpPr txBox="1"/>
          <p:nvPr/>
        </p:nvSpPr>
        <p:spPr>
          <a:xfrm>
            <a:off x="194170" y="102603"/>
            <a:ext cx="1081222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了解完单个节点的情况，我们来看看这个大家族</a:t>
            </a:r>
          </a:p>
        </p:txBody>
      </p:sp>
      <p:sp>
        <p:nvSpPr>
          <p:cNvPr id="3" name="文本框 2">
            <a:extLst>
              <a:ext uri="{FF2B5EF4-FFF2-40B4-BE49-F238E27FC236}">
                <a16:creationId xmlns:a16="http://schemas.microsoft.com/office/drawing/2014/main" id="{8D7507C4-F62C-519D-5638-2F9AD88C8750}"/>
              </a:ext>
            </a:extLst>
          </p:cNvPr>
          <p:cNvSpPr txBox="1"/>
          <p:nvPr/>
        </p:nvSpPr>
        <p:spPr>
          <a:xfrm>
            <a:off x="0" y="5793262"/>
            <a:ext cx="1081222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它们链接起来了，有头有尾的</a:t>
            </a:r>
          </a:p>
        </p:txBody>
      </p:sp>
    </p:spTree>
    <p:extLst>
      <p:ext uri="{BB962C8B-B14F-4D97-AF65-F5344CB8AC3E}">
        <p14:creationId xmlns:p14="http://schemas.microsoft.com/office/powerpoint/2010/main" val="411445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33EEC-0F91-4994-0423-29CBD27583A9}"/>
            </a:ext>
          </a:extLst>
        </p:cNvPr>
        <p:cNvGrpSpPr/>
        <p:nvPr/>
      </p:nvGrpSpPr>
      <p:grpSpPr>
        <a:xfrm>
          <a:off x="0" y="0"/>
          <a:ext cx="0" cy="0"/>
          <a:chOff x="0" y="0"/>
          <a:chExt cx="0" cy="0"/>
        </a:xfrm>
      </p:grpSpPr>
      <p:grpSp>
        <p:nvGrpSpPr>
          <p:cNvPr id="15" name="组合 14">
            <a:extLst>
              <a:ext uri="{FF2B5EF4-FFF2-40B4-BE49-F238E27FC236}">
                <a16:creationId xmlns:a16="http://schemas.microsoft.com/office/drawing/2014/main" id="{B23B2D48-6914-C77D-D699-5C8E387B35AA}"/>
              </a:ext>
            </a:extLst>
          </p:cNvPr>
          <p:cNvGrpSpPr/>
          <p:nvPr/>
        </p:nvGrpSpPr>
        <p:grpSpPr>
          <a:xfrm rot="10800000">
            <a:off x="-6684312" y="830297"/>
            <a:ext cx="3588912" cy="4807653"/>
            <a:chOff x="4150885" y="1383597"/>
            <a:chExt cx="3588912" cy="4807653"/>
          </a:xfrm>
        </p:grpSpPr>
        <p:sp>
          <p:nvSpPr>
            <p:cNvPr id="2" name="矩形 1">
              <a:extLst>
                <a:ext uri="{FF2B5EF4-FFF2-40B4-BE49-F238E27FC236}">
                  <a16:creationId xmlns:a16="http://schemas.microsoft.com/office/drawing/2014/main" id="{6A59BE2B-30C0-AF9B-6743-54CEB802CBC8}"/>
                </a:ext>
              </a:extLst>
            </p:cNvPr>
            <p:cNvSpPr/>
            <p:nvPr/>
          </p:nvSpPr>
          <p:spPr>
            <a:xfrm>
              <a:off x="5791200" y="3657600"/>
              <a:ext cx="130312" cy="2533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BCFCCB5-0CB0-D321-7893-3025A60245E3}"/>
                </a:ext>
              </a:extLst>
            </p:cNvPr>
            <p:cNvSpPr/>
            <p:nvPr/>
          </p:nvSpPr>
          <p:spPr>
            <a:xfrm rot="19328450">
              <a:off x="5332822" y="2655292"/>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BEA4BF9-AEC4-8EC1-0420-71BB9CC95A17}"/>
                </a:ext>
              </a:extLst>
            </p:cNvPr>
            <p:cNvSpPr/>
            <p:nvPr/>
          </p:nvSpPr>
          <p:spPr>
            <a:xfrm rot="1963446">
              <a:off x="6343136" y="286652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D283856-BBDB-D24C-E227-94314187C1B2}"/>
                </a:ext>
              </a:extLst>
            </p:cNvPr>
            <p:cNvSpPr/>
            <p:nvPr/>
          </p:nvSpPr>
          <p:spPr>
            <a:xfrm rot="1235251">
              <a:off x="6095487" y="238869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EEF36D5-996B-C626-CF39-D4730388200C}"/>
                </a:ext>
              </a:extLst>
            </p:cNvPr>
            <p:cNvSpPr/>
            <p:nvPr/>
          </p:nvSpPr>
          <p:spPr>
            <a:xfrm rot="3403292">
              <a:off x="7225924" y="2229791"/>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B1BA514-4540-E0A6-FBF0-2345A8CC7D9D}"/>
                </a:ext>
              </a:extLst>
            </p:cNvPr>
            <p:cNvSpPr/>
            <p:nvPr/>
          </p:nvSpPr>
          <p:spPr>
            <a:xfrm rot="1609781">
              <a:off x="6812204" y="196144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7371B64-057B-5EB5-D546-B1B8B5012D43}"/>
                </a:ext>
              </a:extLst>
            </p:cNvPr>
            <p:cNvSpPr/>
            <p:nvPr/>
          </p:nvSpPr>
          <p:spPr>
            <a:xfrm rot="21062494">
              <a:off x="6040707" y="138359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BFEF2BA-CE29-C048-9390-7C66192BB4A5}"/>
                </a:ext>
              </a:extLst>
            </p:cNvPr>
            <p:cNvSpPr/>
            <p:nvPr/>
          </p:nvSpPr>
          <p:spPr>
            <a:xfrm rot="1095163">
              <a:off x="6452295" y="140084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3B8A995-86F5-AE78-9B67-D1912AB6C48E}"/>
                </a:ext>
              </a:extLst>
            </p:cNvPr>
            <p:cNvSpPr/>
            <p:nvPr/>
          </p:nvSpPr>
          <p:spPr>
            <a:xfrm>
              <a:off x="5063016" y="1673894"/>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50632FF-F58C-7C97-E3CE-7AB574F2629B}"/>
                </a:ext>
              </a:extLst>
            </p:cNvPr>
            <p:cNvSpPr/>
            <p:nvPr/>
          </p:nvSpPr>
          <p:spPr>
            <a:xfrm rot="19429566">
              <a:off x="4700585" y="1800715"/>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6C0551-F32B-649D-7928-07F6D045E7CD}"/>
                </a:ext>
              </a:extLst>
            </p:cNvPr>
            <p:cNvSpPr/>
            <p:nvPr/>
          </p:nvSpPr>
          <p:spPr>
            <a:xfrm rot="18276550">
              <a:off x="4554178" y="2089650"/>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箭头: 右 16">
            <a:extLst>
              <a:ext uri="{FF2B5EF4-FFF2-40B4-BE49-F238E27FC236}">
                <a16:creationId xmlns:a16="http://schemas.microsoft.com/office/drawing/2014/main" id="{931C7F65-901B-4686-1041-BD6F65029068}"/>
              </a:ext>
            </a:extLst>
          </p:cNvPr>
          <p:cNvSpPr/>
          <p:nvPr/>
        </p:nvSpPr>
        <p:spPr>
          <a:xfrm>
            <a:off x="-2191199" y="2892517"/>
            <a:ext cx="1415772" cy="1001678"/>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305F0A3-1625-C1FF-573C-E84B1CFCCA56}"/>
              </a:ext>
            </a:extLst>
          </p:cNvPr>
          <p:cNvSpPr/>
          <p:nvPr/>
        </p:nvSpPr>
        <p:spPr>
          <a:xfrm>
            <a:off x="5671387" y="1626909"/>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8B8885E-0390-4B9F-CB67-061FA2FE8445}"/>
              </a:ext>
            </a:extLst>
          </p:cNvPr>
          <p:cNvSpPr/>
          <p:nvPr/>
        </p:nvSpPr>
        <p:spPr>
          <a:xfrm>
            <a:off x="5671387"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AAC3B42-244C-37BD-05B8-373426667469}"/>
              </a:ext>
            </a:extLst>
          </p:cNvPr>
          <p:cNvSpPr/>
          <p:nvPr/>
        </p:nvSpPr>
        <p:spPr>
          <a:xfrm>
            <a:off x="4550048"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9C96669-EA70-508A-8D6D-68E6F142F4C5}"/>
              </a:ext>
            </a:extLst>
          </p:cNvPr>
          <p:cNvSpPr/>
          <p:nvPr/>
        </p:nvSpPr>
        <p:spPr>
          <a:xfrm>
            <a:off x="6792726"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45854E8-7A22-24EC-902C-D13363478A5E}"/>
              </a:ext>
            </a:extLst>
          </p:cNvPr>
          <p:cNvSpPr/>
          <p:nvPr/>
        </p:nvSpPr>
        <p:spPr>
          <a:xfrm>
            <a:off x="3578218" y="4146123"/>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B0F6F1E-B3DC-CC61-D68B-854C3DDAF611}"/>
              </a:ext>
            </a:extLst>
          </p:cNvPr>
          <p:cNvSpPr/>
          <p:nvPr/>
        </p:nvSpPr>
        <p:spPr>
          <a:xfrm>
            <a:off x="4292198"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1ED61B26-1A7C-A8B5-8D5D-DE9E85AEF8CE}"/>
              </a:ext>
            </a:extLst>
          </p:cNvPr>
          <p:cNvSpPr/>
          <p:nvPr/>
        </p:nvSpPr>
        <p:spPr>
          <a:xfrm>
            <a:off x="5137737"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4C54460-4245-EEB7-EC8C-0EBD390FC204}"/>
              </a:ext>
            </a:extLst>
          </p:cNvPr>
          <p:cNvSpPr/>
          <p:nvPr/>
        </p:nvSpPr>
        <p:spPr>
          <a:xfrm>
            <a:off x="5876659"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E9FE5F3-2175-2E65-8D7D-78A15AE9CDFF}"/>
              </a:ext>
            </a:extLst>
          </p:cNvPr>
          <p:cNvSpPr/>
          <p:nvPr/>
        </p:nvSpPr>
        <p:spPr>
          <a:xfrm>
            <a:off x="6704706"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2E318FC-E53D-8A70-D28E-C34749EC89F7}"/>
              </a:ext>
            </a:extLst>
          </p:cNvPr>
          <p:cNvSpPr/>
          <p:nvPr/>
        </p:nvSpPr>
        <p:spPr>
          <a:xfrm>
            <a:off x="7395530"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3B5258E-7AA8-6E03-3308-75E6EC417FE5}"/>
              </a:ext>
            </a:extLst>
          </p:cNvPr>
          <p:cNvSpPr/>
          <p:nvPr/>
        </p:nvSpPr>
        <p:spPr>
          <a:xfrm>
            <a:off x="8046078"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8C45913F-E4C0-4822-AE69-5DA16BCF28D7}"/>
              </a:ext>
            </a:extLst>
          </p:cNvPr>
          <p:cNvCxnSpPr>
            <a:cxnSpLocks/>
          </p:cNvCxnSpPr>
          <p:nvPr/>
        </p:nvCxnSpPr>
        <p:spPr>
          <a:xfrm flipH="1">
            <a:off x="4935915" y="2097122"/>
            <a:ext cx="722829"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1AE2E87-29B6-FAE5-3E8A-1F64357ED042}"/>
              </a:ext>
            </a:extLst>
          </p:cNvPr>
          <p:cNvCxnSpPr>
            <a:cxnSpLocks/>
          </p:cNvCxnSpPr>
          <p:nvPr/>
        </p:nvCxnSpPr>
        <p:spPr>
          <a:xfrm flipH="1">
            <a:off x="3923754" y="3330930"/>
            <a:ext cx="645401"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9C63882-6DA4-8844-9832-445B5A870D62}"/>
              </a:ext>
            </a:extLst>
          </p:cNvPr>
          <p:cNvCxnSpPr>
            <a:cxnSpLocks/>
          </p:cNvCxnSpPr>
          <p:nvPr/>
        </p:nvCxnSpPr>
        <p:spPr>
          <a:xfrm>
            <a:off x="5896387" y="2154758"/>
            <a:ext cx="0" cy="612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AFCD6EC-456F-628F-3588-6B82F565D45F}"/>
              </a:ext>
            </a:extLst>
          </p:cNvPr>
          <p:cNvCxnSpPr>
            <a:cxnSpLocks/>
          </p:cNvCxnSpPr>
          <p:nvPr/>
        </p:nvCxnSpPr>
        <p:spPr>
          <a:xfrm>
            <a:off x="6178655" y="2076909"/>
            <a:ext cx="671513" cy="753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1DBACAB-2240-00FC-157B-CA1757587870}"/>
              </a:ext>
            </a:extLst>
          </p:cNvPr>
          <p:cNvCxnSpPr>
            <a:cxnSpLocks/>
          </p:cNvCxnSpPr>
          <p:nvPr/>
        </p:nvCxnSpPr>
        <p:spPr>
          <a:xfrm flipH="1">
            <a:off x="4569155" y="3394075"/>
            <a:ext cx="173043" cy="688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A14CC8A-5389-6905-CC33-7FC0F71D0228}"/>
              </a:ext>
            </a:extLst>
          </p:cNvPr>
          <p:cNvCxnSpPr>
            <a:cxnSpLocks/>
          </p:cNvCxnSpPr>
          <p:nvPr/>
        </p:nvCxnSpPr>
        <p:spPr>
          <a:xfrm flipH="1">
            <a:off x="5414155" y="3363947"/>
            <a:ext cx="328255" cy="719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C766A6A-26B5-2BDF-75CE-0C5DC2BD1C8C}"/>
              </a:ext>
            </a:extLst>
          </p:cNvPr>
          <p:cNvCxnSpPr>
            <a:cxnSpLocks/>
          </p:cNvCxnSpPr>
          <p:nvPr/>
        </p:nvCxnSpPr>
        <p:spPr>
          <a:xfrm>
            <a:off x="6064352" y="3393356"/>
            <a:ext cx="37307" cy="68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9D9568E-F172-6C2D-5826-5FC71286BEBF}"/>
              </a:ext>
            </a:extLst>
          </p:cNvPr>
          <p:cNvCxnSpPr>
            <a:cxnSpLocks/>
          </p:cNvCxnSpPr>
          <p:nvPr/>
        </p:nvCxnSpPr>
        <p:spPr>
          <a:xfrm flipH="1">
            <a:off x="6929706" y="3371866"/>
            <a:ext cx="37307" cy="705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0E20C7D-801B-16EE-9FCC-64A3155FA89F}"/>
              </a:ext>
            </a:extLst>
          </p:cNvPr>
          <p:cNvCxnSpPr>
            <a:cxnSpLocks/>
          </p:cNvCxnSpPr>
          <p:nvPr/>
        </p:nvCxnSpPr>
        <p:spPr>
          <a:xfrm>
            <a:off x="7154706" y="3363947"/>
            <a:ext cx="359249" cy="704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0468FC88-FDFD-FDBE-9180-CF443733D6A8}"/>
              </a:ext>
            </a:extLst>
          </p:cNvPr>
          <p:cNvCxnSpPr>
            <a:cxnSpLocks/>
          </p:cNvCxnSpPr>
          <p:nvPr/>
        </p:nvCxnSpPr>
        <p:spPr>
          <a:xfrm>
            <a:off x="7334330" y="3280753"/>
            <a:ext cx="869299" cy="8114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E7C7E1D2-2772-3371-7065-E19A1AA113F9}"/>
              </a:ext>
            </a:extLst>
          </p:cNvPr>
          <p:cNvSpPr/>
          <p:nvPr/>
        </p:nvSpPr>
        <p:spPr>
          <a:xfrm>
            <a:off x="-5035277" y="3276000"/>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65D9A8C-678B-F401-93C1-FCE1869EB858}"/>
              </a:ext>
            </a:extLst>
          </p:cNvPr>
          <p:cNvSpPr/>
          <p:nvPr/>
        </p:nvSpPr>
        <p:spPr>
          <a:xfrm>
            <a:off x="-5816983" y="3939199"/>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3AC261FC-4797-0DFE-48C9-C387CEAA37E4}"/>
              </a:ext>
            </a:extLst>
          </p:cNvPr>
          <p:cNvSpPr/>
          <p:nvPr/>
        </p:nvSpPr>
        <p:spPr>
          <a:xfrm>
            <a:off x="-5403736" y="4443123"/>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2CB9D77A-7B13-145F-8A07-584224AB4447}"/>
              </a:ext>
            </a:extLst>
          </p:cNvPr>
          <p:cNvSpPr/>
          <p:nvPr/>
        </p:nvSpPr>
        <p:spPr>
          <a:xfrm>
            <a:off x="-4226126" y="4123817"/>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6B4A99C6-FB68-E68D-0059-3FA838DC4F95}"/>
              </a:ext>
            </a:extLst>
          </p:cNvPr>
          <p:cNvSpPr/>
          <p:nvPr/>
        </p:nvSpPr>
        <p:spPr>
          <a:xfrm>
            <a:off x="-4215821" y="540068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2913EEFA-C47F-8CE0-1345-B819189E32EA}"/>
              </a:ext>
            </a:extLst>
          </p:cNvPr>
          <p:cNvSpPr/>
          <p:nvPr/>
        </p:nvSpPr>
        <p:spPr>
          <a:xfrm>
            <a:off x="-3471874" y="516212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5A1106-F0A2-643F-B64D-3ABFF7346C84}"/>
              </a:ext>
            </a:extLst>
          </p:cNvPr>
          <p:cNvSpPr/>
          <p:nvPr/>
        </p:nvSpPr>
        <p:spPr>
          <a:xfrm>
            <a:off x="-3145154" y="466470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7DC5CBB8-2AE6-94FB-F57A-929C26749602}"/>
              </a:ext>
            </a:extLst>
          </p:cNvPr>
          <p:cNvSpPr/>
          <p:nvPr/>
        </p:nvSpPr>
        <p:spPr>
          <a:xfrm>
            <a:off x="-5097736" y="568335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04B9E8E-0F6F-DF8C-F314-2CD80A0FFAC8}"/>
              </a:ext>
            </a:extLst>
          </p:cNvPr>
          <p:cNvSpPr/>
          <p:nvPr/>
        </p:nvSpPr>
        <p:spPr>
          <a:xfrm>
            <a:off x="-5801240" y="5621404"/>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CE9CC0EC-19D1-935C-7C43-902C2EF7039A}"/>
              </a:ext>
            </a:extLst>
          </p:cNvPr>
          <p:cNvSpPr/>
          <p:nvPr/>
        </p:nvSpPr>
        <p:spPr>
          <a:xfrm>
            <a:off x="-6925511" y="4493945"/>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4A539644-F77A-70D7-0E69-314F111D1543}"/>
              </a:ext>
            </a:extLst>
          </p:cNvPr>
          <p:cNvSpPr/>
          <p:nvPr/>
        </p:nvSpPr>
        <p:spPr>
          <a:xfrm>
            <a:off x="-6305236" y="5019318"/>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D31A72D-215B-1AD3-77C2-0F1E77E178FF}"/>
              </a:ext>
            </a:extLst>
          </p:cNvPr>
          <p:cNvSpPr txBox="1"/>
          <p:nvPr/>
        </p:nvSpPr>
        <p:spPr>
          <a:xfrm>
            <a:off x="6096001" y="-5175436"/>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这个就是抽象后的树结构</a:t>
            </a:r>
          </a:p>
        </p:txBody>
      </p:sp>
      <p:sp>
        <p:nvSpPr>
          <p:cNvPr id="27" name="文本框 26">
            <a:extLst>
              <a:ext uri="{FF2B5EF4-FFF2-40B4-BE49-F238E27FC236}">
                <a16:creationId xmlns:a16="http://schemas.microsoft.com/office/drawing/2014/main" id="{2A9743CA-DEA9-F0A7-F8E5-8FA9B437C371}"/>
              </a:ext>
            </a:extLst>
          </p:cNvPr>
          <p:cNvSpPr txBox="1"/>
          <p:nvPr/>
        </p:nvSpPr>
        <p:spPr>
          <a:xfrm>
            <a:off x="6096001" y="-4529105"/>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你要是认识树状图</a:t>
            </a:r>
          </a:p>
        </p:txBody>
      </p:sp>
      <p:sp>
        <p:nvSpPr>
          <p:cNvPr id="29" name="文本框 28">
            <a:extLst>
              <a:ext uri="{FF2B5EF4-FFF2-40B4-BE49-F238E27FC236}">
                <a16:creationId xmlns:a16="http://schemas.microsoft.com/office/drawing/2014/main" id="{76F9F9C2-D1BC-F0EC-4D7F-A372C3DEA13D}"/>
              </a:ext>
            </a:extLst>
          </p:cNvPr>
          <p:cNvSpPr txBox="1"/>
          <p:nvPr/>
        </p:nvSpPr>
        <p:spPr>
          <a:xfrm>
            <a:off x="6096000" y="-3891366"/>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你就会发现他们是一样的</a:t>
            </a:r>
          </a:p>
        </p:txBody>
      </p:sp>
      <p:sp>
        <p:nvSpPr>
          <p:cNvPr id="30" name="文本框 29">
            <a:extLst>
              <a:ext uri="{FF2B5EF4-FFF2-40B4-BE49-F238E27FC236}">
                <a16:creationId xmlns:a16="http://schemas.microsoft.com/office/drawing/2014/main" id="{3BC42F0D-61A2-9DCF-1C84-93C32B6D8D2C}"/>
              </a:ext>
            </a:extLst>
          </p:cNvPr>
          <p:cNvSpPr txBox="1"/>
          <p:nvPr/>
        </p:nvSpPr>
        <p:spPr>
          <a:xfrm>
            <a:off x="6096000" y="-3214967"/>
            <a:ext cx="5397500"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接下来我们来看一下树的一些概念</a:t>
            </a:r>
          </a:p>
        </p:txBody>
      </p:sp>
      <p:sp>
        <p:nvSpPr>
          <p:cNvPr id="3" name="箭头: 下 2">
            <a:extLst>
              <a:ext uri="{FF2B5EF4-FFF2-40B4-BE49-F238E27FC236}">
                <a16:creationId xmlns:a16="http://schemas.microsoft.com/office/drawing/2014/main" id="{F747D625-901F-34F0-C9BE-85CCFA1399E1}"/>
              </a:ext>
            </a:extLst>
          </p:cNvPr>
          <p:cNvSpPr/>
          <p:nvPr/>
        </p:nvSpPr>
        <p:spPr>
          <a:xfrm rot="17439691">
            <a:off x="4861805" y="1027814"/>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2A27F4F-8A41-0E9D-00A3-2FC91F4A967D}"/>
              </a:ext>
            </a:extLst>
          </p:cNvPr>
          <p:cNvSpPr txBox="1"/>
          <p:nvPr/>
        </p:nvSpPr>
        <p:spPr>
          <a:xfrm>
            <a:off x="1166176" y="509916"/>
            <a:ext cx="482408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最顶端的节点是根节点</a:t>
            </a:r>
          </a:p>
        </p:txBody>
      </p:sp>
      <p:sp>
        <p:nvSpPr>
          <p:cNvPr id="16" name="箭头: 下 15">
            <a:extLst>
              <a:ext uri="{FF2B5EF4-FFF2-40B4-BE49-F238E27FC236}">
                <a16:creationId xmlns:a16="http://schemas.microsoft.com/office/drawing/2014/main" id="{E4E1EAD6-0DD4-4558-C215-01FA0684EB27}"/>
              </a:ext>
            </a:extLst>
          </p:cNvPr>
          <p:cNvSpPr/>
          <p:nvPr/>
        </p:nvSpPr>
        <p:spPr>
          <a:xfrm rot="13882966">
            <a:off x="2937831" y="4454572"/>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6FD2DBB-15BF-1E61-48D2-A6F14910E8AB}"/>
              </a:ext>
            </a:extLst>
          </p:cNvPr>
          <p:cNvSpPr txBox="1"/>
          <p:nvPr/>
        </p:nvSpPr>
        <p:spPr>
          <a:xfrm>
            <a:off x="271408" y="5381859"/>
            <a:ext cx="466450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最末端的节点（此节点后面没有任何节点）是叶子节点</a:t>
            </a:r>
          </a:p>
        </p:txBody>
      </p:sp>
      <p:sp>
        <p:nvSpPr>
          <p:cNvPr id="19" name="箭头: 下 18">
            <a:extLst>
              <a:ext uri="{FF2B5EF4-FFF2-40B4-BE49-F238E27FC236}">
                <a16:creationId xmlns:a16="http://schemas.microsoft.com/office/drawing/2014/main" id="{8B487253-429F-3781-EE51-13A780E0DD20}"/>
              </a:ext>
            </a:extLst>
          </p:cNvPr>
          <p:cNvSpPr/>
          <p:nvPr/>
        </p:nvSpPr>
        <p:spPr>
          <a:xfrm rot="3992386">
            <a:off x="7543514" y="2272710"/>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DFA08147-94F2-B403-A1C9-23870446FD41}"/>
              </a:ext>
            </a:extLst>
          </p:cNvPr>
          <p:cNvSpPr txBox="1"/>
          <p:nvPr/>
        </p:nvSpPr>
        <p:spPr>
          <a:xfrm>
            <a:off x="8203629" y="1390518"/>
            <a:ext cx="643684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这些中间的节点</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你可以理解为子节点</a:t>
            </a:r>
          </a:p>
        </p:txBody>
      </p:sp>
      <p:sp>
        <p:nvSpPr>
          <p:cNvPr id="21" name="箭头: 下 20">
            <a:extLst>
              <a:ext uri="{FF2B5EF4-FFF2-40B4-BE49-F238E27FC236}">
                <a16:creationId xmlns:a16="http://schemas.microsoft.com/office/drawing/2014/main" id="{242B527F-1792-217C-EFC4-51C52577564E}"/>
              </a:ext>
            </a:extLst>
          </p:cNvPr>
          <p:cNvSpPr/>
          <p:nvPr/>
        </p:nvSpPr>
        <p:spPr>
          <a:xfrm rot="18715025">
            <a:off x="3549297" y="2744488"/>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DDD5CF73-3B26-E6A9-BB74-A09ADBD4BFE8}"/>
              </a:ext>
            </a:extLst>
          </p:cNvPr>
          <p:cNvSpPr txBox="1"/>
          <p:nvPr/>
        </p:nvSpPr>
        <p:spPr>
          <a:xfrm>
            <a:off x="-29302" y="2174390"/>
            <a:ext cx="482408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节点与节点相连的线叫做路径</a:t>
            </a:r>
          </a:p>
        </p:txBody>
      </p:sp>
      <p:sp>
        <p:nvSpPr>
          <p:cNvPr id="24" name="矩形: 圆角 23">
            <a:extLst>
              <a:ext uri="{FF2B5EF4-FFF2-40B4-BE49-F238E27FC236}">
                <a16:creationId xmlns:a16="http://schemas.microsoft.com/office/drawing/2014/main" id="{3C9A177F-C534-05A9-DB22-E5E10255209E}"/>
              </a:ext>
            </a:extLst>
          </p:cNvPr>
          <p:cNvSpPr/>
          <p:nvPr/>
        </p:nvSpPr>
        <p:spPr>
          <a:xfrm>
            <a:off x="6792726" y="3190957"/>
            <a:ext cx="1620888" cy="1050364"/>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132C5436-A1B9-6AC1-60B5-3AE9A7917C73}"/>
              </a:ext>
            </a:extLst>
          </p:cNvPr>
          <p:cNvSpPr/>
          <p:nvPr/>
        </p:nvSpPr>
        <p:spPr>
          <a:xfrm rot="7436914">
            <a:off x="8725395" y="4016422"/>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324139D-C184-2F03-76E1-B6FB1A1B9F3B}"/>
              </a:ext>
            </a:extLst>
          </p:cNvPr>
          <p:cNvSpPr txBox="1"/>
          <p:nvPr/>
        </p:nvSpPr>
        <p:spPr>
          <a:xfrm>
            <a:off x="8114084" y="5019318"/>
            <a:ext cx="317731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上层节点链接下层节点的个数叫做度</a:t>
            </a:r>
          </a:p>
        </p:txBody>
      </p:sp>
    </p:spTree>
    <p:extLst>
      <p:ext uri="{BB962C8B-B14F-4D97-AF65-F5344CB8AC3E}">
        <p14:creationId xmlns:p14="http://schemas.microsoft.com/office/powerpoint/2010/main" val="416085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6" grpId="0" animBg="1"/>
      <p:bldP spid="18" grpId="0"/>
      <p:bldP spid="19" grpId="0" animBg="1"/>
      <p:bldP spid="20" grpId="0"/>
      <p:bldP spid="21" grpId="0" animBg="1"/>
      <p:bldP spid="23" grpId="0"/>
      <p:bldP spid="24" grpId="0" animBg="1"/>
      <p:bldP spid="25" grpId="0" animBg="1"/>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2CAC-3BC6-3A6E-7F93-B20C9B9211F3}"/>
            </a:ext>
          </a:extLst>
        </p:cNvPr>
        <p:cNvGrpSpPr/>
        <p:nvPr/>
      </p:nvGrpSpPr>
      <p:grpSpPr>
        <a:xfrm>
          <a:off x="0" y="0"/>
          <a:ext cx="0" cy="0"/>
          <a:chOff x="0" y="0"/>
          <a:chExt cx="0" cy="0"/>
        </a:xfrm>
      </p:grpSpPr>
      <p:grpSp>
        <p:nvGrpSpPr>
          <p:cNvPr id="15" name="组合 14">
            <a:extLst>
              <a:ext uri="{FF2B5EF4-FFF2-40B4-BE49-F238E27FC236}">
                <a16:creationId xmlns:a16="http://schemas.microsoft.com/office/drawing/2014/main" id="{309D6731-F74C-F7BB-1B2E-1E7536B61C45}"/>
              </a:ext>
            </a:extLst>
          </p:cNvPr>
          <p:cNvGrpSpPr/>
          <p:nvPr/>
        </p:nvGrpSpPr>
        <p:grpSpPr>
          <a:xfrm rot="10800000">
            <a:off x="-6684312" y="830297"/>
            <a:ext cx="3588912" cy="4807653"/>
            <a:chOff x="4150885" y="1383597"/>
            <a:chExt cx="3588912" cy="4807653"/>
          </a:xfrm>
        </p:grpSpPr>
        <p:sp>
          <p:nvSpPr>
            <p:cNvPr id="2" name="矩形 1">
              <a:extLst>
                <a:ext uri="{FF2B5EF4-FFF2-40B4-BE49-F238E27FC236}">
                  <a16:creationId xmlns:a16="http://schemas.microsoft.com/office/drawing/2014/main" id="{7258B63D-BF90-D979-5B60-8A597F0C5F31}"/>
                </a:ext>
              </a:extLst>
            </p:cNvPr>
            <p:cNvSpPr/>
            <p:nvPr/>
          </p:nvSpPr>
          <p:spPr>
            <a:xfrm>
              <a:off x="5791200" y="3657600"/>
              <a:ext cx="130312" cy="2533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E5C582A-EC99-3F1B-828C-3AB5C7C0F63E}"/>
                </a:ext>
              </a:extLst>
            </p:cNvPr>
            <p:cNvSpPr/>
            <p:nvPr/>
          </p:nvSpPr>
          <p:spPr>
            <a:xfrm rot="19328450">
              <a:off x="5332822" y="2655292"/>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45E1AF3-6022-69AB-07C7-2B394CF4DB93}"/>
                </a:ext>
              </a:extLst>
            </p:cNvPr>
            <p:cNvSpPr/>
            <p:nvPr/>
          </p:nvSpPr>
          <p:spPr>
            <a:xfrm rot="1963446">
              <a:off x="6343136" y="286652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2F7FB00-41F7-111F-A7A0-EBC550D86209}"/>
                </a:ext>
              </a:extLst>
            </p:cNvPr>
            <p:cNvSpPr/>
            <p:nvPr/>
          </p:nvSpPr>
          <p:spPr>
            <a:xfrm rot="1235251">
              <a:off x="6095487" y="238869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08CBCD3-DBB8-639E-F538-1D96A245D661}"/>
                </a:ext>
              </a:extLst>
            </p:cNvPr>
            <p:cNvSpPr/>
            <p:nvPr/>
          </p:nvSpPr>
          <p:spPr>
            <a:xfrm rot="3403292">
              <a:off x="7225924" y="2229791"/>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BA195B3-867C-9448-C527-1F3CFBDB8C61}"/>
                </a:ext>
              </a:extLst>
            </p:cNvPr>
            <p:cNvSpPr/>
            <p:nvPr/>
          </p:nvSpPr>
          <p:spPr>
            <a:xfrm rot="1609781">
              <a:off x="6812204" y="196144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323C2F4-132A-8DC1-6606-EA83F3A4FA1B}"/>
                </a:ext>
              </a:extLst>
            </p:cNvPr>
            <p:cNvSpPr/>
            <p:nvPr/>
          </p:nvSpPr>
          <p:spPr>
            <a:xfrm rot="21062494">
              <a:off x="6040707" y="1383597"/>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EC3FA92-7EF7-9444-D74B-362A48359AB1}"/>
                </a:ext>
              </a:extLst>
            </p:cNvPr>
            <p:cNvSpPr/>
            <p:nvPr/>
          </p:nvSpPr>
          <p:spPr>
            <a:xfrm rot="1095163">
              <a:off x="6452295" y="1400843"/>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66F1DE8-A9A6-6756-8184-D61E12C7F774}"/>
                </a:ext>
              </a:extLst>
            </p:cNvPr>
            <p:cNvSpPr/>
            <p:nvPr/>
          </p:nvSpPr>
          <p:spPr>
            <a:xfrm>
              <a:off x="5063016" y="1673894"/>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B2CEAC-AC5C-390A-9584-6993EE05A628}"/>
                </a:ext>
              </a:extLst>
            </p:cNvPr>
            <p:cNvSpPr/>
            <p:nvPr/>
          </p:nvSpPr>
          <p:spPr>
            <a:xfrm rot="19429566">
              <a:off x="4700585" y="1800715"/>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342D6F9-D314-4B01-32B3-512F0308C6B3}"/>
                </a:ext>
              </a:extLst>
            </p:cNvPr>
            <p:cNvSpPr/>
            <p:nvPr/>
          </p:nvSpPr>
          <p:spPr>
            <a:xfrm rot="18276550">
              <a:off x="4554178" y="2089650"/>
              <a:ext cx="110579" cy="91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箭头: 右 16">
            <a:extLst>
              <a:ext uri="{FF2B5EF4-FFF2-40B4-BE49-F238E27FC236}">
                <a16:creationId xmlns:a16="http://schemas.microsoft.com/office/drawing/2014/main" id="{AC450FDA-300E-A3D6-B223-00F8FE48F849}"/>
              </a:ext>
            </a:extLst>
          </p:cNvPr>
          <p:cNvSpPr/>
          <p:nvPr/>
        </p:nvSpPr>
        <p:spPr>
          <a:xfrm>
            <a:off x="-2191199" y="2892517"/>
            <a:ext cx="1415772" cy="1001678"/>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8481A9A-570E-F5B1-4CF9-5B9E0F48C113}"/>
              </a:ext>
            </a:extLst>
          </p:cNvPr>
          <p:cNvSpPr/>
          <p:nvPr/>
        </p:nvSpPr>
        <p:spPr>
          <a:xfrm>
            <a:off x="5671387" y="1626909"/>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ED89090-A3FE-A84D-22C1-FD08D60C257D}"/>
              </a:ext>
            </a:extLst>
          </p:cNvPr>
          <p:cNvSpPr/>
          <p:nvPr/>
        </p:nvSpPr>
        <p:spPr>
          <a:xfrm>
            <a:off x="5671387"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B9BE7B5-29DD-7F2C-2C7A-BFE40588A443}"/>
              </a:ext>
            </a:extLst>
          </p:cNvPr>
          <p:cNvSpPr/>
          <p:nvPr/>
        </p:nvSpPr>
        <p:spPr>
          <a:xfrm>
            <a:off x="4550048"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77AEFF09-657E-E991-E4ED-EB1109892BAE}"/>
              </a:ext>
            </a:extLst>
          </p:cNvPr>
          <p:cNvSpPr/>
          <p:nvPr/>
        </p:nvSpPr>
        <p:spPr>
          <a:xfrm>
            <a:off x="6792726"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1B2F75F-F097-8788-6CE6-8AFF5F45B8C0}"/>
              </a:ext>
            </a:extLst>
          </p:cNvPr>
          <p:cNvSpPr/>
          <p:nvPr/>
        </p:nvSpPr>
        <p:spPr>
          <a:xfrm>
            <a:off x="3578218" y="4146123"/>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EE8C9C0C-9B9F-5DFD-93DC-69C1CCBE00E8}"/>
              </a:ext>
            </a:extLst>
          </p:cNvPr>
          <p:cNvSpPr/>
          <p:nvPr/>
        </p:nvSpPr>
        <p:spPr>
          <a:xfrm>
            <a:off x="4292198"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295293E-CCAD-07D9-3527-664BF4B2EAEA}"/>
              </a:ext>
            </a:extLst>
          </p:cNvPr>
          <p:cNvSpPr/>
          <p:nvPr/>
        </p:nvSpPr>
        <p:spPr>
          <a:xfrm>
            <a:off x="5137737"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60017AD6-A301-56C3-7DE3-04D6538CBAD8}"/>
              </a:ext>
            </a:extLst>
          </p:cNvPr>
          <p:cNvSpPr/>
          <p:nvPr/>
        </p:nvSpPr>
        <p:spPr>
          <a:xfrm>
            <a:off x="5876659"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92279FA-1093-A2DC-0AC9-3006F690483D}"/>
              </a:ext>
            </a:extLst>
          </p:cNvPr>
          <p:cNvSpPr/>
          <p:nvPr/>
        </p:nvSpPr>
        <p:spPr>
          <a:xfrm>
            <a:off x="6704706"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54AC3C1-3862-D690-4467-69DAB9972994}"/>
              </a:ext>
            </a:extLst>
          </p:cNvPr>
          <p:cNvSpPr/>
          <p:nvPr/>
        </p:nvSpPr>
        <p:spPr>
          <a:xfrm>
            <a:off x="7395530"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9BB3609F-8A4F-EC07-7897-C5CE8D64601A}"/>
              </a:ext>
            </a:extLst>
          </p:cNvPr>
          <p:cNvSpPr/>
          <p:nvPr/>
        </p:nvSpPr>
        <p:spPr>
          <a:xfrm>
            <a:off x="8046078" y="4147200"/>
            <a:ext cx="450000" cy="45000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2B03732D-4477-2713-9CA9-50CDC6FB8774}"/>
              </a:ext>
            </a:extLst>
          </p:cNvPr>
          <p:cNvCxnSpPr>
            <a:cxnSpLocks/>
          </p:cNvCxnSpPr>
          <p:nvPr/>
        </p:nvCxnSpPr>
        <p:spPr>
          <a:xfrm flipH="1">
            <a:off x="4935915" y="2097122"/>
            <a:ext cx="722829"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8C29277-60DC-D5EA-DFF3-562EEBE65261}"/>
              </a:ext>
            </a:extLst>
          </p:cNvPr>
          <p:cNvCxnSpPr>
            <a:cxnSpLocks/>
          </p:cNvCxnSpPr>
          <p:nvPr/>
        </p:nvCxnSpPr>
        <p:spPr>
          <a:xfrm flipH="1">
            <a:off x="3923754" y="3330930"/>
            <a:ext cx="645401"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6166BD9-E72A-A65E-C6B7-C654CB7358FA}"/>
              </a:ext>
            </a:extLst>
          </p:cNvPr>
          <p:cNvCxnSpPr>
            <a:cxnSpLocks/>
          </p:cNvCxnSpPr>
          <p:nvPr/>
        </p:nvCxnSpPr>
        <p:spPr>
          <a:xfrm>
            <a:off x="5896387" y="2154758"/>
            <a:ext cx="0" cy="612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70DCF6D-BB1D-E679-B682-8C2B6903970D}"/>
              </a:ext>
            </a:extLst>
          </p:cNvPr>
          <p:cNvCxnSpPr>
            <a:cxnSpLocks/>
          </p:cNvCxnSpPr>
          <p:nvPr/>
        </p:nvCxnSpPr>
        <p:spPr>
          <a:xfrm>
            <a:off x="6178655" y="2076909"/>
            <a:ext cx="671513" cy="753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9A0D1D-4327-9390-DFFD-54D5B531E72B}"/>
              </a:ext>
            </a:extLst>
          </p:cNvPr>
          <p:cNvCxnSpPr>
            <a:cxnSpLocks/>
          </p:cNvCxnSpPr>
          <p:nvPr/>
        </p:nvCxnSpPr>
        <p:spPr>
          <a:xfrm flipH="1">
            <a:off x="4569155" y="3394075"/>
            <a:ext cx="173043" cy="688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A23FF61-748C-BB05-1952-28648F31BE98}"/>
              </a:ext>
            </a:extLst>
          </p:cNvPr>
          <p:cNvCxnSpPr>
            <a:cxnSpLocks/>
          </p:cNvCxnSpPr>
          <p:nvPr/>
        </p:nvCxnSpPr>
        <p:spPr>
          <a:xfrm flipH="1">
            <a:off x="5414155" y="3363947"/>
            <a:ext cx="328255" cy="719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C2216F7-BE35-0F16-92E7-8EAD775C0C48}"/>
              </a:ext>
            </a:extLst>
          </p:cNvPr>
          <p:cNvCxnSpPr>
            <a:cxnSpLocks/>
          </p:cNvCxnSpPr>
          <p:nvPr/>
        </p:nvCxnSpPr>
        <p:spPr>
          <a:xfrm>
            <a:off x="6064352" y="3393356"/>
            <a:ext cx="37307" cy="68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5CD6AFCB-6F67-CD8B-6A8C-9789DA9A3084}"/>
              </a:ext>
            </a:extLst>
          </p:cNvPr>
          <p:cNvCxnSpPr>
            <a:cxnSpLocks/>
          </p:cNvCxnSpPr>
          <p:nvPr/>
        </p:nvCxnSpPr>
        <p:spPr>
          <a:xfrm flipH="1">
            <a:off x="6929706" y="3371866"/>
            <a:ext cx="37307" cy="705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89E5F6C-8EB7-E1EF-E835-F666DC81ACC3}"/>
              </a:ext>
            </a:extLst>
          </p:cNvPr>
          <p:cNvCxnSpPr>
            <a:cxnSpLocks/>
          </p:cNvCxnSpPr>
          <p:nvPr/>
        </p:nvCxnSpPr>
        <p:spPr>
          <a:xfrm>
            <a:off x="7154706" y="3363947"/>
            <a:ext cx="359249" cy="704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B69901F-354E-2F0A-D65C-D8ABA358EB07}"/>
              </a:ext>
            </a:extLst>
          </p:cNvPr>
          <p:cNvCxnSpPr>
            <a:cxnSpLocks/>
          </p:cNvCxnSpPr>
          <p:nvPr/>
        </p:nvCxnSpPr>
        <p:spPr>
          <a:xfrm>
            <a:off x="7334330" y="3280753"/>
            <a:ext cx="869299" cy="8114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E2FFC695-A189-4DE9-4803-58EAEE7B1600}"/>
              </a:ext>
            </a:extLst>
          </p:cNvPr>
          <p:cNvSpPr/>
          <p:nvPr/>
        </p:nvSpPr>
        <p:spPr>
          <a:xfrm>
            <a:off x="-5035277" y="3276000"/>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0C1896C8-FF91-C371-F496-0BDBB298C143}"/>
              </a:ext>
            </a:extLst>
          </p:cNvPr>
          <p:cNvSpPr/>
          <p:nvPr/>
        </p:nvSpPr>
        <p:spPr>
          <a:xfrm>
            <a:off x="-5816983" y="3939199"/>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7B456371-B263-85F5-8D2D-D541D043B1A9}"/>
              </a:ext>
            </a:extLst>
          </p:cNvPr>
          <p:cNvSpPr/>
          <p:nvPr/>
        </p:nvSpPr>
        <p:spPr>
          <a:xfrm>
            <a:off x="-5403736" y="4443123"/>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EC656A27-7720-2475-6A47-87E05702450B}"/>
              </a:ext>
            </a:extLst>
          </p:cNvPr>
          <p:cNvSpPr/>
          <p:nvPr/>
        </p:nvSpPr>
        <p:spPr>
          <a:xfrm>
            <a:off x="-4226126" y="4123817"/>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D90B8BC2-C5FC-917E-CF80-E3FDD76C5877}"/>
              </a:ext>
            </a:extLst>
          </p:cNvPr>
          <p:cNvSpPr/>
          <p:nvPr/>
        </p:nvSpPr>
        <p:spPr>
          <a:xfrm>
            <a:off x="-4215821" y="540068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3F0453CC-FA16-FF90-BB17-98527C06D3E9}"/>
              </a:ext>
            </a:extLst>
          </p:cNvPr>
          <p:cNvSpPr/>
          <p:nvPr/>
        </p:nvSpPr>
        <p:spPr>
          <a:xfrm>
            <a:off x="-3471874" y="5162121"/>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26CAE8A7-399D-148E-E089-C4D3E2B943FF}"/>
              </a:ext>
            </a:extLst>
          </p:cNvPr>
          <p:cNvSpPr/>
          <p:nvPr/>
        </p:nvSpPr>
        <p:spPr>
          <a:xfrm>
            <a:off x="-3145154" y="466470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18BF6A39-B93B-7006-368C-E810D04E1C70}"/>
              </a:ext>
            </a:extLst>
          </p:cNvPr>
          <p:cNvSpPr/>
          <p:nvPr/>
        </p:nvSpPr>
        <p:spPr>
          <a:xfrm>
            <a:off x="-5097736" y="5683352"/>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F45964F7-F028-5A0B-6381-04FA606AD384}"/>
              </a:ext>
            </a:extLst>
          </p:cNvPr>
          <p:cNvSpPr/>
          <p:nvPr/>
        </p:nvSpPr>
        <p:spPr>
          <a:xfrm>
            <a:off x="-5801240" y="5621404"/>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222542E1-7E10-7F6D-CC3E-130930B75B19}"/>
              </a:ext>
            </a:extLst>
          </p:cNvPr>
          <p:cNvSpPr/>
          <p:nvPr/>
        </p:nvSpPr>
        <p:spPr>
          <a:xfrm>
            <a:off x="-6925511" y="4493945"/>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BF76260B-B055-C7D8-507D-52F4AA70B64F}"/>
              </a:ext>
            </a:extLst>
          </p:cNvPr>
          <p:cNvSpPr/>
          <p:nvPr/>
        </p:nvSpPr>
        <p:spPr>
          <a:xfrm>
            <a:off x="-6305236" y="5019318"/>
            <a:ext cx="306000" cy="306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80B7A45-0BE0-223A-DAC4-3A8452CFC90D}"/>
              </a:ext>
            </a:extLst>
          </p:cNvPr>
          <p:cNvSpPr txBox="1"/>
          <p:nvPr/>
        </p:nvSpPr>
        <p:spPr>
          <a:xfrm>
            <a:off x="6096001" y="-5175436"/>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这个就是抽象后的树结构</a:t>
            </a:r>
          </a:p>
        </p:txBody>
      </p:sp>
      <p:sp>
        <p:nvSpPr>
          <p:cNvPr id="27" name="文本框 26">
            <a:extLst>
              <a:ext uri="{FF2B5EF4-FFF2-40B4-BE49-F238E27FC236}">
                <a16:creationId xmlns:a16="http://schemas.microsoft.com/office/drawing/2014/main" id="{34113FE0-2B78-3044-9BD5-B264DC580C06}"/>
              </a:ext>
            </a:extLst>
          </p:cNvPr>
          <p:cNvSpPr txBox="1"/>
          <p:nvPr/>
        </p:nvSpPr>
        <p:spPr>
          <a:xfrm>
            <a:off x="6096001" y="-4529105"/>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你要是认识树状图</a:t>
            </a:r>
          </a:p>
        </p:txBody>
      </p:sp>
      <p:sp>
        <p:nvSpPr>
          <p:cNvPr id="29" name="文本框 28">
            <a:extLst>
              <a:ext uri="{FF2B5EF4-FFF2-40B4-BE49-F238E27FC236}">
                <a16:creationId xmlns:a16="http://schemas.microsoft.com/office/drawing/2014/main" id="{8FB52385-67C5-43D9-6E65-F90EFE6EBF83}"/>
              </a:ext>
            </a:extLst>
          </p:cNvPr>
          <p:cNvSpPr txBox="1"/>
          <p:nvPr/>
        </p:nvSpPr>
        <p:spPr>
          <a:xfrm>
            <a:off x="6096000" y="-3891366"/>
            <a:ext cx="5397500"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你就会发现他们是一样的</a:t>
            </a:r>
          </a:p>
        </p:txBody>
      </p:sp>
      <p:sp>
        <p:nvSpPr>
          <p:cNvPr id="30" name="文本框 29">
            <a:extLst>
              <a:ext uri="{FF2B5EF4-FFF2-40B4-BE49-F238E27FC236}">
                <a16:creationId xmlns:a16="http://schemas.microsoft.com/office/drawing/2014/main" id="{B57512F8-1E69-C853-31D0-A8DC7C7D665C}"/>
              </a:ext>
            </a:extLst>
          </p:cNvPr>
          <p:cNvSpPr txBox="1"/>
          <p:nvPr/>
        </p:nvSpPr>
        <p:spPr>
          <a:xfrm>
            <a:off x="6096000" y="-3214967"/>
            <a:ext cx="5397500" cy="1200329"/>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接下来我们来看一下树的一些概念</a:t>
            </a:r>
          </a:p>
        </p:txBody>
      </p:sp>
      <p:sp>
        <p:nvSpPr>
          <p:cNvPr id="3" name="箭头: 下 2">
            <a:extLst>
              <a:ext uri="{FF2B5EF4-FFF2-40B4-BE49-F238E27FC236}">
                <a16:creationId xmlns:a16="http://schemas.microsoft.com/office/drawing/2014/main" id="{9A3A8C63-96DB-5AAD-A51B-EA4CFB839431}"/>
              </a:ext>
            </a:extLst>
          </p:cNvPr>
          <p:cNvSpPr/>
          <p:nvPr/>
        </p:nvSpPr>
        <p:spPr>
          <a:xfrm rot="17439691">
            <a:off x="-5247395" y="1027814"/>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D52249F-7334-57F9-0A80-39462181CABB}"/>
              </a:ext>
            </a:extLst>
          </p:cNvPr>
          <p:cNvSpPr txBox="1"/>
          <p:nvPr/>
        </p:nvSpPr>
        <p:spPr>
          <a:xfrm>
            <a:off x="-8943024" y="509916"/>
            <a:ext cx="482408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最顶端的节点是根节点</a:t>
            </a:r>
          </a:p>
        </p:txBody>
      </p:sp>
      <p:sp>
        <p:nvSpPr>
          <p:cNvPr id="16" name="箭头: 下 15">
            <a:extLst>
              <a:ext uri="{FF2B5EF4-FFF2-40B4-BE49-F238E27FC236}">
                <a16:creationId xmlns:a16="http://schemas.microsoft.com/office/drawing/2014/main" id="{DF56DE6C-0CD3-3A5D-C2CF-BF928B5E319B}"/>
              </a:ext>
            </a:extLst>
          </p:cNvPr>
          <p:cNvSpPr/>
          <p:nvPr/>
        </p:nvSpPr>
        <p:spPr>
          <a:xfrm rot="13882966">
            <a:off x="-7171369" y="4454572"/>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2D431847-41E7-11C2-D6C4-BB365020B9AA}"/>
              </a:ext>
            </a:extLst>
          </p:cNvPr>
          <p:cNvSpPr/>
          <p:nvPr/>
        </p:nvSpPr>
        <p:spPr>
          <a:xfrm rot="3992386">
            <a:off x="12979114" y="2272710"/>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83DBEB6-D8C4-92EC-BC74-E1504673E775}"/>
              </a:ext>
            </a:extLst>
          </p:cNvPr>
          <p:cNvSpPr txBox="1"/>
          <p:nvPr/>
        </p:nvSpPr>
        <p:spPr>
          <a:xfrm>
            <a:off x="13639229" y="1390518"/>
            <a:ext cx="643684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这些中间的节点</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你可以理解为子节点</a:t>
            </a:r>
          </a:p>
        </p:txBody>
      </p:sp>
      <p:sp>
        <p:nvSpPr>
          <p:cNvPr id="21" name="箭头: 下 20">
            <a:extLst>
              <a:ext uri="{FF2B5EF4-FFF2-40B4-BE49-F238E27FC236}">
                <a16:creationId xmlns:a16="http://schemas.microsoft.com/office/drawing/2014/main" id="{3D8C077C-0095-0E6B-A87B-5070C2ADAB57}"/>
              </a:ext>
            </a:extLst>
          </p:cNvPr>
          <p:cNvSpPr/>
          <p:nvPr/>
        </p:nvSpPr>
        <p:spPr>
          <a:xfrm rot="18715025">
            <a:off x="-6559903" y="2744488"/>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D94A1854-9BC8-8684-F086-974BF4C655F7}"/>
              </a:ext>
            </a:extLst>
          </p:cNvPr>
          <p:cNvSpPr txBox="1"/>
          <p:nvPr/>
        </p:nvSpPr>
        <p:spPr>
          <a:xfrm>
            <a:off x="-10138502" y="2174390"/>
            <a:ext cx="482408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节点与节点相连的线叫做路径</a:t>
            </a:r>
          </a:p>
        </p:txBody>
      </p:sp>
      <p:cxnSp>
        <p:nvCxnSpPr>
          <p:cNvPr id="42" name="直接连接符 41">
            <a:extLst>
              <a:ext uri="{FF2B5EF4-FFF2-40B4-BE49-F238E27FC236}">
                <a16:creationId xmlns:a16="http://schemas.microsoft.com/office/drawing/2014/main" id="{672C0814-769E-4FAE-BF6E-3F3193236611}"/>
              </a:ext>
            </a:extLst>
          </p:cNvPr>
          <p:cNvCxnSpPr>
            <a:cxnSpLocks/>
          </p:cNvCxnSpPr>
          <p:nvPr/>
        </p:nvCxnSpPr>
        <p:spPr>
          <a:xfrm flipV="1">
            <a:off x="2711545" y="4749123"/>
            <a:ext cx="6705613" cy="30161"/>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9032F08-A6FD-5DB9-A200-1F7969CB9943}"/>
              </a:ext>
            </a:extLst>
          </p:cNvPr>
          <p:cNvCxnSpPr>
            <a:cxnSpLocks/>
          </p:cNvCxnSpPr>
          <p:nvPr/>
        </p:nvCxnSpPr>
        <p:spPr>
          <a:xfrm flipV="1">
            <a:off x="2711544" y="1519607"/>
            <a:ext cx="6705613" cy="30161"/>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227AF13D-0DCE-DA8E-CF64-E1109DA3C866}"/>
              </a:ext>
            </a:extLst>
          </p:cNvPr>
          <p:cNvCxnSpPr/>
          <p:nvPr/>
        </p:nvCxnSpPr>
        <p:spPr>
          <a:xfrm>
            <a:off x="3245971" y="1661811"/>
            <a:ext cx="0" cy="2969214"/>
          </a:xfrm>
          <a:prstGeom prst="straightConnector1">
            <a:avLst/>
          </a:prstGeom>
          <a:ln w="38100">
            <a:solidFill>
              <a:schemeClr val="accent5">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箭头: 下 48">
            <a:extLst>
              <a:ext uri="{FF2B5EF4-FFF2-40B4-BE49-F238E27FC236}">
                <a16:creationId xmlns:a16="http://schemas.microsoft.com/office/drawing/2014/main" id="{C0AAFC8A-C221-E7AB-75EA-488CF755D6B7}"/>
              </a:ext>
            </a:extLst>
          </p:cNvPr>
          <p:cNvSpPr/>
          <p:nvPr/>
        </p:nvSpPr>
        <p:spPr>
          <a:xfrm rot="18841745">
            <a:off x="2661050" y="957960"/>
            <a:ext cx="441995" cy="6430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D28AE17C-E362-E923-C157-730D6959A955}"/>
              </a:ext>
            </a:extLst>
          </p:cNvPr>
          <p:cNvSpPr txBox="1"/>
          <p:nvPr/>
        </p:nvSpPr>
        <p:spPr>
          <a:xfrm>
            <a:off x="403452" y="294424"/>
            <a:ext cx="744207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根节点到最远叶子节点的距离，叫做树的深度</a:t>
            </a:r>
          </a:p>
        </p:txBody>
      </p:sp>
      <p:cxnSp>
        <p:nvCxnSpPr>
          <p:cNvPr id="53" name="直接箭头连接符 52">
            <a:extLst>
              <a:ext uri="{FF2B5EF4-FFF2-40B4-BE49-F238E27FC236}">
                <a16:creationId xmlns:a16="http://schemas.microsoft.com/office/drawing/2014/main" id="{EA81B6D2-9DC0-C96A-05F1-B1F1E3CC07E5}"/>
              </a:ext>
            </a:extLst>
          </p:cNvPr>
          <p:cNvCxnSpPr>
            <a:cxnSpLocks/>
          </p:cNvCxnSpPr>
          <p:nvPr/>
        </p:nvCxnSpPr>
        <p:spPr>
          <a:xfrm>
            <a:off x="9170521" y="1628799"/>
            <a:ext cx="0" cy="2969214"/>
          </a:xfrm>
          <a:prstGeom prst="straightConnector1">
            <a:avLst/>
          </a:prstGeom>
          <a:ln w="38100">
            <a:solidFill>
              <a:schemeClr val="accent5">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箭头: 下 53">
            <a:extLst>
              <a:ext uri="{FF2B5EF4-FFF2-40B4-BE49-F238E27FC236}">
                <a16:creationId xmlns:a16="http://schemas.microsoft.com/office/drawing/2014/main" id="{59BE7E72-1B05-2432-0EB4-14CCEBE482ED}"/>
              </a:ext>
            </a:extLst>
          </p:cNvPr>
          <p:cNvSpPr/>
          <p:nvPr/>
        </p:nvSpPr>
        <p:spPr>
          <a:xfrm rot="8847941">
            <a:off x="9196159" y="4817522"/>
            <a:ext cx="441995" cy="6430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D756533F-2C21-1B49-FC58-EE9F7C807798}"/>
              </a:ext>
            </a:extLst>
          </p:cNvPr>
          <p:cNvSpPr txBox="1"/>
          <p:nvPr/>
        </p:nvSpPr>
        <p:spPr>
          <a:xfrm>
            <a:off x="4028218" y="5611751"/>
            <a:ext cx="744207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叶子根节点到根节点的距离，叫做树的高度</a:t>
            </a:r>
          </a:p>
        </p:txBody>
      </p:sp>
      <p:sp>
        <p:nvSpPr>
          <p:cNvPr id="58" name="箭头: 下 57">
            <a:extLst>
              <a:ext uri="{FF2B5EF4-FFF2-40B4-BE49-F238E27FC236}">
                <a16:creationId xmlns:a16="http://schemas.microsoft.com/office/drawing/2014/main" id="{7478EF83-1D8F-9032-9226-761A0527E220}"/>
              </a:ext>
            </a:extLst>
          </p:cNvPr>
          <p:cNvSpPr/>
          <p:nvPr/>
        </p:nvSpPr>
        <p:spPr>
          <a:xfrm rot="5400000">
            <a:off x="9049299" y="1317363"/>
            <a:ext cx="441995" cy="10121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箭头: 下 59">
            <a:extLst>
              <a:ext uri="{FF2B5EF4-FFF2-40B4-BE49-F238E27FC236}">
                <a16:creationId xmlns:a16="http://schemas.microsoft.com/office/drawing/2014/main" id="{67D69377-F059-8EBB-9E46-9848A3F1D7AB}"/>
              </a:ext>
            </a:extLst>
          </p:cNvPr>
          <p:cNvSpPr/>
          <p:nvPr/>
        </p:nvSpPr>
        <p:spPr>
          <a:xfrm rot="5400000">
            <a:off x="9025403" y="2489890"/>
            <a:ext cx="441995" cy="10121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箭头: 下 60">
            <a:extLst>
              <a:ext uri="{FF2B5EF4-FFF2-40B4-BE49-F238E27FC236}">
                <a16:creationId xmlns:a16="http://schemas.microsoft.com/office/drawing/2014/main" id="{10E08B6D-74CC-67DE-B9A7-CAE69C81583E}"/>
              </a:ext>
            </a:extLst>
          </p:cNvPr>
          <p:cNvSpPr/>
          <p:nvPr/>
        </p:nvSpPr>
        <p:spPr>
          <a:xfrm rot="5400000">
            <a:off x="9025403" y="3853351"/>
            <a:ext cx="441995" cy="10121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8E3E5EC9-29DB-7DAC-9B91-7502EB9A5D8E}"/>
              </a:ext>
            </a:extLst>
          </p:cNvPr>
          <p:cNvSpPr txBox="1"/>
          <p:nvPr/>
        </p:nvSpPr>
        <p:spPr>
          <a:xfrm>
            <a:off x="10128674" y="579926"/>
            <a:ext cx="492755" cy="483209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的</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每</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一</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层</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叫</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做</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树</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的</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层</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次</a:t>
            </a:r>
          </a:p>
        </p:txBody>
      </p:sp>
      <p:sp>
        <p:nvSpPr>
          <p:cNvPr id="64" name="文本框 63">
            <a:extLst>
              <a:ext uri="{FF2B5EF4-FFF2-40B4-BE49-F238E27FC236}">
                <a16:creationId xmlns:a16="http://schemas.microsoft.com/office/drawing/2014/main" id="{46ED5159-F0CC-CCC8-7EF0-01706061A39E}"/>
              </a:ext>
            </a:extLst>
          </p:cNvPr>
          <p:cNvSpPr txBox="1"/>
          <p:nvPr/>
        </p:nvSpPr>
        <p:spPr>
          <a:xfrm>
            <a:off x="-5024492" y="5381859"/>
            <a:ext cx="466450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最末端的节点（此节点后面没有任何节点）是叶子节点</a:t>
            </a:r>
          </a:p>
        </p:txBody>
      </p:sp>
      <p:sp>
        <p:nvSpPr>
          <p:cNvPr id="65" name="矩形: 圆角 64">
            <a:extLst>
              <a:ext uri="{FF2B5EF4-FFF2-40B4-BE49-F238E27FC236}">
                <a16:creationId xmlns:a16="http://schemas.microsoft.com/office/drawing/2014/main" id="{60FC4610-16A5-FA83-CB3F-CC33B2AC13EC}"/>
              </a:ext>
            </a:extLst>
          </p:cNvPr>
          <p:cNvSpPr/>
          <p:nvPr/>
        </p:nvSpPr>
        <p:spPr>
          <a:xfrm>
            <a:off x="13193526" y="3190957"/>
            <a:ext cx="1620888" cy="1050364"/>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下 66">
            <a:extLst>
              <a:ext uri="{FF2B5EF4-FFF2-40B4-BE49-F238E27FC236}">
                <a16:creationId xmlns:a16="http://schemas.microsoft.com/office/drawing/2014/main" id="{15C7AAD6-34B2-6DAD-FE3F-51A1281F1008}"/>
              </a:ext>
            </a:extLst>
          </p:cNvPr>
          <p:cNvSpPr/>
          <p:nvPr/>
        </p:nvSpPr>
        <p:spPr>
          <a:xfrm rot="7436914">
            <a:off x="15126195" y="4016422"/>
            <a:ext cx="441995" cy="9126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FF0AE610-1B85-4219-30C5-B723452E2EA4}"/>
              </a:ext>
            </a:extLst>
          </p:cNvPr>
          <p:cNvSpPr txBox="1"/>
          <p:nvPr/>
        </p:nvSpPr>
        <p:spPr>
          <a:xfrm>
            <a:off x="14514884" y="5019318"/>
            <a:ext cx="317731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上层节点链接下层节点的个数叫做度</a:t>
            </a:r>
          </a:p>
        </p:txBody>
      </p:sp>
    </p:spTree>
    <p:extLst>
      <p:ext uri="{BB962C8B-B14F-4D97-AF65-F5344CB8AC3E}">
        <p14:creationId xmlns:p14="http://schemas.microsoft.com/office/powerpoint/2010/main" val="71873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p:bldP spid="54" grpId="0" animBg="1"/>
      <p:bldP spid="55" grpId="0"/>
      <p:bldP spid="58" grpId="0" animBg="1"/>
      <p:bldP spid="60" grpId="0" animBg="1"/>
      <p:bldP spid="61" grpId="0" animBg="1"/>
      <p:bldP spid="6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58979-F02C-6BD2-CDF5-9A0ABEC08DA1}"/>
            </a:ext>
          </a:extLst>
        </p:cNvPr>
        <p:cNvGrpSpPr/>
        <p:nvPr/>
      </p:nvGrpSpPr>
      <p:grpSpPr>
        <a:xfrm>
          <a:off x="0" y="0"/>
          <a:ext cx="0" cy="0"/>
          <a:chOff x="0" y="0"/>
          <a:chExt cx="0" cy="0"/>
        </a:xfrm>
      </p:grpSpPr>
      <p:sp>
        <p:nvSpPr>
          <p:cNvPr id="22" name="椭圆 21">
            <a:extLst>
              <a:ext uri="{FF2B5EF4-FFF2-40B4-BE49-F238E27FC236}">
                <a16:creationId xmlns:a16="http://schemas.microsoft.com/office/drawing/2014/main" id="{700622D2-8353-93C6-8AC1-D83F650D476A}"/>
              </a:ext>
            </a:extLst>
          </p:cNvPr>
          <p:cNvSpPr/>
          <p:nvPr/>
        </p:nvSpPr>
        <p:spPr>
          <a:xfrm>
            <a:off x="5671387" y="1626909"/>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2" name="椭圆 31">
            <a:extLst>
              <a:ext uri="{FF2B5EF4-FFF2-40B4-BE49-F238E27FC236}">
                <a16:creationId xmlns:a16="http://schemas.microsoft.com/office/drawing/2014/main" id="{C027998C-2165-1CBB-022E-FBE69D7CADCE}"/>
              </a:ext>
            </a:extLst>
          </p:cNvPr>
          <p:cNvSpPr/>
          <p:nvPr/>
        </p:nvSpPr>
        <p:spPr>
          <a:xfrm>
            <a:off x="5671387"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3" name="椭圆 32">
            <a:extLst>
              <a:ext uri="{FF2B5EF4-FFF2-40B4-BE49-F238E27FC236}">
                <a16:creationId xmlns:a16="http://schemas.microsoft.com/office/drawing/2014/main" id="{BC94988D-E832-0A61-C079-070B1D089B81}"/>
              </a:ext>
            </a:extLst>
          </p:cNvPr>
          <p:cNvSpPr/>
          <p:nvPr/>
        </p:nvSpPr>
        <p:spPr>
          <a:xfrm>
            <a:off x="4550048"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4" name="椭圆 33">
            <a:extLst>
              <a:ext uri="{FF2B5EF4-FFF2-40B4-BE49-F238E27FC236}">
                <a16:creationId xmlns:a16="http://schemas.microsoft.com/office/drawing/2014/main" id="{45875EB2-50D8-9BAC-0FD9-28311395D834}"/>
              </a:ext>
            </a:extLst>
          </p:cNvPr>
          <p:cNvSpPr/>
          <p:nvPr/>
        </p:nvSpPr>
        <p:spPr>
          <a:xfrm>
            <a:off x="6792726"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5" name="椭圆 34">
            <a:extLst>
              <a:ext uri="{FF2B5EF4-FFF2-40B4-BE49-F238E27FC236}">
                <a16:creationId xmlns:a16="http://schemas.microsoft.com/office/drawing/2014/main" id="{519F7AC4-F9DA-686B-5B70-54894CBC4020}"/>
              </a:ext>
            </a:extLst>
          </p:cNvPr>
          <p:cNvSpPr/>
          <p:nvPr/>
        </p:nvSpPr>
        <p:spPr>
          <a:xfrm>
            <a:off x="3578218" y="4146123"/>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6" name="椭圆 35">
            <a:extLst>
              <a:ext uri="{FF2B5EF4-FFF2-40B4-BE49-F238E27FC236}">
                <a16:creationId xmlns:a16="http://schemas.microsoft.com/office/drawing/2014/main" id="{ACE73FF0-227B-2F11-5715-D8BF207F3928}"/>
              </a:ext>
            </a:extLst>
          </p:cNvPr>
          <p:cNvSpPr/>
          <p:nvPr/>
        </p:nvSpPr>
        <p:spPr>
          <a:xfrm>
            <a:off x="4292198"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E5C9C3E5-2E40-7A48-AE94-35D3469C20C9}"/>
              </a:ext>
            </a:extLst>
          </p:cNvPr>
          <p:cNvSpPr/>
          <p:nvPr/>
        </p:nvSpPr>
        <p:spPr>
          <a:xfrm>
            <a:off x="5137737"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38" name="椭圆 37">
            <a:extLst>
              <a:ext uri="{FF2B5EF4-FFF2-40B4-BE49-F238E27FC236}">
                <a16:creationId xmlns:a16="http://schemas.microsoft.com/office/drawing/2014/main" id="{307D506C-28DD-C901-4949-9B636C875628}"/>
              </a:ext>
            </a:extLst>
          </p:cNvPr>
          <p:cNvSpPr/>
          <p:nvPr/>
        </p:nvSpPr>
        <p:spPr>
          <a:xfrm>
            <a:off x="5876659"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sp>
        <p:nvSpPr>
          <p:cNvPr id="39" name="椭圆 38">
            <a:extLst>
              <a:ext uri="{FF2B5EF4-FFF2-40B4-BE49-F238E27FC236}">
                <a16:creationId xmlns:a16="http://schemas.microsoft.com/office/drawing/2014/main" id="{D9480134-D90F-C000-A496-5448B03C1F75}"/>
              </a:ext>
            </a:extLst>
          </p:cNvPr>
          <p:cNvSpPr/>
          <p:nvPr/>
        </p:nvSpPr>
        <p:spPr>
          <a:xfrm>
            <a:off x="6704706"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40" name="椭圆 39">
            <a:extLst>
              <a:ext uri="{FF2B5EF4-FFF2-40B4-BE49-F238E27FC236}">
                <a16:creationId xmlns:a16="http://schemas.microsoft.com/office/drawing/2014/main" id="{5A656131-75A6-3E86-1D90-628B1B06760C}"/>
              </a:ext>
            </a:extLst>
          </p:cNvPr>
          <p:cNvSpPr/>
          <p:nvPr/>
        </p:nvSpPr>
        <p:spPr>
          <a:xfrm>
            <a:off x="7395530"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41" name="椭圆 40">
            <a:extLst>
              <a:ext uri="{FF2B5EF4-FFF2-40B4-BE49-F238E27FC236}">
                <a16:creationId xmlns:a16="http://schemas.microsoft.com/office/drawing/2014/main" id="{166E6710-8365-66CB-8B7A-2CD1CD6BC448}"/>
              </a:ext>
            </a:extLst>
          </p:cNvPr>
          <p:cNvSpPr/>
          <p:nvPr/>
        </p:nvSpPr>
        <p:spPr>
          <a:xfrm>
            <a:off x="8046078"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43" name="直接连接符 42">
            <a:extLst>
              <a:ext uri="{FF2B5EF4-FFF2-40B4-BE49-F238E27FC236}">
                <a16:creationId xmlns:a16="http://schemas.microsoft.com/office/drawing/2014/main" id="{49A7AC7F-830F-1212-B3CB-30CF17680C0F}"/>
              </a:ext>
            </a:extLst>
          </p:cNvPr>
          <p:cNvCxnSpPr>
            <a:cxnSpLocks/>
          </p:cNvCxnSpPr>
          <p:nvPr/>
        </p:nvCxnSpPr>
        <p:spPr>
          <a:xfrm flipH="1">
            <a:off x="4935915" y="2097122"/>
            <a:ext cx="722829"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7CE6A95-EC72-5755-A72E-180851AF0B12}"/>
              </a:ext>
            </a:extLst>
          </p:cNvPr>
          <p:cNvCxnSpPr>
            <a:cxnSpLocks/>
          </p:cNvCxnSpPr>
          <p:nvPr/>
        </p:nvCxnSpPr>
        <p:spPr>
          <a:xfrm flipH="1">
            <a:off x="3923754" y="3330930"/>
            <a:ext cx="645401"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7E76647-FB52-B24E-80A7-B2A3C0133ABB}"/>
              </a:ext>
            </a:extLst>
          </p:cNvPr>
          <p:cNvCxnSpPr>
            <a:cxnSpLocks/>
          </p:cNvCxnSpPr>
          <p:nvPr/>
        </p:nvCxnSpPr>
        <p:spPr>
          <a:xfrm>
            <a:off x="5896387" y="2154758"/>
            <a:ext cx="0" cy="612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42FD1B3-BDE5-55AE-351E-69D8C6EE3F3E}"/>
              </a:ext>
            </a:extLst>
          </p:cNvPr>
          <p:cNvCxnSpPr>
            <a:cxnSpLocks/>
          </p:cNvCxnSpPr>
          <p:nvPr/>
        </p:nvCxnSpPr>
        <p:spPr>
          <a:xfrm>
            <a:off x="6178655" y="2076909"/>
            <a:ext cx="671513" cy="753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8073209-084F-33D0-2EE6-913008D56D55}"/>
              </a:ext>
            </a:extLst>
          </p:cNvPr>
          <p:cNvCxnSpPr>
            <a:cxnSpLocks/>
          </p:cNvCxnSpPr>
          <p:nvPr/>
        </p:nvCxnSpPr>
        <p:spPr>
          <a:xfrm flipH="1">
            <a:off x="4569155" y="3394075"/>
            <a:ext cx="173043" cy="688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D152CE7-52C3-355E-4782-83E016D21AB8}"/>
              </a:ext>
            </a:extLst>
          </p:cNvPr>
          <p:cNvCxnSpPr>
            <a:cxnSpLocks/>
          </p:cNvCxnSpPr>
          <p:nvPr/>
        </p:nvCxnSpPr>
        <p:spPr>
          <a:xfrm flipH="1">
            <a:off x="5414155" y="3363947"/>
            <a:ext cx="328255" cy="719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0241719-1464-6BC4-15CC-1BCBEC8EF7F2}"/>
              </a:ext>
            </a:extLst>
          </p:cNvPr>
          <p:cNvCxnSpPr>
            <a:cxnSpLocks/>
          </p:cNvCxnSpPr>
          <p:nvPr/>
        </p:nvCxnSpPr>
        <p:spPr>
          <a:xfrm>
            <a:off x="6064352" y="3393356"/>
            <a:ext cx="37307" cy="68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558EB0F7-1406-580F-5F09-400F3D9CEAEF}"/>
              </a:ext>
            </a:extLst>
          </p:cNvPr>
          <p:cNvCxnSpPr>
            <a:cxnSpLocks/>
          </p:cNvCxnSpPr>
          <p:nvPr/>
        </p:nvCxnSpPr>
        <p:spPr>
          <a:xfrm flipH="1">
            <a:off x="6929706" y="3371866"/>
            <a:ext cx="37307" cy="705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D4F71C51-EE6D-E4CA-9879-266F59F496B1}"/>
              </a:ext>
            </a:extLst>
          </p:cNvPr>
          <p:cNvCxnSpPr>
            <a:cxnSpLocks/>
          </p:cNvCxnSpPr>
          <p:nvPr/>
        </p:nvCxnSpPr>
        <p:spPr>
          <a:xfrm>
            <a:off x="7154706" y="3363947"/>
            <a:ext cx="359249" cy="704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2D7E86E-64BF-8A07-C4FC-330287A5A21C}"/>
              </a:ext>
            </a:extLst>
          </p:cNvPr>
          <p:cNvCxnSpPr>
            <a:cxnSpLocks/>
          </p:cNvCxnSpPr>
          <p:nvPr/>
        </p:nvCxnSpPr>
        <p:spPr>
          <a:xfrm>
            <a:off x="7334330" y="3280753"/>
            <a:ext cx="869299" cy="8114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95F3037-D190-F719-8D57-A9F0F93371EA}"/>
              </a:ext>
            </a:extLst>
          </p:cNvPr>
          <p:cNvCxnSpPr>
            <a:cxnSpLocks/>
          </p:cNvCxnSpPr>
          <p:nvPr/>
        </p:nvCxnSpPr>
        <p:spPr>
          <a:xfrm flipV="1">
            <a:off x="2711545" y="7530423"/>
            <a:ext cx="6705613" cy="30161"/>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765EB11-5FC3-04E6-B4C8-ECF1B3FAABB8}"/>
              </a:ext>
            </a:extLst>
          </p:cNvPr>
          <p:cNvCxnSpPr>
            <a:cxnSpLocks/>
          </p:cNvCxnSpPr>
          <p:nvPr/>
        </p:nvCxnSpPr>
        <p:spPr>
          <a:xfrm flipV="1">
            <a:off x="2711544" y="-404443"/>
            <a:ext cx="6705613" cy="30161"/>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70B19DB-440C-A1A3-C0F1-FA27ECED6FDF}"/>
              </a:ext>
            </a:extLst>
          </p:cNvPr>
          <p:cNvCxnSpPr/>
          <p:nvPr/>
        </p:nvCxnSpPr>
        <p:spPr>
          <a:xfrm>
            <a:off x="3245971" y="7681611"/>
            <a:ext cx="0" cy="2969214"/>
          </a:xfrm>
          <a:prstGeom prst="straightConnector1">
            <a:avLst/>
          </a:prstGeom>
          <a:ln w="38100">
            <a:solidFill>
              <a:schemeClr val="accent5">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箭头: 下 48">
            <a:extLst>
              <a:ext uri="{FF2B5EF4-FFF2-40B4-BE49-F238E27FC236}">
                <a16:creationId xmlns:a16="http://schemas.microsoft.com/office/drawing/2014/main" id="{B5EC8BAE-0D42-2824-D2FA-7763D563D118}"/>
              </a:ext>
            </a:extLst>
          </p:cNvPr>
          <p:cNvSpPr/>
          <p:nvPr/>
        </p:nvSpPr>
        <p:spPr>
          <a:xfrm rot="18841745">
            <a:off x="2661050" y="-966090"/>
            <a:ext cx="441995" cy="6430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81553B2D-5EF9-34A1-BF22-CF1BD5E391CF}"/>
              </a:ext>
            </a:extLst>
          </p:cNvPr>
          <p:cNvSpPr txBox="1"/>
          <p:nvPr/>
        </p:nvSpPr>
        <p:spPr>
          <a:xfrm>
            <a:off x="403452" y="-1629626"/>
            <a:ext cx="744207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根节点到最远叶子节点的距离，叫做树的深度</a:t>
            </a:r>
          </a:p>
        </p:txBody>
      </p:sp>
      <p:cxnSp>
        <p:nvCxnSpPr>
          <p:cNvPr id="53" name="直接箭头连接符 52">
            <a:extLst>
              <a:ext uri="{FF2B5EF4-FFF2-40B4-BE49-F238E27FC236}">
                <a16:creationId xmlns:a16="http://schemas.microsoft.com/office/drawing/2014/main" id="{FC99EE1E-3039-A7B4-7A0F-30114C5B094E}"/>
              </a:ext>
            </a:extLst>
          </p:cNvPr>
          <p:cNvCxnSpPr>
            <a:cxnSpLocks/>
          </p:cNvCxnSpPr>
          <p:nvPr/>
        </p:nvCxnSpPr>
        <p:spPr>
          <a:xfrm>
            <a:off x="9170521" y="-4257651"/>
            <a:ext cx="0" cy="2969214"/>
          </a:xfrm>
          <a:prstGeom prst="straightConnector1">
            <a:avLst/>
          </a:prstGeom>
          <a:ln w="38100">
            <a:solidFill>
              <a:schemeClr val="accent5">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箭头: 下 53">
            <a:extLst>
              <a:ext uri="{FF2B5EF4-FFF2-40B4-BE49-F238E27FC236}">
                <a16:creationId xmlns:a16="http://schemas.microsoft.com/office/drawing/2014/main" id="{70E11186-2635-7F18-F847-4848EAEBC352}"/>
              </a:ext>
            </a:extLst>
          </p:cNvPr>
          <p:cNvSpPr/>
          <p:nvPr/>
        </p:nvSpPr>
        <p:spPr>
          <a:xfrm rot="8847941">
            <a:off x="9196159" y="7598822"/>
            <a:ext cx="441995" cy="6430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EDA5F0-E301-76F8-F28F-3A2EEF5B7EA9}"/>
              </a:ext>
            </a:extLst>
          </p:cNvPr>
          <p:cNvSpPr txBox="1"/>
          <p:nvPr/>
        </p:nvSpPr>
        <p:spPr>
          <a:xfrm>
            <a:off x="4028218" y="8393051"/>
            <a:ext cx="744207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叶子根节点到根节点的距离，叫做树的高度</a:t>
            </a:r>
          </a:p>
        </p:txBody>
      </p:sp>
      <p:sp>
        <p:nvSpPr>
          <p:cNvPr id="58" name="箭头: 下 57">
            <a:extLst>
              <a:ext uri="{FF2B5EF4-FFF2-40B4-BE49-F238E27FC236}">
                <a16:creationId xmlns:a16="http://schemas.microsoft.com/office/drawing/2014/main" id="{46659AB1-4160-EB27-88A4-D7A023A67F1F}"/>
              </a:ext>
            </a:extLst>
          </p:cNvPr>
          <p:cNvSpPr/>
          <p:nvPr/>
        </p:nvSpPr>
        <p:spPr>
          <a:xfrm rot="5400000">
            <a:off x="13164099" y="1317363"/>
            <a:ext cx="441995" cy="10121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箭头: 下 59">
            <a:extLst>
              <a:ext uri="{FF2B5EF4-FFF2-40B4-BE49-F238E27FC236}">
                <a16:creationId xmlns:a16="http://schemas.microsoft.com/office/drawing/2014/main" id="{75EF4811-2939-A71A-44C0-58136DFAE66E}"/>
              </a:ext>
            </a:extLst>
          </p:cNvPr>
          <p:cNvSpPr/>
          <p:nvPr/>
        </p:nvSpPr>
        <p:spPr>
          <a:xfrm rot="5400000">
            <a:off x="13140203" y="2489890"/>
            <a:ext cx="441995" cy="10121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箭头: 下 60">
            <a:extLst>
              <a:ext uri="{FF2B5EF4-FFF2-40B4-BE49-F238E27FC236}">
                <a16:creationId xmlns:a16="http://schemas.microsoft.com/office/drawing/2014/main" id="{90907438-1153-2C11-C922-8145EB1FC920}"/>
              </a:ext>
            </a:extLst>
          </p:cNvPr>
          <p:cNvSpPr/>
          <p:nvPr/>
        </p:nvSpPr>
        <p:spPr>
          <a:xfrm rot="5400000">
            <a:off x="13140203" y="3853351"/>
            <a:ext cx="441995" cy="10121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809C4338-4D51-3A92-9AFE-ABAB8C950E27}"/>
              </a:ext>
            </a:extLst>
          </p:cNvPr>
          <p:cNvSpPr txBox="1"/>
          <p:nvPr/>
        </p:nvSpPr>
        <p:spPr>
          <a:xfrm>
            <a:off x="14243474" y="579926"/>
            <a:ext cx="492755" cy="483209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树</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的</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每</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一</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层</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叫</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做</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树</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的</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层</a:t>
            </a:r>
            <a:br>
              <a:rPr lang="en-US" altLang="zh-CN"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次</a:t>
            </a:r>
          </a:p>
        </p:txBody>
      </p:sp>
      <p:sp>
        <p:nvSpPr>
          <p:cNvPr id="47" name="矩形: 圆角 46">
            <a:extLst>
              <a:ext uri="{FF2B5EF4-FFF2-40B4-BE49-F238E27FC236}">
                <a16:creationId xmlns:a16="http://schemas.microsoft.com/office/drawing/2014/main" id="{FDE07431-FE64-047D-27A1-F8F0B81EC257}"/>
              </a:ext>
            </a:extLst>
          </p:cNvPr>
          <p:cNvSpPr/>
          <p:nvPr/>
        </p:nvSpPr>
        <p:spPr>
          <a:xfrm>
            <a:off x="3471325" y="2558941"/>
            <a:ext cx="162088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下 69">
            <a:extLst>
              <a:ext uri="{FF2B5EF4-FFF2-40B4-BE49-F238E27FC236}">
                <a16:creationId xmlns:a16="http://schemas.microsoft.com/office/drawing/2014/main" id="{504E9B21-7923-2480-8D30-2D466B9B0121}"/>
              </a:ext>
            </a:extLst>
          </p:cNvPr>
          <p:cNvSpPr/>
          <p:nvPr/>
        </p:nvSpPr>
        <p:spPr>
          <a:xfrm rot="20146319">
            <a:off x="3083960" y="1388710"/>
            <a:ext cx="441995" cy="10890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7BE7CC66-215F-B642-566B-F31631918282}"/>
              </a:ext>
            </a:extLst>
          </p:cNvPr>
          <p:cNvSpPr txBox="1"/>
          <p:nvPr/>
        </p:nvSpPr>
        <p:spPr>
          <a:xfrm>
            <a:off x="-46548" y="546969"/>
            <a:ext cx="744207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在这颗子树中，</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是</a:t>
            </a:r>
            <a:r>
              <a:rPr lang="en-US" altLang="zh-CN" sz="2800" dirty="0">
                <a:latin typeface="宋体" panose="02010600030101010101" pitchFamily="2" charset="-122"/>
                <a:ea typeface="宋体" panose="02010600030101010101" pitchFamily="2" charset="-122"/>
              </a:rPr>
              <a:t>EF</a:t>
            </a:r>
            <a:r>
              <a:rPr lang="zh-CN" altLang="en-US" sz="2800" dirty="0">
                <a:latin typeface="宋体" panose="02010600030101010101" pitchFamily="2" charset="-122"/>
                <a:ea typeface="宋体" panose="02010600030101010101" pitchFamily="2" charset="-122"/>
              </a:rPr>
              <a:t>的双亲节点（父亲节点）</a:t>
            </a:r>
          </a:p>
        </p:txBody>
      </p:sp>
      <p:sp>
        <p:nvSpPr>
          <p:cNvPr id="73" name="文本框 72">
            <a:extLst>
              <a:ext uri="{FF2B5EF4-FFF2-40B4-BE49-F238E27FC236}">
                <a16:creationId xmlns:a16="http://schemas.microsoft.com/office/drawing/2014/main" id="{2D240AC1-1AC4-E458-6CE6-5B5125B37DB9}"/>
              </a:ext>
            </a:extLst>
          </p:cNvPr>
          <p:cNvSpPr txBox="1"/>
          <p:nvPr/>
        </p:nvSpPr>
        <p:spPr>
          <a:xfrm>
            <a:off x="178452" y="5878207"/>
            <a:ext cx="744207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a:t>
            </a:r>
            <a:r>
              <a:rPr lang="en-US" altLang="zh-CN" sz="2800" dirty="0">
                <a:latin typeface="宋体" panose="02010600030101010101" pitchFamily="2" charset="-122"/>
                <a:ea typeface="宋体" panose="02010600030101010101" pitchFamily="2" charset="-122"/>
              </a:rPr>
              <a:t>EF</a:t>
            </a:r>
            <a:r>
              <a:rPr lang="zh-CN" altLang="en-US" sz="2800" dirty="0">
                <a:latin typeface="宋体" panose="02010600030101010101" pitchFamily="2" charset="-122"/>
                <a:ea typeface="宋体" panose="02010600030101010101" pitchFamily="2" charset="-122"/>
              </a:rPr>
              <a:t>就是</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的孩子节点</a:t>
            </a:r>
          </a:p>
        </p:txBody>
      </p:sp>
      <p:sp>
        <p:nvSpPr>
          <p:cNvPr id="75" name="箭头: 下 74">
            <a:extLst>
              <a:ext uri="{FF2B5EF4-FFF2-40B4-BE49-F238E27FC236}">
                <a16:creationId xmlns:a16="http://schemas.microsoft.com/office/drawing/2014/main" id="{52D7EF35-6384-3549-DACD-560F7CA25C98}"/>
              </a:ext>
            </a:extLst>
          </p:cNvPr>
          <p:cNvSpPr/>
          <p:nvPr/>
        </p:nvSpPr>
        <p:spPr>
          <a:xfrm rot="12827682">
            <a:off x="2802878" y="4637238"/>
            <a:ext cx="441995" cy="10890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a:extLst>
              <a:ext uri="{FF2B5EF4-FFF2-40B4-BE49-F238E27FC236}">
                <a16:creationId xmlns:a16="http://schemas.microsoft.com/office/drawing/2014/main" id="{D8309742-3A8A-59C2-E770-1009ADFB573B}"/>
              </a:ext>
            </a:extLst>
          </p:cNvPr>
          <p:cNvSpPr/>
          <p:nvPr/>
        </p:nvSpPr>
        <p:spPr>
          <a:xfrm>
            <a:off x="6566611" y="2543850"/>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箭头: 下 76">
            <a:extLst>
              <a:ext uri="{FF2B5EF4-FFF2-40B4-BE49-F238E27FC236}">
                <a16:creationId xmlns:a16="http://schemas.microsoft.com/office/drawing/2014/main" id="{30CAF6F9-1561-8521-562A-90407C22DB04}"/>
              </a:ext>
            </a:extLst>
          </p:cNvPr>
          <p:cNvSpPr/>
          <p:nvPr/>
        </p:nvSpPr>
        <p:spPr>
          <a:xfrm rot="9396987">
            <a:off x="7845170" y="4934074"/>
            <a:ext cx="441995" cy="4754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09CE1F3A-8810-4CDA-2355-70C5A97FCF37}"/>
              </a:ext>
            </a:extLst>
          </p:cNvPr>
          <p:cNvSpPr txBox="1"/>
          <p:nvPr/>
        </p:nvSpPr>
        <p:spPr>
          <a:xfrm>
            <a:off x="5092213" y="5448103"/>
            <a:ext cx="705298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在这颗子树中，</a:t>
            </a:r>
            <a:r>
              <a:rPr lang="en-US" altLang="zh-CN" sz="2800" dirty="0">
                <a:latin typeface="宋体" panose="02010600030101010101" pitchFamily="2" charset="-122"/>
                <a:ea typeface="宋体" panose="02010600030101010101" pitchFamily="2" charset="-122"/>
              </a:rPr>
              <a:t>IJK</a:t>
            </a:r>
            <a:r>
              <a:rPr lang="zh-CN" altLang="en-US" sz="2800" dirty="0">
                <a:latin typeface="宋体" panose="02010600030101010101" pitchFamily="2" charset="-122"/>
                <a:ea typeface="宋体" panose="02010600030101010101" pitchFamily="2" charset="-122"/>
              </a:rPr>
              <a:t>是</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的孩子节点，而</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的父亲节点是</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，所以</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也是</a:t>
            </a:r>
            <a:r>
              <a:rPr lang="en-US" altLang="zh-CN" sz="2800" dirty="0">
                <a:latin typeface="宋体" panose="02010600030101010101" pitchFamily="2" charset="-122"/>
                <a:ea typeface="宋体" panose="02010600030101010101" pitchFamily="2" charset="-122"/>
              </a:rPr>
              <a:t>IJK</a:t>
            </a:r>
            <a:r>
              <a:rPr lang="zh-CN" altLang="en-US" sz="2800" dirty="0">
                <a:latin typeface="宋体" panose="02010600030101010101" pitchFamily="2" charset="-122"/>
                <a:ea typeface="宋体" panose="02010600030101010101" pitchFamily="2" charset="-122"/>
              </a:rPr>
              <a:t>的祖宗节点</a:t>
            </a:r>
          </a:p>
        </p:txBody>
      </p:sp>
    </p:spTree>
    <p:extLst>
      <p:ext uri="{BB962C8B-B14F-4D97-AF65-F5344CB8AC3E}">
        <p14:creationId xmlns:p14="http://schemas.microsoft.com/office/powerpoint/2010/main" val="2687106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0" grpId="0" animBg="1"/>
      <p:bldP spid="71" grpId="0"/>
      <p:bldP spid="73" grpId="0"/>
      <p:bldP spid="75" grpId="0" animBg="1"/>
      <p:bldP spid="76" grpId="0" animBg="1"/>
      <p:bldP spid="77" grpId="0" animBg="1"/>
      <p:bldP spid="8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C50C0-3323-A4CE-7113-D3C68D78B884}"/>
            </a:ext>
          </a:extLst>
        </p:cNvPr>
        <p:cNvGrpSpPr/>
        <p:nvPr/>
      </p:nvGrpSpPr>
      <p:grpSpPr>
        <a:xfrm>
          <a:off x="0" y="0"/>
          <a:ext cx="0" cy="0"/>
          <a:chOff x="0" y="0"/>
          <a:chExt cx="0" cy="0"/>
        </a:xfrm>
      </p:grpSpPr>
      <p:sp>
        <p:nvSpPr>
          <p:cNvPr id="22" name="椭圆 21">
            <a:extLst>
              <a:ext uri="{FF2B5EF4-FFF2-40B4-BE49-F238E27FC236}">
                <a16:creationId xmlns:a16="http://schemas.microsoft.com/office/drawing/2014/main" id="{A7991343-F126-02BC-05F7-942A12D03266}"/>
              </a:ext>
            </a:extLst>
          </p:cNvPr>
          <p:cNvSpPr/>
          <p:nvPr/>
        </p:nvSpPr>
        <p:spPr>
          <a:xfrm>
            <a:off x="5671387" y="1626909"/>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2" name="椭圆 31">
            <a:extLst>
              <a:ext uri="{FF2B5EF4-FFF2-40B4-BE49-F238E27FC236}">
                <a16:creationId xmlns:a16="http://schemas.microsoft.com/office/drawing/2014/main" id="{D07BAC70-BF04-012A-5927-83883DC11CD1}"/>
              </a:ext>
            </a:extLst>
          </p:cNvPr>
          <p:cNvSpPr/>
          <p:nvPr/>
        </p:nvSpPr>
        <p:spPr>
          <a:xfrm>
            <a:off x="5671387"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3" name="椭圆 32">
            <a:extLst>
              <a:ext uri="{FF2B5EF4-FFF2-40B4-BE49-F238E27FC236}">
                <a16:creationId xmlns:a16="http://schemas.microsoft.com/office/drawing/2014/main" id="{F11ECBA9-9610-1938-D7A5-01120A99B6AF}"/>
              </a:ext>
            </a:extLst>
          </p:cNvPr>
          <p:cNvSpPr/>
          <p:nvPr/>
        </p:nvSpPr>
        <p:spPr>
          <a:xfrm>
            <a:off x="4550048"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4" name="椭圆 33">
            <a:extLst>
              <a:ext uri="{FF2B5EF4-FFF2-40B4-BE49-F238E27FC236}">
                <a16:creationId xmlns:a16="http://schemas.microsoft.com/office/drawing/2014/main" id="{798E9680-8296-0460-8987-6845A4F7406A}"/>
              </a:ext>
            </a:extLst>
          </p:cNvPr>
          <p:cNvSpPr/>
          <p:nvPr/>
        </p:nvSpPr>
        <p:spPr>
          <a:xfrm>
            <a:off x="6792726" y="2830753"/>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5" name="椭圆 34">
            <a:extLst>
              <a:ext uri="{FF2B5EF4-FFF2-40B4-BE49-F238E27FC236}">
                <a16:creationId xmlns:a16="http://schemas.microsoft.com/office/drawing/2014/main" id="{5DCBF478-F787-2703-321C-D60E0FF5E3F9}"/>
              </a:ext>
            </a:extLst>
          </p:cNvPr>
          <p:cNvSpPr/>
          <p:nvPr/>
        </p:nvSpPr>
        <p:spPr>
          <a:xfrm>
            <a:off x="3578218" y="4146123"/>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6" name="椭圆 35">
            <a:extLst>
              <a:ext uri="{FF2B5EF4-FFF2-40B4-BE49-F238E27FC236}">
                <a16:creationId xmlns:a16="http://schemas.microsoft.com/office/drawing/2014/main" id="{F6C001D0-630A-3CD0-30B2-60E193E3F14A}"/>
              </a:ext>
            </a:extLst>
          </p:cNvPr>
          <p:cNvSpPr/>
          <p:nvPr/>
        </p:nvSpPr>
        <p:spPr>
          <a:xfrm>
            <a:off x="4292198"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E70529BA-B534-1835-89E5-B14B3E6B5567}"/>
              </a:ext>
            </a:extLst>
          </p:cNvPr>
          <p:cNvSpPr/>
          <p:nvPr/>
        </p:nvSpPr>
        <p:spPr>
          <a:xfrm>
            <a:off x="5137737"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38" name="椭圆 37">
            <a:extLst>
              <a:ext uri="{FF2B5EF4-FFF2-40B4-BE49-F238E27FC236}">
                <a16:creationId xmlns:a16="http://schemas.microsoft.com/office/drawing/2014/main" id="{CFC04762-40BD-F6FD-254B-2049D7DF8C31}"/>
              </a:ext>
            </a:extLst>
          </p:cNvPr>
          <p:cNvSpPr/>
          <p:nvPr/>
        </p:nvSpPr>
        <p:spPr>
          <a:xfrm>
            <a:off x="5876659"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sp>
        <p:nvSpPr>
          <p:cNvPr id="39" name="椭圆 38">
            <a:extLst>
              <a:ext uri="{FF2B5EF4-FFF2-40B4-BE49-F238E27FC236}">
                <a16:creationId xmlns:a16="http://schemas.microsoft.com/office/drawing/2014/main" id="{FD9CD264-7EAD-8FF0-4AED-ED349BBE7F9B}"/>
              </a:ext>
            </a:extLst>
          </p:cNvPr>
          <p:cNvSpPr/>
          <p:nvPr/>
        </p:nvSpPr>
        <p:spPr>
          <a:xfrm>
            <a:off x="6704706"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40" name="椭圆 39">
            <a:extLst>
              <a:ext uri="{FF2B5EF4-FFF2-40B4-BE49-F238E27FC236}">
                <a16:creationId xmlns:a16="http://schemas.microsoft.com/office/drawing/2014/main" id="{3B6E8165-2B90-05B0-5C5C-C4E3502490A2}"/>
              </a:ext>
            </a:extLst>
          </p:cNvPr>
          <p:cNvSpPr/>
          <p:nvPr/>
        </p:nvSpPr>
        <p:spPr>
          <a:xfrm>
            <a:off x="7395530"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41" name="椭圆 40">
            <a:extLst>
              <a:ext uri="{FF2B5EF4-FFF2-40B4-BE49-F238E27FC236}">
                <a16:creationId xmlns:a16="http://schemas.microsoft.com/office/drawing/2014/main" id="{1CF8DBF5-F42A-62CC-183A-EFBAAA38BBE5}"/>
              </a:ext>
            </a:extLst>
          </p:cNvPr>
          <p:cNvSpPr/>
          <p:nvPr/>
        </p:nvSpPr>
        <p:spPr>
          <a:xfrm>
            <a:off x="8046078" y="41472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43" name="直接连接符 42">
            <a:extLst>
              <a:ext uri="{FF2B5EF4-FFF2-40B4-BE49-F238E27FC236}">
                <a16:creationId xmlns:a16="http://schemas.microsoft.com/office/drawing/2014/main" id="{368EB1A4-3946-52D0-2ECF-8D285842E1A0}"/>
              </a:ext>
            </a:extLst>
          </p:cNvPr>
          <p:cNvCxnSpPr>
            <a:cxnSpLocks/>
          </p:cNvCxnSpPr>
          <p:nvPr/>
        </p:nvCxnSpPr>
        <p:spPr>
          <a:xfrm flipH="1">
            <a:off x="4935915" y="2097122"/>
            <a:ext cx="722829"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8076136-8845-4A46-D7C0-F79C406B3604}"/>
              </a:ext>
            </a:extLst>
          </p:cNvPr>
          <p:cNvCxnSpPr>
            <a:cxnSpLocks/>
          </p:cNvCxnSpPr>
          <p:nvPr/>
        </p:nvCxnSpPr>
        <p:spPr>
          <a:xfrm flipH="1">
            <a:off x="3923754" y="3330930"/>
            <a:ext cx="645401"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CFD892A-1AC3-8B54-157A-A49F9E880151}"/>
              </a:ext>
            </a:extLst>
          </p:cNvPr>
          <p:cNvCxnSpPr>
            <a:cxnSpLocks/>
          </p:cNvCxnSpPr>
          <p:nvPr/>
        </p:nvCxnSpPr>
        <p:spPr>
          <a:xfrm>
            <a:off x="5896387" y="2154758"/>
            <a:ext cx="0" cy="612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0734D44-8060-8706-7FC3-B7337EF4C187}"/>
              </a:ext>
            </a:extLst>
          </p:cNvPr>
          <p:cNvCxnSpPr>
            <a:cxnSpLocks/>
          </p:cNvCxnSpPr>
          <p:nvPr/>
        </p:nvCxnSpPr>
        <p:spPr>
          <a:xfrm>
            <a:off x="6178655" y="2076909"/>
            <a:ext cx="671513" cy="753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F1F1696-9647-0370-0068-2BA56514C656}"/>
              </a:ext>
            </a:extLst>
          </p:cNvPr>
          <p:cNvCxnSpPr>
            <a:cxnSpLocks/>
          </p:cNvCxnSpPr>
          <p:nvPr/>
        </p:nvCxnSpPr>
        <p:spPr>
          <a:xfrm flipH="1">
            <a:off x="4569155" y="3394075"/>
            <a:ext cx="173043" cy="688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A79F7AA-855C-4235-61EA-CE57289074BF}"/>
              </a:ext>
            </a:extLst>
          </p:cNvPr>
          <p:cNvCxnSpPr>
            <a:cxnSpLocks/>
          </p:cNvCxnSpPr>
          <p:nvPr/>
        </p:nvCxnSpPr>
        <p:spPr>
          <a:xfrm flipH="1">
            <a:off x="5414155" y="3363947"/>
            <a:ext cx="328255" cy="719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74FD2B0-AD88-71E2-386E-FE0102B58FCD}"/>
              </a:ext>
            </a:extLst>
          </p:cNvPr>
          <p:cNvCxnSpPr>
            <a:cxnSpLocks/>
          </p:cNvCxnSpPr>
          <p:nvPr/>
        </p:nvCxnSpPr>
        <p:spPr>
          <a:xfrm>
            <a:off x="6064352" y="3393356"/>
            <a:ext cx="37307" cy="68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EE56D51-94D7-58B2-69C3-6065EEF06A09}"/>
              </a:ext>
            </a:extLst>
          </p:cNvPr>
          <p:cNvCxnSpPr>
            <a:cxnSpLocks/>
          </p:cNvCxnSpPr>
          <p:nvPr/>
        </p:nvCxnSpPr>
        <p:spPr>
          <a:xfrm flipH="1">
            <a:off x="6929706" y="3371866"/>
            <a:ext cx="37307" cy="705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7ABAD6DF-4D32-0DC2-BC52-DBADF44E8210}"/>
              </a:ext>
            </a:extLst>
          </p:cNvPr>
          <p:cNvCxnSpPr>
            <a:cxnSpLocks/>
          </p:cNvCxnSpPr>
          <p:nvPr/>
        </p:nvCxnSpPr>
        <p:spPr>
          <a:xfrm>
            <a:off x="7154706" y="3363947"/>
            <a:ext cx="359249" cy="704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8B13C95-CB9F-974C-406F-040711B8DD7D}"/>
              </a:ext>
            </a:extLst>
          </p:cNvPr>
          <p:cNvCxnSpPr>
            <a:cxnSpLocks/>
          </p:cNvCxnSpPr>
          <p:nvPr/>
        </p:nvCxnSpPr>
        <p:spPr>
          <a:xfrm>
            <a:off x="7334330" y="3280753"/>
            <a:ext cx="869299" cy="8114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88CA08FB-F6F2-1A45-53B6-D6654F8CC6B4}"/>
              </a:ext>
            </a:extLst>
          </p:cNvPr>
          <p:cNvSpPr/>
          <p:nvPr/>
        </p:nvSpPr>
        <p:spPr>
          <a:xfrm>
            <a:off x="4124491" y="2695575"/>
            <a:ext cx="3562969"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54756720-EFA0-04AB-D180-CBD06D02F5C1}"/>
              </a:ext>
            </a:extLst>
          </p:cNvPr>
          <p:cNvSpPr/>
          <p:nvPr/>
        </p:nvSpPr>
        <p:spPr>
          <a:xfrm>
            <a:off x="3471325" y="4022317"/>
            <a:ext cx="1377490"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18263A9C-4CAA-F32D-4277-A7ACBC36877F}"/>
              </a:ext>
            </a:extLst>
          </p:cNvPr>
          <p:cNvSpPr/>
          <p:nvPr/>
        </p:nvSpPr>
        <p:spPr>
          <a:xfrm>
            <a:off x="5032567" y="4011853"/>
            <a:ext cx="1377490"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16B2690E-F9F0-9997-38A0-DC675C537EF5}"/>
              </a:ext>
            </a:extLst>
          </p:cNvPr>
          <p:cNvSpPr/>
          <p:nvPr/>
        </p:nvSpPr>
        <p:spPr>
          <a:xfrm>
            <a:off x="6615581" y="3991640"/>
            <a:ext cx="2004544"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2906D020-0E15-C85B-275C-BCA28CC1B856}"/>
              </a:ext>
            </a:extLst>
          </p:cNvPr>
          <p:cNvSpPr/>
          <p:nvPr/>
        </p:nvSpPr>
        <p:spPr>
          <a:xfrm>
            <a:off x="9709410" y="5644748"/>
            <a:ext cx="1409700"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EE8ADFFF-DDA7-B50D-918B-CFD0D8C9396D}"/>
              </a:ext>
            </a:extLst>
          </p:cNvPr>
          <p:cNvSpPr txBox="1"/>
          <p:nvPr/>
        </p:nvSpPr>
        <p:spPr>
          <a:xfrm>
            <a:off x="701780" y="5731944"/>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如果两个节点之间有共同的双亲节点，那这两个节点就是兄弟节点</a:t>
            </a:r>
          </a:p>
        </p:txBody>
      </p:sp>
      <p:sp>
        <p:nvSpPr>
          <p:cNvPr id="2" name="矩形: 圆角 1">
            <a:extLst>
              <a:ext uri="{FF2B5EF4-FFF2-40B4-BE49-F238E27FC236}">
                <a16:creationId xmlns:a16="http://schemas.microsoft.com/office/drawing/2014/main" id="{880B59CE-BAF8-29FF-CA6A-222AFB04E835}"/>
              </a:ext>
            </a:extLst>
          </p:cNvPr>
          <p:cNvSpPr/>
          <p:nvPr/>
        </p:nvSpPr>
        <p:spPr>
          <a:xfrm>
            <a:off x="-4888910" y="2558941"/>
            <a:ext cx="162088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下 2">
            <a:extLst>
              <a:ext uri="{FF2B5EF4-FFF2-40B4-BE49-F238E27FC236}">
                <a16:creationId xmlns:a16="http://schemas.microsoft.com/office/drawing/2014/main" id="{034FFE0A-4ED2-F211-5462-29E18C1AE877}"/>
              </a:ext>
            </a:extLst>
          </p:cNvPr>
          <p:cNvSpPr/>
          <p:nvPr/>
        </p:nvSpPr>
        <p:spPr>
          <a:xfrm rot="20146319">
            <a:off x="-5276275" y="1388710"/>
            <a:ext cx="441995" cy="10890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94D339A-EBC3-4E1F-A851-707C72AC1CFD}"/>
              </a:ext>
            </a:extLst>
          </p:cNvPr>
          <p:cNvSpPr txBox="1"/>
          <p:nvPr/>
        </p:nvSpPr>
        <p:spPr>
          <a:xfrm>
            <a:off x="-8406783" y="546969"/>
            <a:ext cx="744207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在这颗子树中，</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是</a:t>
            </a:r>
            <a:r>
              <a:rPr lang="en-US" altLang="zh-CN" sz="2800" dirty="0">
                <a:latin typeface="宋体" panose="02010600030101010101" pitchFamily="2" charset="-122"/>
                <a:ea typeface="宋体" panose="02010600030101010101" pitchFamily="2" charset="-122"/>
              </a:rPr>
              <a:t>EF</a:t>
            </a:r>
            <a:r>
              <a:rPr lang="zh-CN" altLang="en-US" sz="2800" dirty="0">
                <a:latin typeface="宋体" panose="02010600030101010101" pitchFamily="2" charset="-122"/>
                <a:ea typeface="宋体" panose="02010600030101010101" pitchFamily="2" charset="-122"/>
              </a:rPr>
              <a:t>的双亲节点（父亲节点）</a:t>
            </a:r>
          </a:p>
        </p:txBody>
      </p:sp>
      <p:sp>
        <p:nvSpPr>
          <p:cNvPr id="5" name="文本框 4">
            <a:extLst>
              <a:ext uri="{FF2B5EF4-FFF2-40B4-BE49-F238E27FC236}">
                <a16:creationId xmlns:a16="http://schemas.microsoft.com/office/drawing/2014/main" id="{612A76E9-39AF-3AAF-E60B-1E57B824C0F0}"/>
              </a:ext>
            </a:extLst>
          </p:cNvPr>
          <p:cNvSpPr txBox="1"/>
          <p:nvPr/>
        </p:nvSpPr>
        <p:spPr>
          <a:xfrm>
            <a:off x="-8181783" y="5878207"/>
            <a:ext cx="7442078"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a:t>
            </a:r>
            <a:r>
              <a:rPr lang="en-US" altLang="zh-CN" sz="2800" dirty="0">
                <a:latin typeface="宋体" panose="02010600030101010101" pitchFamily="2" charset="-122"/>
                <a:ea typeface="宋体" panose="02010600030101010101" pitchFamily="2" charset="-122"/>
              </a:rPr>
              <a:t>EF</a:t>
            </a:r>
            <a:r>
              <a:rPr lang="zh-CN" altLang="en-US" sz="2800" dirty="0">
                <a:latin typeface="宋体" panose="02010600030101010101" pitchFamily="2" charset="-122"/>
                <a:ea typeface="宋体" panose="02010600030101010101" pitchFamily="2" charset="-122"/>
              </a:rPr>
              <a:t>就是</a:t>
            </a:r>
            <a:r>
              <a:rPr lang="en-US" altLang="zh-CN" sz="2800" dirty="0">
                <a:latin typeface="宋体" panose="02010600030101010101" pitchFamily="2" charset="-122"/>
                <a:ea typeface="宋体" panose="02010600030101010101" pitchFamily="2" charset="-122"/>
              </a:rPr>
              <a:t>B</a:t>
            </a:r>
            <a:r>
              <a:rPr lang="zh-CN" altLang="en-US" sz="2800" dirty="0">
                <a:latin typeface="宋体" panose="02010600030101010101" pitchFamily="2" charset="-122"/>
                <a:ea typeface="宋体" panose="02010600030101010101" pitchFamily="2" charset="-122"/>
              </a:rPr>
              <a:t>的孩子节点</a:t>
            </a:r>
          </a:p>
        </p:txBody>
      </p:sp>
      <p:sp>
        <p:nvSpPr>
          <p:cNvPr id="6" name="箭头: 下 5">
            <a:extLst>
              <a:ext uri="{FF2B5EF4-FFF2-40B4-BE49-F238E27FC236}">
                <a16:creationId xmlns:a16="http://schemas.microsoft.com/office/drawing/2014/main" id="{9E381D01-BA4F-14DB-556E-50CD6BF08F1E}"/>
              </a:ext>
            </a:extLst>
          </p:cNvPr>
          <p:cNvSpPr/>
          <p:nvPr/>
        </p:nvSpPr>
        <p:spPr>
          <a:xfrm rot="12827682">
            <a:off x="-5557357" y="4637238"/>
            <a:ext cx="441995" cy="10890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42C9EFE2-C549-E547-7E06-68CE54FB5087}"/>
              </a:ext>
            </a:extLst>
          </p:cNvPr>
          <p:cNvSpPr/>
          <p:nvPr/>
        </p:nvSpPr>
        <p:spPr>
          <a:xfrm>
            <a:off x="14412757" y="2543850"/>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44F9636E-49AF-30F1-67E0-4894CC1E3074}"/>
              </a:ext>
            </a:extLst>
          </p:cNvPr>
          <p:cNvSpPr/>
          <p:nvPr/>
        </p:nvSpPr>
        <p:spPr>
          <a:xfrm rot="9396987">
            <a:off x="15691316" y="4934074"/>
            <a:ext cx="441995" cy="4754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6917C07-E52D-360B-B641-A473CB8C7D70}"/>
              </a:ext>
            </a:extLst>
          </p:cNvPr>
          <p:cNvSpPr txBox="1"/>
          <p:nvPr/>
        </p:nvSpPr>
        <p:spPr>
          <a:xfrm>
            <a:off x="12938359" y="5448103"/>
            <a:ext cx="705298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在这颗子树中，</a:t>
            </a:r>
            <a:r>
              <a:rPr lang="en-US" altLang="zh-CN" sz="2800" dirty="0">
                <a:latin typeface="宋体" panose="02010600030101010101" pitchFamily="2" charset="-122"/>
                <a:ea typeface="宋体" panose="02010600030101010101" pitchFamily="2" charset="-122"/>
              </a:rPr>
              <a:t>IJK</a:t>
            </a:r>
            <a:r>
              <a:rPr lang="zh-CN" altLang="en-US" sz="2800" dirty="0">
                <a:latin typeface="宋体" panose="02010600030101010101" pitchFamily="2" charset="-122"/>
                <a:ea typeface="宋体" panose="02010600030101010101" pitchFamily="2" charset="-122"/>
              </a:rPr>
              <a:t>是</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的孩子节点，而</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的父亲节点是</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，所以</a:t>
            </a:r>
            <a:r>
              <a:rPr lang="en-US" altLang="zh-CN" sz="2800" dirty="0">
                <a:latin typeface="宋体" panose="02010600030101010101" pitchFamily="2" charset="-122"/>
                <a:ea typeface="宋体" panose="02010600030101010101" pitchFamily="2" charset="-122"/>
              </a:rPr>
              <a:t>A</a:t>
            </a:r>
            <a:r>
              <a:rPr lang="zh-CN" altLang="en-US" sz="2800" dirty="0">
                <a:latin typeface="宋体" panose="02010600030101010101" pitchFamily="2" charset="-122"/>
                <a:ea typeface="宋体" panose="02010600030101010101" pitchFamily="2" charset="-122"/>
              </a:rPr>
              <a:t>也是</a:t>
            </a:r>
            <a:r>
              <a:rPr lang="en-US" altLang="zh-CN" sz="2800" dirty="0">
                <a:latin typeface="宋体" panose="02010600030101010101" pitchFamily="2" charset="-122"/>
                <a:ea typeface="宋体" panose="02010600030101010101" pitchFamily="2" charset="-122"/>
              </a:rPr>
              <a:t>IJK</a:t>
            </a:r>
            <a:r>
              <a:rPr lang="zh-CN" altLang="en-US" sz="2800" dirty="0">
                <a:latin typeface="宋体" panose="02010600030101010101" pitchFamily="2" charset="-122"/>
                <a:ea typeface="宋体" panose="02010600030101010101" pitchFamily="2" charset="-122"/>
              </a:rPr>
              <a:t>的祖宗节点</a:t>
            </a:r>
          </a:p>
        </p:txBody>
      </p:sp>
    </p:spTree>
    <p:extLst>
      <p:ext uri="{BB962C8B-B14F-4D97-AF65-F5344CB8AC3E}">
        <p14:creationId xmlns:p14="http://schemas.microsoft.com/office/powerpoint/2010/main" val="1916438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64" grpId="0" animBg="1"/>
      <p:bldP spid="65" grpId="0" animBg="1"/>
      <p:bldP spid="67" grpId="0" animBg="1"/>
      <p:bldP spid="6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C211F-F397-15B3-97B4-263A896085D0}"/>
            </a:ext>
          </a:extLst>
        </p:cNvPr>
        <p:cNvGrpSpPr/>
        <p:nvPr/>
      </p:nvGrpSpPr>
      <p:grpSpPr>
        <a:xfrm>
          <a:off x="0" y="0"/>
          <a:ext cx="0" cy="0"/>
          <a:chOff x="0" y="0"/>
          <a:chExt cx="0" cy="0"/>
        </a:xfrm>
      </p:grpSpPr>
      <p:sp>
        <p:nvSpPr>
          <p:cNvPr id="22" name="椭圆 21">
            <a:extLst>
              <a:ext uri="{FF2B5EF4-FFF2-40B4-BE49-F238E27FC236}">
                <a16:creationId xmlns:a16="http://schemas.microsoft.com/office/drawing/2014/main" id="{5E1D57DE-860B-6113-2378-23B3ADB15D07}"/>
              </a:ext>
            </a:extLst>
          </p:cNvPr>
          <p:cNvSpPr/>
          <p:nvPr/>
        </p:nvSpPr>
        <p:spPr>
          <a:xfrm>
            <a:off x="5671387" y="-5535891"/>
            <a:ext cx="450000" cy="450000"/>
          </a:xfrm>
          <a:prstGeom prst="ellipse">
            <a:avLst/>
          </a:prstGeom>
          <a:solidFill>
            <a:schemeClr val="accent2">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2" name="椭圆 31">
            <a:extLst>
              <a:ext uri="{FF2B5EF4-FFF2-40B4-BE49-F238E27FC236}">
                <a16:creationId xmlns:a16="http://schemas.microsoft.com/office/drawing/2014/main" id="{6486BBE2-CABC-D8D0-A3AD-01D0AD79AD19}"/>
              </a:ext>
            </a:extLst>
          </p:cNvPr>
          <p:cNvSpPr/>
          <p:nvPr/>
        </p:nvSpPr>
        <p:spPr>
          <a:xfrm>
            <a:off x="5671387" y="-4332047"/>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3" name="椭圆 32">
            <a:extLst>
              <a:ext uri="{FF2B5EF4-FFF2-40B4-BE49-F238E27FC236}">
                <a16:creationId xmlns:a16="http://schemas.microsoft.com/office/drawing/2014/main" id="{05713608-5060-B869-AA27-AC69B31EB17B}"/>
              </a:ext>
            </a:extLst>
          </p:cNvPr>
          <p:cNvSpPr/>
          <p:nvPr/>
        </p:nvSpPr>
        <p:spPr>
          <a:xfrm>
            <a:off x="4550048" y="-4332047"/>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4" name="椭圆 33">
            <a:extLst>
              <a:ext uri="{FF2B5EF4-FFF2-40B4-BE49-F238E27FC236}">
                <a16:creationId xmlns:a16="http://schemas.microsoft.com/office/drawing/2014/main" id="{02066960-0745-65B3-D2D0-2F5A97A1840F}"/>
              </a:ext>
            </a:extLst>
          </p:cNvPr>
          <p:cNvSpPr/>
          <p:nvPr/>
        </p:nvSpPr>
        <p:spPr>
          <a:xfrm>
            <a:off x="6792726" y="-4332047"/>
            <a:ext cx="450000" cy="4500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5" name="椭圆 34">
            <a:extLst>
              <a:ext uri="{FF2B5EF4-FFF2-40B4-BE49-F238E27FC236}">
                <a16:creationId xmlns:a16="http://schemas.microsoft.com/office/drawing/2014/main" id="{17081906-66C7-C18A-9017-551BCCED87A6}"/>
              </a:ext>
            </a:extLst>
          </p:cNvPr>
          <p:cNvSpPr/>
          <p:nvPr/>
        </p:nvSpPr>
        <p:spPr>
          <a:xfrm>
            <a:off x="3578218" y="-3016677"/>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6" name="椭圆 35">
            <a:extLst>
              <a:ext uri="{FF2B5EF4-FFF2-40B4-BE49-F238E27FC236}">
                <a16:creationId xmlns:a16="http://schemas.microsoft.com/office/drawing/2014/main" id="{7F376D69-4DDF-D3B3-66A7-740E00E9EE12}"/>
              </a:ext>
            </a:extLst>
          </p:cNvPr>
          <p:cNvSpPr/>
          <p:nvPr/>
        </p:nvSpPr>
        <p:spPr>
          <a:xfrm>
            <a:off x="4292198" y="-30156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7" name="椭圆 36">
            <a:extLst>
              <a:ext uri="{FF2B5EF4-FFF2-40B4-BE49-F238E27FC236}">
                <a16:creationId xmlns:a16="http://schemas.microsoft.com/office/drawing/2014/main" id="{F9449BA9-BFB2-544F-CBA1-5E8C3D1E1908}"/>
              </a:ext>
            </a:extLst>
          </p:cNvPr>
          <p:cNvSpPr/>
          <p:nvPr/>
        </p:nvSpPr>
        <p:spPr>
          <a:xfrm>
            <a:off x="5137737" y="-30156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38" name="椭圆 37">
            <a:extLst>
              <a:ext uri="{FF2B5EF4-FFF2-40B4-BE49-F238E27FC236}">
                <a16:creationId xmlns:a16="http://schemas.microsoft.com/office/drawing/2014/main" id="{E325162B-F15E-819F-C539-ADEAC7CD9AFC}"/>
              </a:ext>
            </a:extLst>
          </p:cNvPr>
          <p:cNvSpPr/>
          <p:nvPr/>
        </p:nvSpPr>
        <p:spPr>
          <a:xfrm>
            <a:off x="5876659" y="-30156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sp>
        <p:nvSpPr>
          <p:cNvPr id="39" name="椭圆 38">
            <a:extLst>
              <a:ext uri="{FF2B5EF4-FFF2-40B4-BE49-F238E27FC236}">
                <a16:creationId xmlns:a16="http://schemas.microsoft.com/office/drawing/2014/main" id="{B0036100-E787-3A9D-10BB-A020B0755843}"/>
              </a:ext>
            </a:extLst>
          </p:cNvPr>
          <p:cNvSpPr/>
          <p:nvPr/>
        </p:nvSpPr>
        <p:spPr>
          <a:xfrm>
            <a:off x="6704706" y="-30156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40" name="椭圆 39">
            <a:extLst>
              <a:ext uri="{FF2B5EF4-FFF2-40B4-BE49-F238E27FC236}">
                <a16:creationId xmlns:a16="http://schemas.microsoft.com/office/drawing/2014/main" id="{ADA3FC89-CA00-9BE7-8088-2F1EE9C89364}"/>
              </a:ext>
            </a:extLst>
          </p:cNvPr>
          <p:cNvSpPr/>
          <p:nvPr/>
        </p:nvSpPr>
        <p:spPr>
          <a:xfrm>
            <a:off x="7395530" y="-30156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41" name="椭圆 40">
            <a:extLst>
              <a:ext uri="{FF2B5EF4-FFF2-40B4-BE49-F238E27FC236}">
                <a16:creationId xmlns:a16="http://schemas.microsoft.com/office/drawing/2014/main" id="{AAF7B366-A870-822D-C816-AFD4E4BE3C08}"/>
              </a:ext>
            </a:extLst>
          </p:cNvPr>
          <p:cNvSpPr/>
          <p:nvPr/>
        </p:nvSpPr>
        <p:spPr>
          <a:xfrm>
            <a:off x="8046078" y="-3015600"/>
            <a:ext cx="450000" cy="450000"/>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43" name="直接连接符 42">
            <a:extLst>
              <a:ext uri="{FF2B5EF4-FFF2-40B4-BE49-F238E27FC236}">
                <a16:creationId xmlns:a16="http://schemas.microsoft.com/office/drawing/2014/main" id="{ED55FA19-1A63-48F7-4D88-CE740D42AF79}"/>
              </a:ext>
            </a:extLst>
          </p:cNvPr>
          <p:cNvCxnSpPr>
            <a:cxnSpLocks/>
          </p:cNvCxnSpPr>
          <p:nvPr/>
        </p:nvCxnSpPr>
        <p:spPr>
          <a:xfrm flipH="1">
            <a:off x="4935915" y="-5065678"/>
            <a:ext cx="722829"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B6CFA1F-A682-87CD-58CA-13D85BEB9A26}"/>
              </a:ext>
            </a:extLst>
          </p:cNvPr>
          <p:cNvCxnSpPr>
            <a:cxnSpLocks/>
          </p:cNvCxnSpPr>
          <p:nvPr/>
        </p:nvCxnSpPr>
        <p:spPr>
          <a:xfrm flipH="1">
            <a:off x="3923754" y="-3831870"/>
            <a:ext cx="645401" cy="7043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7486804-2A3F-242C-4E30-2194CBF90A0A}"/>
              </a:ext>
            </a:extLst>
          </p:cNvPr>
          <p:cNvCxnSpPr>
            <a:cxnSpLocks/>
          </p:cNvCxnSpPr>
          <p:nvPr/>
        </p:nvCxnSpPr>
        <p:spPr>
          <a:xfrm>
            <a:off x="5896387" y="-5008042"/>
            <a:ext cx="0" cy="612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106D14F-C5EA-7A85-DD98-8ED8C1736AE6}"/>
              </a:ext>
            </a:extLst>
          </p:cNvPr>
          <p:cNvCxnSpPr>
            <a:cxnSpLocks/>
          </p:cNvCxnSpPr>
          <p:nvPr/>
        </p:nvCxnSpPr>
        <p:spPr>
          <a:xfrm>
            <a:off x="6178655" y="-5085891"/>
            <a:ext cx="671513" cy="753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9394CA7-D292-4F56-B1F1-9E3C42B002FC}"/>
              </a:ext>
            </a:extLst>
          </p:cNvPr>
          <p:cNvCxnSpPr>
            <a:cxnSpLocks/>
          </p:cNvCxnSpPr>
          <p:nvPr/>
        </p:nvCxnSpPr>
        <p:spPr>
          <a:xfrm flipH="1">
            <a:off x="4569155" y="-3768725"/>
            <a:ext cx="173043" cy="688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81399ED-4177-07F5-A247-0897043F7838}"/>
              </a:ext>
            </a:extLst>
          </p:cNvPr>
          <p:cNvCxnSpPr>
            <a:cxnSpLocks/>
          </p:cNvCxnSpPr>
          <p:nvPr/>
        </p:nvCxnSpPr>
        <p:spPr>
          <a:xfrm flipH="1">
            <a:off x="5414155" y="-3798853"/>
            <a:ext cx="328255" cy="719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4BAB986-A651-0EBC-1106-1844B2B558A0}"/>
              </a:ext>
            </a:extLst>
          </p:cNvPr>
          <p:cNvCxnSpPr>
            <a:cxnSpLocks/>
          </p:cNvCxnSpPr>
          <p:nvPr/>
        </p:nvCxnSpPr>
        <p:spPr>
          <a:xfrm>
            <a:off x="6064352" y="-3769444"/>
            <a:ext cx="37307" cy="68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527E8036-9D5A-C5A4-E71A-12F1553E61DF}"/>
              </a:ext>
            </a:extLst>
          </p:cNvPr>
          <p:cNvCxnSpPr>
            <a:cxnSpLocks/>
          </p:cNvCxnSpPr>
          <p:nvPr/>
        </p:nvCxnSpPr>
        <p:spPr>
          <a:xfrm flipH="1">
            <a:off x="6929706" y="-3790934"/>
            <a:ext cx="37307" cy="7057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85798FA3-8773-2E13-CB3A-2A3D562FF823}"/>
              </a:ext>
            </a:extLst>
          </p:cNvPr>
          <p:cNvCxnSpPr>
            <a:cxnSpLocks/>
          </p:cNvCxnSpPr>
          <p:nvPr/>
        </p:nvCxnSpPr>
        <p:spPr>
          <a:xfrm>
            <a:off x="7154706" y="-3798853"/>
            <a:ext cx="359249" cy="704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8FCABAE-E365-2342-36A4-D9F6EC2A70C5}"/>
              </a:ext>
            </a:extLst>
          </p:cNvPr>
          <p:cNvCxnSpPr>
            <a:cxnSpLocks/>
          </p:cNvCxnSpPr>
          <p:nvPr/>
        </p:nvCxnSpPr>
        <p:spPr>
          <a:xfrm>
            <a:off x="7334330" y="-3882047"/>
            <a:ext cx="869299" cy="8114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D3755C2F-9FFF-864B-082E-4E89C27DF010}"/>
              </a:ext>
            </a:extLst>
          </p:cNvPr>
          <p:cNvSpPr/>
          <p:nvPr/>
        </p:nvSpPr>
        <p:spPr>
          <a:xfrm>
            <a:off x="4124491" y="-4467225"/>
            <a:ext cx="3562969"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2C6CE40-3C3D-0242-E3D1-5CA23D55ADC5}"/>
              </a:ext>
            </a:extLst>
          </p:cNvPr>
          <p:cNvSpPr/>
          <p:nvPr/>
        </p:nvSpPr>
        <p:spPr>
          <a:xfrm>
            <a:off x="3471325" y="-3140483"/>
            <a:ext cx="1377490"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3DD386BB-3403-4D0D-2989-24D5A0357E2A}"/>
              </a:ext>
            </a:extLst>
          </p:cNvPr>
          <p:cNvSpPr/>
          <p:nvPr/>
        </p:nvSpPr>
        <p:spPr>
          <a:xfrm>
            <a:off x="5032567" y="-3150947"/>
            <a:ext cx="1377490"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F080F1C9-5196-1418-AF0B-FD7073FB04B0}"/>
              </a:ext>
            </a:extLst>
          </p:cNvPr>
          <p:cNvSpPr/>
          <p:nvPr/>
        </p:nvSpPr>
        <p:spPr>
          <a:xfrm>
            <a:off x="6615581" y="-3171160"/>
            <a:ext cx="2004544"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F1897A8C-23C3-3E94-0203-DEBEA9955FD7}"/>
              </a:ext>
            </a:extLst>
          </p:cNvPr>
          <p:cNvSpPr/>
          <p:nvPr/>
        </p:nvSpPr>
        <p:spPr>
          <a:xfrm>
            <a:off x="9709410" y="-1518052"/>
            <a:ext cx="1409700" cy="697612"/>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5E446426-DFF8-6BCC-D2EB-1546EA2B5260}"/>
              </a:ext>
            </a:extLst>
          </p:cNvPr>
          <p:cNvSpPr txBox="1"/>
          <p:nvPr/>
        </p:nvSpPr>
        <p:spPr>
          <a:xfrm>
            <a:off x="701780" y="-1430856"/>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如果两个节点之间有共同的双亲节点，那这两个节点就是兄弟节点</a:t>
            </a:r>
          </a:p>
        </p:txBody>
      </p:sp>
      <p:sp>
        <p:nvSpPr>
          <p:cNvPr id="10" name="矩形: 圆角 9">
            <a:extLst>
              <a:ext uri="{FF2B5EF4-FFF2-40B4-BE49-F238E27FC236}">
                <a16:creationId xmlns:a16="http://schemas.microsoft.com/office/drawing/2014/main" id="{93215D47-AC7A-5ADD-E9A2-F2D855D78CBD}"/>
              </a:ext>
            </a:extLst>
          </p:cNvPr>
          <p:cNvSpPr/>
          <p:nvPr/>
        </p:nvSpPr>
        <p:spPr>
          <a:xfrm>
            <a:off x="14412757" y="2543850"/>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CD39B00-9BB1-684D-4302-97803FDD70DB}"/>
              </a:ext>
            </a:extLst>
          </p:cNvPr>
          <p:cNvSpPr txBox="1"/>
          <p:nvPr/>
        </p:nvSpPr>
        <p:spPr>
          <a:xfrm>
            <a:off x="265535" y="359844"/>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通过刚才的讲解，我相信你对树有了一些基础的了解</a:t>
            </a:r>
          </a:p>
        </p:txBody>
      </p:sp>
      <p:sp>
        <p:nvSpPr>
          <p:cNvPr id="8" name="文本框 7">
            <a:extLst>
              <a:ext uri="{FF2B5EF4-FFF2-40B4-BE49-F238E27FC236}">
                <a16:creationId xmlns:a16="http://schemas.microsoft.com/office/drawing/2014/main" id="{6D0CB86A-8EB8-2A2B-4AAB-063587E1E5E4}"/>
              </a:ext>
            </a:extLst>
          </p:cNvPr>
          <p:cNvSpPr txBox="1"/>
          <p:nvPr/>
        </p:nvSpPr>
        <p:spPr>
          <a:xfrm>
            <a:off x="265535" y="995097"/>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现在让我们带着这些了解，去学习下一个重要的知识！</a:t>
            </a:r>
          </a:p>
        </p:txBody>
      </p:sp>
      <p:sp>
        <p:nvSpPr>
          <p:cNvPr id="15" name="文本框 14">
            <a:extLst>
              <a:ext uri="{FF2B5EF4-FFF2-40B4-BE49-F238E27FC236}">
                <a16:creationId xmlns:a16="http://schemas.microsoft.com/office/drawing/2014/main" id="{08ED25A2-A5A2-AA6D-5F51-4D12CC4A5060}"/>
              </a:ext>
            </a:extLst>
          </p:cNvPr>
          <p:cNvSpPr txBox="1"/>
          <p:nvPr/>
        </p:nvSpPr>
        <p:spPr>
          <a:xfrm>
            <a:off x="265535" y="1692876"/>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刚才我们看到那个树最大的度是</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，所以那是一个</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叉树</a:t>
            </a:r>
          </a:p>
        </p:txBody>
      </p:sp>
      <p:sp>
        <p:nvSpPr>
          <p:cNvPr id="16" name="文本框 15">
            <a:extLst>
              <a:ext uri="{FF2B5EF4-FFF2-40B4-BE49-F238E27FC236}">
                <a16:creationId xmlns:a16="http://schemas.microsoft.com/office/drawing/2014/main" id="{C374CFD3-F6B0-99D7-8424-6445B3B14256}"/>
              </a:ext>
            </a:extLst>
          </p:cNvPr>
          <p:cNvSpPr txBox="1"/>
          <p:nvPr/>
        </p:nvSpPr>
        <p:spPr>
          <a:xfrm>
            <a:off x="265535" y="2311881"/>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如果我不固定有几叉的话，说不定在某个节点处会在原本的基础上</a:t>
            </a:r>
          </a:p>
        </p:txBody>
      </p:sp>
      <p:sp>
        <p:nvSpPr>
          <p:cNvPr id="17" name="文本框 16">
            <a:extLst>
              <a:ext uri="{FF2B5EF4-FFF2-40B4-BE49-F238E27FC236}">
                <a16:creationId xmlns:a16="http://schemas.microsoft.com/office/drawing/2014/main" id="{C64E3581-30B9-46AA-20CA-74A056453FFE}"/>
              </a:ext>
            </a:extLst>
          </p:cNvPr>
          <p:cNvSpPr txBox="1"/>
          <p:nvPr/>
        </p:nvSpPr>
        <p:spPr>
          <a:xfrm>
            <a:off x="244437" y="2949401"/>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多加一个叉，这样会导致你的程序不能够正确运行！</a:t>
            </a:r>
          </a:p>
        </p:txBody>
      </p:sp>
      <p:sp>
        <p:nvSpPr>
          <p:cNvPr id="18" name="文本框 17">
            <a:extLst>
              <a:ext uri="{FF2B5EF4-FFF2-40B4-BE49-F238E27FC236}">
                <a16:creationId xmlns:a16="http://schemas.microsoft.com/office/drawing/2014/main" id="{F3E8DF49-9ED3-B5EF-B52E-423C37E12C41}"/>
              </a:ext>
            </a:extLst>
          </p:cNvPr>
          <p:cNvSpPr txBox="1"/>
          <p:nvPr/>
        </p:nvSpPr>
        <p:spPr>
          <a:xfrm>
            <a:off x="244437" y="3647180"/>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因为你的结构体是在一开始就定义好的，它并不是一个可变的结构</a:t>
            </a:r>
          </a:p>
        </p:txBody>
      </p:sp>
      <p:sp>
        <p:nvSpPr>
          <p:cNvPr id="19" name="文本框 18">
            <a:extLst>
              <a:ext uri="{FF2B5EF4-FFF2-40B4-BE49-F238E27FC236}">
                <a16:creationId xmlns:a16="http://schemas.microsoft.com/office/drawing/2014/main" id="{F3449F5A-C733-8C8C-ECE6-52A3F04816E3}"/>
              </a:ext>
            </a:extLst>
          </p:cNvPr>
          <p:cNvSpPr txBox="1"/>
          <p:nvPr/>
        </p:nvSpPr>
        <p:spPr>
          <a:xfrm>
            <a:off x="244437" y="4380295"/>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所以，我们规定了一个广泛通用的数据结构</a:t>
            </a:r>
          </a:p>
        </p:txBody>
      </p:sp>
      <p:sp>
        <p:nvSpPr>
          <p:cNvPr id="20" name="文本框 19">
            <a:extLst>
              <a:ext uri="{FF2B5EF4-FFF2-40B4-BE49-F238E27FC236}">
                <a16:creationId xmlns:a16="http://schemas.microsoft.com/office/drawing/2014/main" id="{E6BAE624-AC73-80F9-D164-C456785D664B}"/>
              </a:ext>
            </a:extLst>
          </p:cNvPr>
          <p:cNvSpPr txBox="1"/>
          <p:nvPr/>
        </p:nvSpPr>
        <p:spPr>
          <a:xfrm>
            <a:off x="4157005" y="7039191"/>
            <a:ext cx="3877985"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二叉树</a:t>
            </a:r>
          </a:p>
        </p:txBody>
      </p:sp>
      <p:pic>
        <p:nvPicPr>
          <p:cNvPr id="21" name="图片 20">
            <a:extLst>
              <a:ext uri="{FF2B5EF4-FFF2-40B4-BE49-F238E27FC236}">
                <a16:creationId xmlns:a16="http://schemas.microsoft.com/office/drawing/2014/main" id="{19253C5E-DDE5-51B9-89DC-70B4D75F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2062628"/>
            <a:ext cx="2581275" cy="1504950"/>
          </a:xfrm>
          <a:prstGeom prst="rect">
            <a:avLst/>
          </a:prstGeom>
        </p:spPr>
      </p:pic>
    </p:spTree>
    <p:extLst>
      <p:ext uri="{BB962C8B-B14F-4D97-AF65-F5344CB8AC3E}">
        <p14:creationId xmlns:p14="http://schemas.microsoft.com/office/powerpoint/2010/main" val="2776437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p:bldP spid="16" grpId="0"/>
      <p:bldP spid="17" grpId="0"/>
      <p:bldP spid="18" grpId="0"/>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90E9-C325-95C8-7CBF-29DB5F08223B}"/>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B4BF4843-D424-D1F5-0791-B7329E2D1219}"/>
              </a:ext>
            </a:extLst>
          </p:cNvPr>
          <p:cNvSpPr/>
          <p:nvPr/>
        </p:nvSpPr>
        <p:spPr>
          <a:xfrm>
            <a:off x="14412757" y="-2647584"/>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C375A7A-821B-7DFD-CE3A-E5E1BD766D66}"/>
              </a:ext>
            </a:extLst>
          </p:cNvPr>
          <p:cNvSpPr txBox="1"/>
          <p:nvPr/>
        </p:nvSpPr>
        <p:spPr>
          <a:xfrm>
            <a:off x="265535" y="-4831590"/>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通过刚才的讲解，我相信你对树有了一些基础的了解</a:t>
            </a:r>
          </a:p>
        </p:txBody>
      </p:sp>
      <p:sp>
        <p:nvSpPr>
          <p:cNvPr id="8" name="文本框 7">
            <a:extLst>
              <a:ext uri="{FF2B5EF4-FFF2-40B4-BE49-F238E27FC236}">
                <a16:creationId xmlns:a16="http://schemas.microsoft.com/office/drawing/2014/main" id="{F443E3DC-3DD3-BECA-D963-D1CEEA2B17CC}"/>
              </a:ext>
            </a:extLst>
          </p:cNvPr>
          <p:cNvSpPr txBox="1"/>
          <p:nvPr/>
        </p:nvSpPr>
        <p:spPr>
          <a:xfrm>
            <a:off x="265535" y="-4196337"/>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现在让我们带着这些了解，去学习下一个重要的知识！</a:t>
            </a:r>
          </a:p>
        </p:txBody>
      </p:sp>
      <p:sp>
        <p:nvSpPr>
          <p:cNvPr id="14" name="文本框 13">
            <a:extLst>
              <a:ext uri="{FF2B5EF4-FFF2-40B4-BE49-F238E27FC236}">
                <a16:creationId xmlns:a16="http://schemas.microsoft.com/office/drawing/2014/main" id="{49479011-3B62-87EF-15DC-0BE6168123B4}"/>
              </a:ext>
            </a:extLst>
          </p:cNvPr>
          <p:cNvSpPr txBox="1"/>
          <p:nvPr/>
        </p:nvSpPr>
        <p:spPr>
          <a:xfrm>
            <a:off x="4157005" y="2644170"/>
            <a:ext cx="3877985"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二叉树</a:t>
            </a:r>
          </a:p>
        </p:txBody>
      </p:sp>
      <p:sp>
        <p:nvSpPr>
          <p:cNvPr id="15" name="文本框 14">
            <a:extLst>
              <a:ext uri="{FF2B5EF4-FFF2-40B4-BE49-F238E27FC236}">
                <a16:creationId xmlns:a16="http://schemas.microsoft.com/office/drawing/2014/main" id="{5B4454A0-0636-E9E5-1E70-6818BF6D3DDB}"/>
              </a:ext>
            </a:extLst>
          </p:cNvPr>
          <p:cNvSpPr txBox="1"/>
          <p:nvPr/>
        </p:nvSpPr>
        <p:spPr>
          <a:xfrm>
            <a:off x="265535" y="-3498558"/>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刚才我们看到那个树最大的度是</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，所以那是一个</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叉树</a:t>
            </a:r>
          </a:p>
        </p:txBody>
      </p:sp>
      <p:sp>
        <p:nvSpPr>
          <p:cNvPr id="16" name="文本框 15">
            <a:extLst>
              <a:ext uri="{FF2B5EF4-FFF2-40B4-BE49-F238E27FC236}">
                <a16:creationId xmlns:a16="http://schemas.microsoft.com/office/drawing/2014/main" id="{7E6FB9AA-7922-4672-CD0A-2163687235D6}"/>
              </a:ext>
            </a:extLst>
          </p:cNvPr>
          <p:cNvSpPr txBox="1"/>
          <p:nvPr/>
        </p:nvSpPr>
        <p:spPr>
          <a:xfrm>
            <a:off x="265535" y="-2879553"/>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如果我不固定有几叉的话，说不定在某个节点处会在原本的基础上</a:t>
            </a:r>
          </a:p>
        </p:txBody>
      </p:sp>
      <p:sp>
        <p:nvSpPr>
          <p:cNvPr id="17" name="文本框 16">
            <a:extLst>
              <a:ext uri="{FF2B5EF4-FFF2-40B4-BE49-F238E27FC236}">
                <a16:creationId xmlns:a16="http://schemas.microsoft.com/office/drawing/2014/main" id="{D919D01D-2B15-72F4-9206-1EDD9A9B7CF0}"/>
              </a:ext>
            </a:extLst>
          </p:cNvPr>
          <p:cNvSpPr txBox="1"/>
          <p:nvPr/>
        </p:nvSpPr>
        <p:spPr>
          <a:xfrm>
            <a:off x="244437" y="-2242033"/>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多加一个叉，这样会导致你的程序不能够正确运行！</a:t>
            </a:r>
          </a:p>
        </p:txBody>
      </p:sp>
      <p:sp>
        <p:nvSpPr>
          <p:cNvPr id="18" name="文本框 17">
            <a:extLst>
              <a:ext uri="{FF2B5EF4-FFF2-40B4-BE49-F238E27FC236}">
                <a16:creationId xmlns:a16="http://schemas.microsoft.com/office/drawing/2014/main" id="{55696065-2C49-FDE9-C23A-6F98315E27C6}"/>
              </a:ext>
            </a:extLst>
          </p:cNvPr>
          <p:cNvSpPr txBox="1"/>
          <p:nvPr/>
        </p:nvSpPr>
        <p:spPr>
          <a:xfrm>
            <a:off x="244437" y="-1544254"/>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因为你的结构体是在一开始就定义好的，它并不是一个可变的结构</a:t>
            </a:r>
          </a:p>
        </p:txBody>
      </p:sp>
      <p:sp>
        <p:nvSpPr>
          <p:cNvPr id="19" name="文本框 18">
            <a:extLst>
              <a:ext uri="{FF2B5EF4-FFF2-40B4-BE49-F238E27FC236}">
                <a16:creationId xmlns:a16="http://schemas.microsoft.com/office/drawing/2014/main" id="{1C4B9C54-122B-F091-325A-2561C14E314E}"/>
              </a:ext>
            </a:extLst>
          </p:cNvPr>
          <p:cNvSpPr txBox="1"/>
          <p:nvPr/>
        </p:nvSpPr>
        <p:spPr>
          <a:xfrm>
            <a:off x="244437" y="-811139"/>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所以，我们规定了一个广泛通用的数据结构</a:t>
            </a:r>
          </a:p>
        </p:txBody>
      </p:sp>
      <p:pic>
        <p:nvPicPr>
          <p:cNvPr id="2" name="图片 1">
            <a:extLst>
              <a:ext uri="{FF2B5EF4-FFF2-40B4-BE49-F238E27FC236}">
                <a16:creationId xmlns:a16="http://schemas.microsoft.com/office/drawing/2014/main" id="{8B798462-4E3C-4B4F-02B4-9C2387555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4721634"/>
            <a:ext cx="2581275" cy="1504950"/>
          </a:xfrm>
          <a:prstGeom prst="rect">
            <a:avLst/>
          </a:prstGeom>
        </p:spPr>
      </p:pic>
    </p:spTree>
    <p:extLst>
      <p:ext uri="{BB962C8B-B14F-4D97-AF65-F5344CB8AC3E}">
        <p14:creationId xmlns:p14="http://schemas.microsoft.com/office/powerpoint/2010/main" val="77659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7A5FB-286D-932F-F752-F1D5E67BCB33}"/>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2A0BCA31-0850-82FD-E774-470D49DF7B5F}"/>
              </a:ext>
            </a:extLst>
          </p:cNvPr>
          <p:cNvSpPr/>
          <p:nvPr/>
        </p:nvSpPr>
        <p:spPr>
          <a:xfrm>
            <a:off x="14412757" y="-2647584"/>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F02F21B-87CA-C654-5F2E-03F20C870135}"/>
              </a:ext>
            </a:extLst>
          </p:cNvPr>
          <p:cNvSpPr txBox="1"/>
          <p:nvPr/>
        </p:nvSpPr>
        <p:spPr>
          <a:xfrm>
            <a:off x="4157005" y="-2842232"/>
            <a:ext cx="3877985"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二叉树</a:t>
            </a:r>
          </a:p>
        </p:txBody>
      </p:sp>
      <p:pic>
        <p:nvPicPr>
          <p:cNvPr id="2" name="图片 1">
            <a:extLst>
              <a:ext uri="{FF2B5EF4-FFF2-40B4-BE49-F238E27FC236}">
                <a16:creationId xmlns:a16="http://schemas.microsoft.com/office/drawing/2014/main" id="{D854F110-0892-FD4E-E87C-10412492F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936783"/>
            <a:ext cx="2581275" cy="1504950"/>
          </a:xfrm>
          <a:prstGeom prst="rect">
            <a:avLst/>
          </a:prstGeom>
        </p:spPr>
      </p:pic>
      <p:sp>
        <p:nvSpPr>
          <p:cNvPr id="4" name="椭圆 3">
            <a:extLst>
              <a:ext uri="{FF2B5EF4-FFF2-40B4-BE49-F238E27FC236}">
                <a16:creationId xmlns:a16="http://schemas.microsoft.com/office/drawing/2014/main" id="{79B4FB41-60FB-9EE0-DFD8-731F6D9695B6}"/>
              </a:ext>
            </a:extLst>
          </p:cNvPr>
          <p:cNvSpPr/>
          <p:nvPr/>
        </p:nvSpPr>
        <p:spPr>
          <a:xfrm>
            <a:off x="5870997" y="1611037"/>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54354EC-1715-5F2E-1DE2-B6317E5BA155}"/>
              </a:ext>
            </a:extLst>
          </p:cNvPr>
          <p:cNvSpPr txBox="1"/>
          <p:nvPr/>
        </p:nvSpPr>
        <p:spPr>
          <a:xfrm>
            <a:off x="113135" y="296344"/>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二叉树顾名思义，就是最多只有两个叉的树，即它的度最大是</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6" name="椭圆 5">
            <a:extLst>
              <a:ext uri="{FF2B5EF4-FFF2-40B4-BE49-F238E27FC236}">
                <a16:creationId xmlns:a16="http://schemas.microsoft.com/office/drawing/2014/main" id="{4B2159E9-4110-504F-B431-865C256AC4D4}"/>
              </a:ext>
            </a:extLst>
          </p:cNvPr>
          <p:cNvSpPr/>
          <p:nvPr/>
        </p:nvSpPr>
        <p:spPr>
          <a:xfrm>
            <a:off x="5140010" y="2404817"/>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AC46DFE2-1FA3-0E9A-BF86-EA5462107DE3}"/>
              </a:ext>
            </a:extLst>
          </p:cNvPr>
          <p:cNvSpPr/>
          <p:nvPr/>
        </p:nvSpPr>
        <p:spPr>
          <a:xfrm>
            <a:off x="6601992" y="2404817"/>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BAC33A0D-252A-3513-B494-9EBDFB282CE7}"/>
              </a:ext>
            </a:extLst>
          </p:cNvPr>
          <p:cNvSpPr/>
          <p:nvPr/>
        </p:nvSpPr>
        <p:spPr>
          <a:xfrm>
            <a:off x="4690010" y="3359394"/>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0440ADA7-4673-F715-5B0C-EAFAD1476F18}"/>
              </a:ext>
            </a:extLst>
          </p:cNvPr>
          <p:cNvSpPr/>
          <p:nvPr/>
        </p:nvSpPr>
        <p:spPr>
          <a:xfrm>
            <a:off x="5590010" y="3359394"/>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0C48514E-0221-60D5-B40C-783C2F42917D}"/>
              </a:ext>
            </a:extLst>
          </p:cNvPr>
          <p:cNvSpPr/>
          <p:nvPr/>
        </p:nvSpPr>
        <p:spPr>
          <a:xfrm>
            <a:off x="6151992" y="3359394"/>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DA57B04D-F39C-5BC3-5446-24E3BE4F516B}"/>
              </a:ext>
            </a:extLst>
          </p:cNvPr>
          <p:cNvSpPr/>
          <p:nvPr/>
        </p:nvSpPr>
        <p:spPr>
          <a:xfrm>
            <a:off x="7051992" y="3355794"/>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连接符 12">
            <a:extLst>
              <a:ext uri="{FF2B5EF4-FFF2-40B4-BE49-F238E27FC236}">
                <a16:creationId xmlns:a16="http://schemas.microsoft.com/office/drawing/2014/main" id="{ADF1B621-3A66-1E3D-ADFE-BEF5480921A0}"/>
              </a:ext>
            </a:extLst>
          </p:cNvPr>
          <p:cNvCxnSpPr>
            <a:cxnSpLocks/>
          </p:cNvCxnSpPr>
          <p:nvPr/>
        </p:nvCxnSpPr>
        <p:spPr>
          <a:xfrm flipH="1">
            <a:off x="5550747" y="2061037"/>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B77A4A2-9F0D-F0DF-206C-E1580CBBAA93}"/>
              </a:ext>
            </a:extLst>
          </p:cNvPr>
          <p:cNvCxnSpPr>
            <a:cxnSpLocks/>
          </p:cNvCxnSpPr>
          <p:nvPr/>
        </p:nvCxnSpPr>
        <p:spPr>
          <a:xfrm>
            <a:off x="6318995" y="201295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3E27DB3-5E71-D2ED-7C17-063549C842BF}"/>
              </a:ext>
            </a:extLst>
          </p:cNvPr>
          <p:cNvCxnSpPr>
            <a:cxnSpLocks/>
          </p:cNvCxnSpPr>
          <p:nvPr/>
        </p:nvCxnSpPr>
        <p:spPr>
          <a:xfrm>
            <a:off x="6986484" y="2854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9770898-DFAE-B20D-EC60-DE819C33FF7E}"/>
              </a:ext>
            </a:extLst>
          </p:cNvPr>
          <p:cNvCxnSpPr>
            <a:cxnSpLocks/>
          </p:cNvCxnSpPr>
          <p:nvPr/>
        </p:nvCxnSpPr>
        <p:spPr>
          <a:xfrm flipH="1">
            <a:off x="6490010" y="2854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F5F8088-BD08-3171-0DED-4BF8E8727120}"/>
              </a:ext>
            </a:extLst>
          </p:cNvPr>
          <p:cNvCxnSpPr>
            <a:cxnSpLocks/>
          </p:cNvCxnSpPr>
          <p:nvPr/>
        </p:nvCxnSpPr>
        <p:spPr>
          <a:xfrm flipH="1">
            <a:off x="5015463" y="2883514"/>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7715FAB-4189-5488-49D6-F878E5EE3311}"/>
              </a:ext>
            </a:extLst>
          </p:cNvPr>
          <p:cNvCxnSpPr>
            <a:cxnSpLocks/>
          </p:cNvCxnSpPr>
          <p:nvPr/>
        </p:nvCxnSpPr>
        <p:spPr>
          <a:xfrm>
            <a:off x="5511937" y="2883514"/>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FBC8D1FD-2748-B3BA-4FF8-F7F29B3891FF}"/>
              </a:ext>
            </a:extLst>
          </p:cNvPr>
          <p:cNvSpPr txBox="1"/>
          <p:nvPr/>
        </p:nvSpPr>
        <p:spPr>
          <a:xfrm>
            <a:off x="113135" y="4760371"/>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这是大概的样子，现在我们来看一下单个节点中有什么东西</a:t>
            </a:r>
          </a:p>
        </p:txBody>
      </p:sp>
    </p:spTree>
    <p:extLst>
      <p:ext uri="{BB962C8B-B14F-4D97-AF65-F5344CB8AC3E}">
        <p14:creationId xmlns:p14="http://schemas.microsoft.com/office/powerpoint/2010/main" val="76881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1" grpId="0" animBg="1"/>
      <p:bldP spid="12" grpId="0" animBg="1"/>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42DE-AD27-4D18-C493-3AB013DD1D6E}"/>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F5B67587-86A6-9485-4903-3F0A03475115}"/>
              </a:ext>
            </a:extLst>
          </p:cNvPr>
          <p:cNvSpPr/>
          <p:nvPr/>
        </p:nvSpPr>
        <p:spPr>
          <a:xfrm>
            <a:off x="14412757" y="-2647584"/>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94C3670-F09C-8629-AB3A-097724357AFA}"/>
              </a:ext>
            </a:extLst>
          </p:cNvPr>
          <p:cNvSpPr txBox="1"/>
          <p:nvPr/>
        </p:nvSpPr>
        <p:spPr>
          <a:xfrm>
            <a:off x="4157005" y="-2842232"/>
            <a:ext cx="3877985" cy="1569660"/>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二叉树</a:t>
            </a:r>
          </a:p>
        </p:txBody>
      </p:sp>
      <p:pic>
        <p:nvPicPr>
          <p:cNvPr id="2" name="图片 1">
            <a:extLst>
              <a:ext uri="{FF2B5EF4-FFF2-40B4-BE49-F238E27FC236}">
                <a16:creationId xmlns:a16="http://schemas.microsoft.com/office/drawing/2014/main" id="{FB0B68C5-59D9-F85E-3E38-C40700C01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361" y="7936783"/>
            <a:ext cx="2581275" cy="1504950"/>
          </a:xfrm>
          <a:prstGeom prst="rect">
            <a:avLst/>
          </a:prstGeom>
        </p:spPr>
      </p:pic>
      <p:sp>
        <p:nvSpPr>
          <p:cNvPr id="4" name="椭圆 3">
            <a:extLst>
              <a:ext uri="{FF2B5EF4-FFF2-40B4-BE49-F238E27FC236}">
                <a16:creationId xmlns:a16="http://schemas.microsoft.com/office/drawing/2014/main" id="{DB4D0A62-A867-F24F-C1CA-C14F69F8F28A}"/>
              </a:ext>
            </a:extLst>
          </p:cNvPr>
          <p:cNvSpPr/>
          <p:nvPr/>
        </p:nvSpPr>
        <p:spPr>
          <a:xfrm>
            <a:off x="4053085" y="1698115"/>
            <a:ext cx="3518622" cy="3508663"/>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E6AD9BC-E592-941F-1F47-958A66F6825A}"/>
              </a:ext>
            </a:extLst>
          </p:cNvPr>
          <p:cNvSpPr txBox="1"/>
          <p:nvPr/>
        </p:nvSpPr>
        <p:spPr>
          <a:xfrm>
            <a:off x="113135" y="-734170"/>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二叉树顾名思义，就是最多只有两个叉的树，即它的度最大是</a:t>
            </a:r>
            <a:r>
              <a:rPr lang="en-US" altLang="zh-CN" sz="2800" dirty="0">
                <a:latin typeface="宋体" panose="02010600030101010101" pitchFamily="2" charset="-122"/>
                <a:ea typeface="宋体" panose="02010600030101010101" pitchFamily="2" charset="-122"/>
              </a:rPr>
              <a:t>2</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80AA593E-5E5C-4E02-BE78-2BAFBC38A91B}"/>
              </a:ext>
            </a:extLst>
          </p:cNvPr>
          <p:cNvSpPr txBox="1"/>
          <p:nvPr/>
        </p:nvSpPr>
        <p:spPr>
          <a:xfrm>
            <a:off x="113135" y="86769"/>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这是大概的样子，现在我们来看一下单个节点中有什么东西</a:t>
            </a:r>
          </a:p>
        </p:txBody>
      </p:sp>
      <p:sp>
        <p:nvSpPr>
          <p:cNvPr id="3" name="矩形: 圆角 2">
            <a:extLst>
              <a:ext uri="{FF2B5EF4-FFF2-40B4-BE49-F238E27FC236}">
                <a16:creationId xmlns:a16="http://schemas.microsoft.com/office/drawing/2014/main" id="{57F54BB9-14F1-66C8-9A35-C1991DEC409E}"/>
              </a:ext>
            </a:extLst>
          </p:cNvPr>
          <p:cNvSpPr/>
          <p:nvPr/>
        </p:nvSpPr>
        <p:spPr>
          <a:xfrm>
            <a:off x="4652128" y="2507987"/>
            <a:ext cx="2314262"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值域</a:t>
            </a:r>
          </a:p>
        </p:txBody>
      </p:sp>
      <p:sp>
        <p:nvSpPr>
          <p:cNvPr id="15" name="矩形: 圆角 14">
            <a:extLst>
              <a:ext uri="{FF2B5EF4-FFF2-40B4-BE49-F238E27FC236}">
                <a16:creationId xmlns:a16="http://schemas.microsoft.com/office/drawing/2014/main" id="{4A874993-D82F-C9F3-D678-0A59CF6F3112}"/>
              </a:ext>
            </a:extLst>
          </p:cNvPr>
          <p:cNvSpPr/>
          <p:nvPr/>
        </p:nvSpPr>
        <p:spPr>
          <a:xfrm>
            <a:off x="4619427" y="3591354"/>
            <a:ext cx="1153327"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左孩子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16" name="矩形: 圆角 15">
            <a:extLst>
              <a:ext uri="{FF2B5EF4-FFF2-40B4-BE49-F238E27FC236}">
                <a16:creationId xmlns:a16="http://schemas.microsoft.com/office/drawing/2014/main" id="{096F867C-C65D-2366-45DC-5A0CF9E6E085}"/>
              </a:ext>
            </a:extLst>
          </p:cNvPr>
          <p:cNvSpPr/>
          <p:nvPr/>
        </p:nvSpPr>
        <p:spPr>
          <a:xfrm>
            <a:off x="5838403" y="3600444"/>
            <a:ext cx="1153327"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右孩子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17" name="箭头: 下 16">
            <a:extLst>
              <a:ext uri="{FF2B5EF4-FFF2-40B4-BE49-F238E27FC236}">
                <a16:creationId xmlns:a16="http://schemas.microsoft.com/office/drawing/2014/main" id="{1271300F-F4F9-44B6-E1C2-992EDD1C3FA6}"/>
              </a:ext>
            </a:extLst>
          </p:cNvPr>
          <p:cNvSpPr/>
          <p:nvPr/>
        </p:nvSpPr>
        <p:spPr>
          <a:xfrm rot="3293421">
            <a:off x="7092455" y="1810289"/>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F0D239FC-0CEA-CE6C-8FF9-1AA1834863F9}"/>
              </a:ext>
            </a:extLst>
          </p:cNvPr>
          <p:cNvSpPr/>
          <p:nvPr/>
        </p:nvSpPr>
        <p:spPr>
          <a:xfrm rot="13448983">
            <a:off x="3862823" y="4432436"/>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7B7CC258-686B-86F8-55E8-CC158BC49A41}"/>
              </a:ext>
            </a:extLst>
          </p:cNvPr>
          <p:cNvSpPr/>
          <p:nvPr/>
        </p:nvSpPr>
        <p:spPr>
          <a:xfrm>
            <a:off x="4530725" y="3502208"/>
            <a:ext cx="2536825" cy="1061980"/>
          </a:xfrm>
          <a:prstGeom prst="roundRect">
            <a:avLst/>
          </a:prstGeom>
          <a:noFill/>
          <a:ln w="3810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ECF7F03-8676-F01A-B268-7CBA58C06EB5}"/>
              </a:ext>
            </a:extLst>
          </p:cNvPr>
          <p:cNvSpPr txBox="1"/>
          <p:nvPr/>
        </p:nvSpPr>
        <p:spPr>
          <a:xfrm>
            <a:off x="4805361" y="1031569"/>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跟链表一样，这里是存放节点数值的位置</a:t>
            </a:r>
          </a:p>
        </p:txBody>
      </p:sp>
      <p:sp>
        <p:nvSpPr>
          <p:cNvPr id="24" name="文本框 23">
            <a:extLst>
              <a:ext uri="{FF2B5EF4-FFF2-40B4-BE49-F238E27FC236}">
                <a16:creationId xmlns:a16="http://schemas.microsoft.com/office/drawing/2014/main" id="{391FF938-ADC7-4D18-BDF7-4A862AA67B66}"/>
              </a:ext>
            </a:extLst>
          </p:cNvPr>
          <p:cNvSpPr txBox="1"/>
          <p:nvPr/>
        </p:nvSpPr>
        <p:spPr>
          <a:xfrm>
            <a:off x="361528" y="5328337"/>
            <a:ext cx="1095375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这里是两个指针域，分为左孩子和右孩子，次序不能随便改变</a:t>
            </a:r>
          </a:p>
        </p:txBody>
      </p:sp>
      <p:sp>
        <p:nvSpPr>
          <p:cNvPr id="25" name="文本框 24">
            <a:extLst>
              <a:ext uri="{FF2B5EF4-FFF2-40B4-BE49-F238E27FC236}">
                <a16:creationId xmlns:a16="http://schemas.microsoft.com/office/drawing/2014/main" id="{A93A0E6F-6950-2269-532B-3BCD0F1DE52A}"/>
              </a:ext>
            </a:extLst>
          </p:cNvPr>
          <p:cNvSpPr txBox="1"/>
          <p:nvPr/>
        </p:nvSpPr>
        <p:spPr>
          <a:xfrm>
            <a:off x="361528" y="587348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它与链表的区别就是有两个指针域，并且树的结构可以拿二叉链表实现</a:t>
            </a:r>
          </a:p>
        </p:txBody>
      </p:sp>
      <p:sp>
        <p:nvSpPr>
          <p:cNvPr id="30" name="椭圆 29">
            <a:extLst>
              <a:ext uri="{FF2B5EF4-FFF2-40B4-BE49-F238E27FC236}">
                <a16:creationId xmlns:a16="http://schemas.microsoft.com/office/drawing/2014/main" id="{F9FDE5B3-C52B-B747-7257-0E465FCF6416}"/>
              </a:ext>
            </a:extLst>
          </p:cNvPr>
          <p:cNvSpPr/>
          <p:nvPr/>
        </p:nvSpPr>
        <p:spPr>
          <a:xfrm>
            <a:off x="5140010" y="11725803"/>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E0F313CD-5466-27B8-AA1F-82033E4EFC83}"/>
              </a:ext>
            </a:extLst>
          </p:cNvPr>
          <p:cNvSpPr/>
          <p:nvPr/>
        </p:nvSpPr>
        <p:spPr>
          <a:xfrm>
            <a:off x="6601992" y="11725803"/>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9F1AF760-5C95-CA54-D05F-0C830B1ECD5C}"/>
              </a:ext>
            </a:extLst>
          </p:cNvPr>
          <p:cNvSpPr/>
          <p:nvPr/>
        </p:nvSpPr>
        <p:spPr>
          <a:xfrm>
            <a:off x="4690010" y="126803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959BB156-4E28-5EE5-F535-3E0B78B8489E}"/>
              </a:ext>
            </a:extLst>
          </p:cNvPr>
          <p:cNvSpPr/>
          <p:nvPr/>
        </p:nvSpPr>
        <p:spPr>
          <a:xfrm>
            <a:off x="5590010" y="126803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0507C13C-B78A-987D-CCB0-59F809A6EB22}"/>
              </a:ext>
            </a:extLst>
          </p:cNvPr>
          <p:cNvSpPr/>
          <p:nvPr/>
        </p:nvSpPr>
        <p:spPr>
          <a:xfrm>
            <a:off x="6151992" y="126803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a:extLst>
              <a:ext uri="{FF2B5EF4-FFF2-40B4-BE49-F238E27FC236}">
                <a16:creationId xmlns:a16="http://schemas.microsoft.com/office/drawing/2014/main" id="{CF8E1B0E-A134-3B84-3D0D-810D82FEF57A}"/>
              </a:ext>
            </a:extLst>
          </p:cNvPr>
          <p:cNvSpPr/>
          <p:nvPr/>
        </p:nvSpPr>
        <p:spPr>
          <a:xfrm>
            <a:off x="7051992" y="126767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直接连接符 35">
            <a:extLst>
              <a:ext uri="{FF2B5EF4-FFF2-40B4-BE49-F238E27FC236}">
                <a16:creationId xmlns:a16="http://schemas.microsoft.com/office/drawing/2014/main" id="{DD970FB3-DF4F-B1A7-1316-63466820F312}"/>
              </a:ext>
            </a:extLst>
          </p:cNvPr>
          <p:cNvCxnSpPr>
            <a:cxnSpLocks/>
          </p:cNvCxnSpPr>
          <p:nvPr/>
        </p:nvCxnSpPr>
        <p:spPr>
          <a:xfrm flipH="1">
            <a:off x="5550747" y="1138202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C304911-E78A-28CE-CF23-D2AE78B50049}"/>
              </a:ext>
            </a:extLst>
          </p:cNvPr>
          <p:cNvCxnSpPr>
            <a:cxnSpLocks/>
          </p:cNvCxnSpPr>
          <p:nvPr/>
        </p:nvCxnSpPr>
        <p:spPr>
          <a:xfrm>
            <a:off x="6318995" y="11333936"/>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BB2CB7A-8498-F365-36E2-A615CD0A9F19}"/>
              </a:ext>
            </a:extLst>
          </p:cNvPr>
          <p:cNvCxnSpPr>
            <a:cxnSpLocks/>
          </p:cNvCxnSpPr>
          <p:nvPr/>
        </p:nvCxnSpPr>
        <p:spPr>
          <a:xfrm>
            <a:off x="6986484" y="1217580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546FD81-FB29-F711-7004-A3DF4DFCF2D8}"/>
              </a:ext>
            </a:extLst>
          </p:cNvPr>
          <p:cNvCxnSpPr>
            <a:cxnSpLocks/>
          </p:cNvCxnSpPr>
          <p:nvPr/>
        </p:nvCxnSpPr>
        <p:spPr>
          <a:xfrm flipH="1">
            <a:off x="6490010" y="1217580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8262D1B-1E23-A465-70AF-1B618A0847F8}"/>
              </a:ext>
            </a:extLst>
          </p:cNvPr>
          <p:cNvCxnSpPr>
            <a:cxnSpLocks/>
          </p:cNvCxnSpPr>
          <p:nvPr/>
        </p:nvCxnSpPr>
        <p:spPr>
          <a:xfrm flipH="1">
            <a:off x="5015463" y="1220450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8B518B-2C25-A2AF-42DE-0FAEBA4F2AAA}"/>
              </a:ext>
            </a:extLst>
          </p:cNvPr>
          <p:cNvCxnSpPr>
            <a:cxnSpLocks/>
          </p:cNvCxnSpPr>
          <p:nvPr/>
        </p:nvCxnSpPr>
        <p:spPr>
          <a:xfrm>
            <a:off x="5511937" y="1220450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85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9" grpId="0" animBg="1"/>
      <p:bldP spid="20" grpId="0" animBg="1"/>
      <p:bldP spid="22" grpId="0"/>
      <p:bldP spid="24" grpId="0"/>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F702D-0363-12F4-7177-9CDE9FCAFA92}"/>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DB8AE9BA-173C-7D32-6A6B-2B34B03CFC87}"/>
              </a:ext>
            </a:extLst>
          </p:cNvPr>
          <p:cNvSpPr/>
          <p:nvPr/>
        </p:nvSpPr>
        <p:spPr>
          <a:xfrm>
            <a:off x="14412757" y="-2647584"/>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BA064D0-6309-2C56-6402-FA6A27CD3349}"/>
              </a:ext>
            </a:extLst>
          </p:cNvPr>
          <p:cNvSpPr/>
          <p:nvPr/>
        </p:nvSpPr>
        <p:spPr>
          <a:xfrm>
            <a:off x="624085" y="1698115"/>
            <a:ext cx="3518622" cy="3508663"/>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A4FF7F56-0A87-FAF1-B2DE-54EEA4BD5891}"/>
              </a:ext>
            </a:extLst>
          </p:cNvPr>
          <p:cNvSpPr/>
          <p:nvPr/>
        </p:nvSpPr>
        <p:spPr>
          <a:xfrm>
            <a:off x="1223128" y="2507987"/>
            <a:ext cx="2314262"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值域</a:t>
            </a:r>
          </a:p>
        </p:txBody>
      </p:sp>
      <p:sp>
        <p:nvSpPr>
          <p:cNvPr id="15" name="矩形: 圆角 14">
            <a:extLst>
              <a:ext uri="{FF2B5EF4-FFF2-40B4-BE49-F238E27FC236}">
                <a16:creationId xmlns:a16="http://schemas.microsoft.com/office/drawing/2014/main" id="{83EDC589-5744-BB26-8536-49DCBB7303C5}"/>
              </a:ext>
            </a:extLst>
          </p:cNvPr>
          <p:cNvSpPr/>
          <p:nvPr/>
        </p:nvSpPr>
        <p:spPr>
          <a:xfrm>
            <a:off x="1190427" y="3591354"/>
            <a:ext cx="1153327"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左孩子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16" name="矩形: 圆角 15">
            <a:extLst>
              <a:ext uri="{FF2B5EF4-FFF2-40B4-BE49-F238E27FC236}">
                <a16:creationId xmlns:a16="http://schemas.microsoft.com/office/drawing/2014/main" id="{53ADB534-0761-8E84-DA3F-CD540A1AD985}"/>
              </a:ext>
            </a:extLst>
          </p:cNvPr>
          <p:cNvSpPr/>
          <p:nvPr/>
        </p:nvSpPr>
        <p:spPr>
          <a:xfrm>
            <a:off x="2409403" y="3600444"/>
            <a:ext cx="1153327"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右孩子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20" name="矩形: 圆角 19">
            <a:extLst>
              <a:ext uri="{FF2B5EF4-FFF2-40B4-BE49-F238E27FC236}">
                <a16:creationId xmlns:a16="http://schemas.microsoft.com/office/drawing/2014/main" id="{1C2889FB-E880-4908-CC5E-B3D4C8A3A18F}"/>
              </a:ext>
            </a:extLst>
          </p:cNvPr>
          <p:cNvSpPr/>
          <p:nvPr/>
        </p:nvSpPr>
        <p:spPr>
          <a:xfrm>
            <a:off x="1101725" y="3502208"/>
            <a:ext cx="2536825" cy="1061980"/>
          </a:xfrm>
          <a:prstGeom prst="roundRect">
            <a:avLst/>
          </a:prstGeom>
          <a:noFill/>
          <a:ln w="3810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6F0CE0DB-8E4A-0855-E32A-D24FE5580149}"/>
              </a:ext>
            </a:extLst>
          </p:cNvPr>
          <p:cNvSpPr txBox="1"/>
          <p:nvPr/>
        </p:nvSpPr>
        <p:spPr>
          <a:xfrm>
            <a:off x="361528" y="32993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它与链表的区别就是有两个指针域，并且树的结构可以拿二叉链表实现</a:t>
            </a:r>
          </a:p>
        </p:txBody>
      </p:sp>
      <p:sp>
        <p:nvSpPr>
          <p:cNvPr id="6" name="箭头: 下 5">
            <a:extLst>
              <a:ext uri="{FF2B5EF4-FFF2-40B4-BE49-F238E27FC236}">
                <a16:creationId xmlns:a16="http://schemas.microsoft.com/office/drawing/2014/main" id="{F7FC64A2-C840-395E-DBA0-AE5202385CBB}"/>
              </a:ext>
            </a:extLst>
          </p:cNvPr>
          <p:cNvSpPr/>
          <p:nvPr/>
        </p:nvSpPr>
        <p:spPr>
          <a:xfrm rot="16200000">
            <a:off x="5138247" y="2709189"/>
            <a:ext cx="900153" cy="1486513"/>
          </a:xfrm>
          <a:prstGeom prst="down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1B950965-1338-82E9-2445-49BF627F49A7}"/>
              </a:ext>
            </a:extLst>
          </p:cNvPr>
          <p:cNvSpPr/>
          <p:nvPr/>
        </p:nvSpPr>
        <p:spPr>
          <a:xfrm>
            <a:off x="6777506" y="2296854"/>
            <a:ext cx="4828509" cy="2349281"/>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8" name="矩形: 圆角 7">
            <a:extLst>
              <a:ext uri="{FF2B5EF4-FFF2-40B4-BE49-F238E27FC236}">
                <a16:creationId xmlns:a16="http://schemas.microsoft.com/office/drawing/2014/main" id="{15661819-6913-D0D7-F7FF-D4E9AF17239E}"/>
              </a:ext>
            </a:extLst>
          </p:cNvPr>
          <p:cNvSpPr/>
          <p:nvPr/>
        </p:nvSpPr>
        <p:spPr>
          <a:xfrm>
            <a:off x="8500504" y="2382881"/>
            <a:ext cx="1382512" cy="21813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值</a:t>
            </a:r>
            <a:br>
              <a:rPr lang="en-US" altLang="zh-CN" sz="4000" dirty="0">
                <a:latin typeface="华文楷体" panose="02010600040101010101" pitchFamily="2" charset="-122"/>
                <a:ea typeface="华文楷体" panose="02010600040101010101" pitchFamily="2" charset="-122"/>
              </a:rPr>
            </a:br>
            <a:r>
              <a:rPr lang="zh-CN" altLang="en-US" sz="4000" dirty="0">
                <a:latin typeface="华文楷体" panose="02010600040101010101" pitchFamily="2" charset="-122"/>
                <a:ea typeface="华文楷体" panose="02010600040101010101" pitchFamily="2" charset="-122"/>
              </a:rPr>
              <a:t>域</a:t>
            </a:r>
          </a:p>
        </p:txBody>
      </p:sp>
      <p:sp>
        <p:nvSpPr>
          <p:cNvPr id="9" name="矩形: 圆角 8">
            <a:extLst>
              <a:ext uri="{FF2B5EF4-FFF2-40B4-BE49-F238E27FC236}">
                <a16:creationId xmlns:a16="http://schemas.microsoft.com/office/drawing/2014/main" id="{2FFA5D3D-DB42-43BB-F5BB-CCA388B2C002}"/>
              </a:ext>
            </a:extLst>
          </p:cNvPr>
          <p:cNvSpPr/>
          <p:nvPr/>
        </p:nvSpPr>
        <p:spPr>
          <a:xfrm>
            <a:off x="6939351" y="2382881"/>
            <a:ext cx="1382512" cy="21813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左孩子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11" name="矩形: 圆角 10">
            <a:extLst>
              <a:ext uri="{FF2B5EF4-FFF2-40B4-BE49-F238E27FC236}">
                <a16:creationId xmlns:a16="http://schemas.microsoft.com/office/drawing/2014/main" id="{DE20204A-2CA0-6F0A-2153-365CE1ED4279}"/>
              </a:ext>
            </a:extLst>
          </p:cNvPr>
          <p:cNvSpPr/>
          <p:nvPr/>
        </p:nvSpPr>
        <p:spPr>
          <a:xfrm>
            <a:off x="10061658" y="2380840"/>
            <a:ext cx="1382512" cy="21813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右孩子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12" name="椭圆 11">
            <a:extLst>
              <a:ext uri="{FF2B5EF4-FFF2-40B4-BE49-F238E27FC236}">
                <a16:creationId xmlns:a16="http://schemas.microsoft.com/office/drawing/2014/main" id="{3397A5CA-9C30-98DA-7371-6CF6C622E3A0}"/>
              </a:ext>
            </a:extLst>
          </p:cNvPr>
          <p:cNvSpPr/>
          <p:nvPr/>
        </p:nvSpPr>
        <p:spPr>
          <a:xfrm>
            <a:off x="5140010" y="11725803"/>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1BA7C27B-1C3F-BF31-CE07-24ED537C449B}"/>
              </a:ext>
            </a:extLst>
          </p:cNvPr>
          <p:cNvSpPr/>
          <p:nvPr/>
        </p:nvSpPr>
        <p:spPr>
          <a:xfrm>
            <a:off x="6601992" y="11725803"/>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403E5F7-DF1E-53E5-0FDA-39BCE1B7875C}"/>
              </a:ext>
            </a:extLst>
          </p:cNvPr>
          <p:cNvSpPr/>
          <p:nvPr/>
        </p:nvSpPr>
        <p:spPr>
          <a:xfrm>
            <a:off x="4690010" y="126803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28BAC053-5E64-F868-34E3-2D30ADAA14A1}"/>
              </a:ext>
            </a:extLst>
          </p:cNvPr>
          <p:cNvSpPr/>
          <p:nvPr/>
        </p:nvSpPr>
        <p:spPr>
          <a:xfrm>
            <a:off x="5590010" y="126803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C1A642D4-370C-8E27-65BB-69E05AA85093}"/>
              </a:ext>
            </a:extLst>
          </p:cNvPr>
          <p:cNvSpPr/>
          <p:nvPr/>
        </p:nvSpPr>
        <p:spPr>
          <a:xfrm>
            <a:off x="6151992" y="126803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726E33DB-6E1F-DF4D-4875-ED1E380A8508}"/>
              </a:ext>
            </a:extLst>
          </p:cNvPr>
          <p:cNvSpPr/>
          <p:nvPr/>
        </p:nvSpPr>
        <p:spPr>
          <a:xfrm>
            <a:off x="7051992" y="126767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连接符 26">
            <a:extLst>
              <a:ext uri="{FF2B5EF4-FFF2-40B4-BE49-F238E27FC236}">
                <a16:creationId xmlns:a16="http://schemas.microsoft.com/office/drawing/2014/main" id="{12938379-D6CC-EA81-BB90-D9C0044DBF4C}"/>
              </a:ext>
            </a:extLst>
          </p:cNvPr>
          <p:cNvCxnSpPr>
            <a:cxnSpLocks/>
          </p:cNvCxnSpPr>
          <p:nvPr/>
        </p:nvCxnSpPr>
        <p:spPr>
          <a:xfrm flipH="1">
            <a:off x="5494194" y="11321576"/>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3669680-EF44-BC95-6EED-DA98CE086484}"/>
              </a:ext>
            </a:extLst>
          </p:cNvPr>
          <p:cNvCxnSpPr>
            <a:cxnSpLocks/>
          </p:cNvCxnSpPr>
          <p:nvPr/>
        </p:nvCxnSpPr>
        <p:spPr>
          <a:xfrm>
            <a:off x="6380756" y="11313407"/>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F9C23CA-96B1-EAC7-A86A-DDC1D368FDAB}"/>
              </a:ext>
            </a:extLst>
          </p:cNvPr>
          <p:cNvCxnSpPr>
            <a:cxnSpLocks/>
          </p:cNvCxnSpPr>
          <p:nvPr/>
        </p:nvCxnSpPr>
        <p:spPr>
          <a:xfrm>
            <a:off x="6986484" y="1217580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64E0C52-E615-901D-60F5-A5B44A022AD6}"/>
              </a:ext>
            </a:extLst>
          </p:cNvPr>
          <p:cNvCxnSpPr>
            <a:cxnSpLocks/>
          </p:cNvCxnSpPr>
          <p:nvPr/>
        </p:nvCxnSpPr>
        <p:spPr>
          <a:xfrm flipH="1">
            <a:off x="6490010" y="1217580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3B7FD79-024C-822B-B3A3-14D274E49BE4}"/>
              </a:ext>
            </a:extLst>
          </p:cNvPr>
          <p:cNvCxnSpPr>
            <a:cxnSpLocks/>
          </p:cNvCxnSpPr>
          <p:nvPr/>
        </p:nvCxnSpPr>
        <p:spPr>
          <a:xfrm flipH="1">
            <a:off x="5015463" y="1220450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912DFA5-6EC4-EDC2-4557-E4259087B960}"/>
              </a:ext>
            </a:extLst>
          </p:cNvPr>
          <p:cNvCxnSpPr>
            <a:cxnSpLocks/>
          </p:cNvCxnSpPr>
          <p:nvPr/>
        </p:nvCxnSpPr>
        <p:spPr>
          <a:xfrm>
            <a:off x="5511937" y="1220450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86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D076F-754E-08AE-8A16-DBC5EDB374A4}"/>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966C3795-3BB2-4D58-572B-3B9EB8E203F9}"/>
              </a:ext>
            </a:extLst>
          </p:cNvPr>
          <p:cNvSpPr/>
          <p:nvPr/>
        </p:nvSpPr>
        <p:spPr>
          <a:xfrm>
            <a:off x="14412757" y="-2647584"/>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7092E020-96E0-81DD-24CF-F9AC21C49C65}"/>
              </a:ext>
            </a:extLst>
          </p:cNvPr>
          <p:cNvSpPr/>
          <p:nvPr/>
        </p:nvSpPr>
        <p:spPr>
          <a:xfrm>
            <a:off x="-3653675" y="2507987"/>
            <a:ext cx="2314262"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值域</a:t>
            </a:r>
          </a:p>
        </p:txBody>
      </p:sp>
      <p:sp>
        <p:nvSpPr>
          <p:cNvPr id="15" name="矩形: 圆角 14">
            <a:extLst>
              <a:ext uri="{FF2B5EF4-FFF2-40B4-BE49-F238E27FC236}">
                <a16:creationId xmlns:a16="http://schemas.microsoft.com/office/drawing/2014/main" id="{F319DE88-629A-F582-E6BC-1D8D21419494}"/>
              </a:ext>
            </a:extLst>
          </p:cNvPr>
          <p:cNvSpPr/>
          <p:nvPr/>
        </p:nvSpPr>
        <p:spPr>
          <a:xfrm>
            <a:off x="-3686376" y="3591354"/>
            <a:ext cx="1153327"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左孩子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16" name="矩形: 圆角 15">
            <a:extLst>
              <a:ext uri="{FF2B5EF4-FFF2-40B4-BE49-F238E27FC236}">
                <a16:creationId xmlns:a16="http://schemas.microsoft.com/office/drawing/2014/main" id="{EE75A9B5-0E1C-F279-9248-FB97E9FA6C0A}"/>
              </a:ext>
            </a:extLst>
          </p:cNvPr>
          <p:cNvSpPr/>
          <p:nvPr/>
        </p:nvSpPr>
        <p:spPr>
          <a:xfrm>
            <a:off x="-2467400" y="3600444"/>
            <a:ext cx="1153327"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右孩子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20" name="矩形: 圆角 19">
            <a:extLst>
              <a:ext uri="{FF2B5EF4-FFF2-40B4-BE49-F238E27FC236}">
                <a16:creationId xmlns:a16="http://schemas.microsoft.com/office/drawing/2014/main" id="{4428FF9A-08F5-27CB-B287-54082BD3C12E}"/>
              </a:ext>
            </a:extLst>
          </p:cNvPr>
          <p:cNvSpPr/>
          <p:nvPr/>
        </p:nvSpPr>
        <p:spPr>
          <a:xfrm>
            <a:off x="-3775078" y="3502208"/>
            <a:ext cx="2536825" cy="1061980"/>
          </a:xfrm>
          <a:prstGeom prst="roundRect">
            <a:avLst/>
          </a:prstGeom>
          <a:noFill/>
          <a:ln w="3810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F54D5BB9-E3D3-E4B2-4A9F-C454A1AB1F22}"/>
              </a:ext>
            </a:extLst>
          </p:cNvPr>
          <p:cNvSpPr txBox="1"/>
          <p:nvPr/>
        </p:nvSpPr>
        <p:spPr>
          <a:xfrm>
            <a:off x="361528" y="-879430"/>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它与链表的区别就是有两个指针域，并且树的结构可以拿二叉链表实现</a:t>
            </a:r>
          </a:p>
        </p:txBody>
      </p:sp>
      <p:sp>
        <p:nvSpPr>
          <p:cNvPr id="6" name="箭头: 下 5">
            <a:extLst>
              <a:ext uri="{FF2B5EF4-FFF2-40B4-BE49-F238E27FC236}">
                <a16:creationId xmlns:a16="http://schemas.microsoft.com/office/drawing/2014/main" id="{32604DA6-5620-58F4-1275-93FC1AC53568}"/>
              </a:ext>
            </a:extLst>
          </p:cNvPr>
          <p:cNvSpPr/>
          <p:nvPr/>
        </p:nvSpPr>
        <p:spPr>
          <a:xfrm rot="16200000">
            <a:off x="14164265" y="2709189"/>
            <a:ext cx="900153" cy="1486513"/>
          </a:xfrm>
          <a:prstGeom prst="down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DD63A94-6703-3B5D-6CE2-2E9B548C76F6}"/>
              </a:ext>
            </a:extLst>
          </p:cNvPr>
          <p:cNvSpPr/>
          <p:nvPr/>
        </p:nvSpPr>
        <p:spPr>
          <a:xfrm>
            <a:off x="15803524" y="2296854"/>
            <a:ext cx="4828509" cy="2349281"/>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8" name="矩形: 圆角 7">
            <a:extLst>
              <a:ext uri="{FF2B5EF4-FFF2-40B4-BE49-F238E27FC236}">
                <a16:creationId xmlns:a16="http://schemas.microsoft.com/office/drawing/2014/main" id="{79F81D14-3AEC-1D54-4258-5FB0D766AA52}"/>
              </a:ext>
            </a:extLst>
          </p:cNvPr>
          <p:cNvSpPr/>
          <p:nvPr/>
        </p:nvSpPr>
        <p:spPr>
          <a:xfrm>
            <a:off x="17526522" y="2382881"/>
            <a:ext cx="1382512" cy="21813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值</a:t>
            </a:r>
            <a:br>
              <a:rPr lang="en-US" altLang="zh-CN" sz="4000" dirty="0">
                <a:latin typeface="华文楷体" panose="02010600040101010101" pitchFamily="2" charset="-122"/>
                <a:ea typeface="华文楷体" panose="02010600040101010101" pitchFamily="2" charset="-122"/>
              </a:rPr>
            </a:br>
            <a:r>
              <a:rPr lang="zh-CN" altLang="en-US" sz="4000" dirty="0">
                <a:latin typeface="华文楷体" panose="02010600040101010101" pitchFamily="2" charset="-122"/>
                <a:ea typeface="华文楷体" panose="02010600040101010101" pitchFamily="2" charset="-122"/>
              </a:rPr>
              <a:t>域</a:t>
            </a:r>
          </a:p>
        </p:txBody>
      </p:sp>
      <p:sp>
        <p:nvSpPr>
          <p:cNvPr id="9" name="矩形: 圆角 8">
            <a:extLst>
              <a:ext uri="{FF2B5EF4-FFF2-40B4-BE49-F238E27FC236}">
                <a16:creationId xmlns:a16="http://schemas.microsoft.com/office/drawing/2014/main" id="{C6D79E75-C70E-23E0-8C90-A7E1D4C8768F}"/>
              </a:ext>
            </a:extLst>
          </p:cNvPr>
          <p:cNvSpPr/>
          <p:nvPr/>
        </p:nvSpPr>
        <p:spPr>
          <a:xfrm>
            <a:off x="15965369" y="2382881"/>
            <a:ext cx="1382512" cy="21813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左孩子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11" name="矩形: 圆角 10">
            <a:extLst>
              <a:ext uri="{FF2B5EF4-FFF2-40B4-BE49-F238E27FC236}">
                <a16:creationId xmlns:a16="http://schemas.microsoft.com/office/drawing/2014/main" id="{2B1FAF65-D340-D9C5-2BFA-72F708511B65}"/>
              </a:ext>
            </a:extLst>
          </p:cNvPr>
          <p:cNvSpPr/>
          <p:nvPr/>
        </p:nvSpPr>
        <p:spPr>
          <a:xfrm>
            <a:off x="19087676" y="2380840"/>
            <a:ext cx="1382512" cy="21813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右孩子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2" name="椭圆 1">
            <a:extLst>
              <a:ext uri="{FF2B5EF4-FFF2-40B4-BE49-F238E27FC236}">
                <a16:creationId xmlns:a16="http://schemas.microsoft.com/office/drawing/2014/main" id="{6716D6C8-32A6-BEC2-D202-AAB9819066E6}"/>
              </a:ext>
            </a:extLst>
          </p:cNvPr>
          <p:cNvSpPr/>
          <p:nvPr/>
        </p:nvSpPr>
        <p:spPr>
          <a:xfrm>
            <a:off x="5870997" y="1611037"/>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F1E7C6E1-ED5C-0EE3-8345-2FD78D204FA9}"/>
              </a:ext>
            </a:extLst>
          </p:cNvPr>
          <p:cNvSpPr/>
          <p:nvPr/>
        </p:nvSpPr>
        <p:spPr>
          <a:xfrm>
            <a:off x="5140010" y="255276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7B0C73D7-D8AF-5AC8-5FD5-9D8EC86CA017}"/>
              </a:ext>
            </a:extLst>
          </p:cNvPr>
          <p:cNvSpPr/>
          <p:nvPr/>
        </p:nvSpPr>
        <p:spPr>
          <a:xfrm>
            <a:off x="6601992" y="255276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FCADDBE-1458-5703-E93C-EA09743193B0}"/>
              </a:ext>
            </a:extLst>
          </p:cNvPr>
          <p:cNvSpPr/>
          <p:nvPr/>
        </p:nvSpPr>
        <p:spPr>
          <a:xfrm>
            <a:off x="4690010" y="3507346"/>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271C2126-E6C9-87F9-F7E2-965FC2B937A8}"/>
              </a:ext>
            </a:extLst>
          </p:cNvPr>
          <p:cNvSpPr/>
          <p:nvPr/>
        </p:nvSpPr>
        <p:spPr>
          <a:xfrm>
            <a:off x="5590010" y="3507346"/>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E2A7BD12-002A-5D88-35F8-B4BB18A27743}"/>
              </a:ext>
            </a:extLst>
          </p:cNvPr>
          <p:cNvSpPr/>
          <p:nvPr/>
        </p:nvSpPr>
        <p:spPr>
          <a:xfrm>
            <a:off x="6151992" y="3507346"/>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C4BDA177-D988-41F5-E15E-A42F3E2F72A9}"/>
              </a:ext>
            </a:extLst>
          </p:cNvPr>
          <p:cNvSpPr/>
          <p:nvPr/>
        </p:nvSpPr>
        <p:spPr>
          <a:xfrm>
            <a:off x="7051992" y="3503746"/>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AD77C6BC-412C-F360-642F-AE1C3450A165}"/>
              </a:ext>
            </a:extLst>
          </p:cNvPr>
          <p:cNvCxnSpPr>
            <a:cxnSpLocks/>
          </p:cNvCxnSpPr>
          <p:nvPr/>
        </p:nvCxnSpPr>
        <p:spPr>
          <a:xfrm flipH="1">
            <a:off x="5494194" y="2148542"/>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09F7266-0771-97A9-F6C9-4CF7AC4AEE62}"/>
              </a:ext>
            </a:extLst>
          </p:cNvPr>
          <p:cNvCxnSpPr>
            <a:cxnSpLocks/>
          </p:cNvCxnSpPr>
          <p:nvPr/>
        </p:nvCxnSpPr>
        <p:spPr>
          <a:xfrm>
            <a:off x="6380756" y="2140373"/>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E37C1EC-40CA-2419-F2FF-9560E102A423}"/>
              </a:ext>
            </a:extLst>
          </p:cNvPr>
          <p:cNvCxnSpPr>
            <a:cxnSpLocks/>
          </p:cNvCxnSpPr>
          <p:nvPr/>
        </p:nvCxnSpPr>
        <p:spPr>
          <a:xfrm>
            <a:off x="6986484" y="3002769"/>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712A131-D55D-15BC-0ACA-E64E34DB24B6}"/>
              </a:ext>
            </a:extLst>
          </p:cNvPr>
          <p:cNvCxnSpPr>
            <a:cxnSpLocks/>
          </p:cNvCxnSpPr>
          <p:nvPr/>
        </p:nvCxnSpPr>
        <p:spPr>
          <a:xfrm flipH="1">
            <a:off x="6490010" y="3002769"/>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D6FA544-9B00-B04D-87A5-C61806CDC662}"/>
              </a:ext>
            </a:extLst>
          </p:cNvPr>
          <p:cNvCxnSpPr>
            <a:cxnSpLocks/>
          </p:cNvCxnSpPr>
          <p:nvPr/>
        </p:nvCxnSpPr>
        <p:spPr>
          <a:xfrm flipH="1">
            <a:off x="5015463" y="303146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9C91EC8-4978-1DA7-D91D-52B5C0256A6B}"/>
              </a:ext>
            </a:extLst>
          </p:cNvPr>
          <p:cNvCxnSpPr>
            <a:cxnSpLocks/>
          </p:cNvCxnSpPr>
          <p:nvPr/>
        </p:nvCxnSpPr>
        <p:spPr>
          <a:xfrm>
            <a:off x="5511937" y="303146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3336D6D5-3760-BA7C-8C2A-9611D052B68E}"/>
              </a:ext>
            </a:extLst>
          </p:cNvPr>
          <p:cNvSpPr txBox="1"/>
          <p:nvPr/>
        </p:nvSpPr>
        <p:spPr>
          <a:xfrm>
            <a:off x="320717" y="4796964"/>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所以二叉树有</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种形式</a:t>
            </a:r>
          </a:p>
        </p:txBody>
      </p:sp>
    </p:spTree>
    <p:extLst>
      <p:ext uri="{BB962C8B-B14F-4D97-AF65-F5344CB8AC3E}">
        <p14:creationId xmlns:p14="http://schemas.microsoft.com/office/powerpoint/2010/main" val="4224230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88AF0-0DA5-D4F5-8E45-BFAA1276C78E}"/>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4AEDA0D3-B66B-8B49-3FF5-8F00325DD6D1}"/>
              </a:ext>
            </a:extLst>
          </p:cNvPr>
          <p:cNvSpPr/>
          <p:nvPr/>
        </p:nvSpPr>
        <p:spPr>
          <a:xfrm>
            <a:off x="1526081" y="29101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A1F0B47-9E37-062B-3870-D21082C092BF}"/>
              </a:ext>
            </a:extLst>
          </p:cNvPr>
          <p:cNvSpPr/>
          <p:nvPr/>
        </p:nvSpPr>
        <p:spPr>
          <a:xfrm>
            <a:off x="4952802"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FE9F5E14-7E14-58E8-A6FE-AC0742AAE910}"/>
              </a:ext>
            </a:extLst>
          </p:cNvPr>
          <p:cNvSpPr/>
          <p:nvPr/>
        </p:nvSpPr>
        <p:spPr>
          <a:xfrm>
            <a:off x="8399946"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686C909-4968-BFA2-AB34-D89223CA8B5F}"/>
              </a:ext>
            </a:extLst>
          </p:cNvPr>
          <p:cNvSpPr txBox="1"/>
          <p:nvPr/>
        </p:nvSpPr>
        <p:spPr>
          <a:xfrm>
            <a:off x="194170" y="-826311"/>
            <a:ext cx="1081222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了解完单个节点的情况，我们来看看这个大家族</a:t>
            </a:r>
          </a:p>
        </p:txBody>
      </p:sp>
      <p:sp>
        <p:nvSpPr>
          <p:cNvPr id="3" name="文本框 2">
            <a:extLst>
              <a:ext uri="{FF2B5EF4-FFF2-40B4-BE49-F238E27FC236}">
                <a16:creationId xmlns:a16="http://schemas.microsoft.com/office/drawing/2014/main" id="{481D1AE5-C347-86FE-3DB5-0EF2ECE9CE72}"/>
              </a:ext>
            </a:extLst>
          </p:cNvPr>
          <p:cNvSpPr txBox="1"/>
          <p:nvPr/>
        </p:nvSpPr>
        <p:spPr>
          <a:xfrm>
            <a:off x="0" y="7259204"/>
            <a:ext cx="10812224"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它们链接起来了，有头有尾的</a:t>
            </a:r>
          </a:p>
        </p:txBody>
      </p:sp>
      <p:sp>
        <p:nvSpPr>
          <p:cNvPr id="2" name="箭头: 下 1">
            <a:extLst>
              <a:ext uri="{FF2B5EF4-FFF2-40B4-BE49-F238E27FC236}">
                <a16:creationId xmlns:a16="http://schemas.microsoft.com/office/drawing/2014/main" id="{33DF29B4-B271-377E-4018-F7AA5C9B6655}"/>
              </a:ext>
            </a:extLst>
          </p:cNvPr>
          <p:cNvSpPr/>
          <p:nvPr/>
        </p:nvSpPr>
        <p:spPr>
          <a:xfrm rot="19771677">
            <a:off x="1212809" y="2198548"/>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3">
            <a:extLst>
              <a:ext uri="{FF2B5EF4-FFF2-40B4-BE49-F238E27FC236}">
                <a16:creationId xmlns:a16="http://schemas.microsoft.com/office/drawing/2014/main" id="{997D86AB-78BF-B0C3-CBDB-BBE1100C2056}"/>
              </a:ext>
            </a:extLst>
          </p:cNvPr>
          <p:cNvSpPr/>
          <p:nvPr/>
        </p:nvSpPr>
        <p:spPr>
          <a:xfrm rot="1453145">
            <a:off x="10092276" y="2182971"/>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8C76E0B-6F9F-2138-E858-3E859C67F3FF}"/>
              </a:ext>
            </a:extLst>
          </p:cNvPr>
          <p:cNvSpPr txBox="1"/>
          <p:nvPr/>
        </p:nvSpPr>
        <p:spPr>
          <a:xfrm>
            <a:off x="529861" y="1411603"/>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头节点</a:t>
            </a:r>
          </a:p>
        </p:txBody>
      </p:sp>
      <p:sp>
        <p:nvSpPr>
          <p:cNvPr id="6" name="文本框 5">
            <a:extLst>
              <a:ext uri="{FF2B5EF4-FFF2-40B4-BE49-F238E27FC236}">
                <a16:creationId xmlns:a16="http://schemas.microsoft.com/office/drawing/2014/main" id="{7217B76F-BEFB-216D-16A4-7A2ECF24CE5B}"/>
              </a:ext>
            </a:extLst>
          </p:cNvPr>
          <p:cNvSpPr txBox="1"/>
          <p:nvPr/>
        </p:nvSpPr>
        <p:spPr>
          <a:xfrm>
            <a:off x="9854688" y="1400806"/>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尾节点</a:t>
            </a:r>
          </a:p>
        </p:txBody>
      </p:sp>
      <p:cxnSp>
        <p:nvCxnSpPr>
          <p:cNvPr id="13" name="直接连接符 12">
            <a:extLst>
              <a:ext uri="{FF2B5EF4-FFF2-40B4-BE49-F238E27FC236}">
                <a16:creationId xmlns:a16="http://schemas.microsoft.com/office/drawing/2014/main" id="{DFC33972-2BC3-67DB-D642-049D9C6873C4}"/>
              </a:ext>
            </a:extLst>
          </p:cNvPr>
          <p:cNvCxnSpPr>
            <a:cxnSpLocks/>
          </p:cNvCxnSpPr>
          <p:nvPr/>
        </p:nvCxnSpPr>
        <p:spPr>
          <a:xfrm>
            <a:off x="3668286" y="3429000"/>
            <a:ext cx="1222802"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74274F4-C235-0705-AB6D-E89D17C3BF5D}"/>
              </a:ext>
            </a:extLst>
          </p:cNvPr>
          <p:cNvCxnSpPr>
            <a:cxnSpLocks/>
          </p:cNvCxnSpPr>
          <p:nvPr/>
        </p:nvCxnSpPr>
        <p:spPr>
          <a:xfrm>
            <a:off x="7186613" y="3429000"/>
            <a:ext cx="1157287"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823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85D6D-1586-80CB-C090-BE168D989D7A}"/>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6669BEE9-5BA1-0354-7F15-FEF8E7D84D25}"/>
              </a:ext>
            </a:extLst>
          </p:cNvPr>
          <p:cNvSpPr/>
          <p:nvPr/>
        </p:nvSpPr>
        <p:spPr>
          <a:xfrm>
            <a:off x="14412757" y="-2647584"/>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EFF2D21E-A101-BD76-55E2-526C421A1D15}"/>
              </a:ext>
            </a:extLst>
          </p:cNvPr>
          <p:cNvSpPr/>
          <p:nvPr/>
        </p:nvSpPr>
        <p:spPr>
          <a:xfrm>
            <a:off x="-3653675" y="2507987"/>
            <a:ext cx="2314262"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值域</a:t>
            </a:r>
          </a:p>
        </p:txBody>
      </p:sp>
      <p:sp>
        <p:nvSpPr>
          <p:cNvPr id="15" name="矩形: 圆角 14">
            <a:extLst>
              <a:ext uri="{FF2B5EF4-FFF2-40B4-BE49-F238E27FC236}">
                <a16:creationId xmlns:a16="http://schemas.microsoft.com/office/drawing/2014/main" id="{392A525A-8C3E-2DA9-132D-CFA08F421841}"/>
              </a:ext>
            </a:extLst>
          </p:cNvPr>
          <p:cNvSpPr/>
          <p:nvPr/>
        </p:nvSpPr>
        <p:spPr>
          <a:xfrm>
            <a:off x="-3686376" y="3591354"/>
            <a:ext cx="1153327"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左孩子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16" name="矩形: 圆角 15">
            <a:extLst>
              <a:ext uri="{FF2B5EF4-FFF2-40B4-BE49-F238E27FC236}">
                <a16:creationId xmlns:a16="http://schemas.microsoft.com/office/drawing/2014/main" id="{41DE0D76-1D05-16B8-B9AF-E7E0AE1CE06A}"/>
              </a:ext>
            </a:extLst>
          </p:cNvPr>
          <p:cNvSpPr/>
          <p:nvPr/>
        </p:nvSpPr>
        <p:spPr>
          <a:xfrm>
            <a:off x="-2467400" y="3600444"/>
            <a:ext cx="1153327" cy="8478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右孩子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20" name="矩形: 圆角 19">
            <a:extLst>
              <a:ext uri="{FF2B5EF4-FFF2-40B4-BE49-F238E27FC236}">
                <a16:creationId xmlns:a16="http://schemas.microsoft.com/office/drawing/2014/main" id="{87A27977-E13A-2F09-78AC-E82627D1DEA3}"/>
              </a:ext>
            </a:extLst>
          </p:cNvPr>
          <p:cNvSpPr/>
          <p:nvPr/>
        </p:nvSpPr>
        <p:spPr>
          <a:xfrm>
            <a:off x="-3775078" y="3502208"/>
            <a:ext cx="2536825" cy="1061980"/>
          </a:xfrm>
          <a:prstGeom prst="roundRect">
            <a:avLst/>
          </a:prstGeom>
          <a:noFill/>
          <a:ln w="3810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23BE72A-3D49-B56F-86F4-4D3C6F4D6255}"/>
              </a:ext>
            </a:extLst>
          </p:cNvPr>
          <p:cNvSpPr txBox="1"/>
          <p:nvPr/>
        </p:nvSpPr>
        <p:spPr>
          <a:xfrm>
            <a:off x="361528" y="-879430"/>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它与链表的区别就是有两个指针域，并且树的结构可以拿二叉链表实现</a:t>
            </a:r>
          </a:p>
        </p:txBody>
      </p:sp>
      <p:sp>
        <p:nvSpPr>
          <p:cNvPr id="6" name="箭头: 下 5">
            <a:extLst>
              <a:ext uri="{FF2B5EF4-FFF2-40B4-BE49-F238E27FC236}">
                <a16:creationId xmlns:a16="http://schemas.microsoft.com/office/drawing/2014/main" id="{70254B10-F379-4C6E-B80C-A1CD81143A3F}"/>
              </a:ext>
            </a:extLst>
          </p:cNvPr>
          <p:cNvSpPr/>
          <p:nvPr/>
        </p:nvSpPr>
        <p:spPr>
          <a:xfrm rot="16200000">
            <a:off x="14164265" y="2709189"/>
            <a:ext cx="900153" cy="1486513"/>
          </a:xfrm>
          <a:prstGeom prst="down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01C64F6D-97DD-191D-2738-30789E08D296}"/>
              </a:ext>
            </a:extLst>
          </p:cNvPr>
          <p:cNvSpPr/>
          <p:nvPr/>
        </p:nvSpPr>
        <p:spPr>
          <a:xfrm>
            <a:off x="15803524" y="2296854"/>
            <a:ext cx="4828509" cy="2349281"/>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8" name="矩形: 圆角 7">
            <a:extLst>
              <a:ext uri="{FF2B5EF4-FFF2-40B4-BE49-F238E27FC236}">
                <a16:creationId xmlns:a16="http://schemas.microsoft.com/office/drawing/2014/main" id="{B7EC169F-FB18-302F-50BC-AD84B2DB18EF}"/>
              </a:ext>
            </a:extLst>
          </p:cNvPr>
          <p:cNvSpPr/>
          <p:nvPr/>
        </p:nvSpPr>
        <p:spPr>
          <a:xfrm>
            <a:off x="17526522" y="2382881"/>
            <a:ext cx="1382512" cy="21813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华文楷体" panose="02010600040101010101" pitchFamily="2" charset="-122"/>
                <a:ea typeface="华文楷体" panose="02010600040101010101" pitchFamily="2" charset="-122"/>
              </a:rPr>
              <a:t>值</a:t>
            </a:r>
            <a:br>
              <a:rPr lang="en-US" altLang="zh-CN" sz="4000" dirty="0">
                <a:latin typeface="华文楷体" panose="02010600040101010101" pitchFamily="2" charset="-122"/>
                <a:ea typeface="华文楷体" panose="02010600040101010101" pitchFamily="2" charset="-122"/>
              </a:rPr>
            </a:br>
            <a:r>
              <a:rPr lang="zh-CN" altLang="en-US" sz="4000" dirty="0">
                <a:latin typeface="华文楷体" panose="02010600040101010101" pitchFamily="2" charset="-122"/>
                <a:ea typeface="华文楷体" panose="02010600040101010101" pitchFamily="2" charset="-122"/>
              </a:rPr>
              <a:t>域</a:t>
            </a:r>
          </a:p>
        </p:txBody>
      </p:sp>
      <p:sp>
        <p:nvSpPr>
          <p:cNvPr id="9" name="矩形: 圆角 8">
            <a:extLst>
              <a:ext uri="{FF2B5EF4-FFF2-40B4-BE49-F238E27FC236}">
                <a16:creationId xmlns:a16="http://schemas.microsoft.com/office/drawing/2014/main" id="{49260B70-42BC-20E1-E87B-282FA103F152}"/>
              </a:ext>
            </a:extLst>
          </p:cNvPr>
          <p:cNvSpPr/>
          <p:nvPr/>
        </p:nvSpPr>
        <p:spPr>
          <a:xfrm>
            <a:off x="15965369" y="2382881"/>
            <a:ext cx="1382512" cy="21813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左孩子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11" name="矩形: 圆角 10">
            <a:extLst>
              <a:ext uri="{FF2B5EF4-FFF2-40B4-BE49-F238E27FC236}">
                <a16:creationId xmlns:a16="http://schemas.microsoft.com/office/drawing/2014/main" id="{E0E734D0-3F08-CCCE-642D-B14C401439C8}"/>
              </a:ext>
            </a:extLst>
          </p:cNvPr>
          <p:cNvSpPr/>
          <p:nvPr/>
        </p:nvSpPr>
        <p:spPr>
          <a:xfrm>
            <a:off x="19087676" y="2380840"/>
            <a:ext cx="1382512" cy="2181307"/>
          </a:xfrm>
          <a:prstGeom prst="roundRect">
            <a:avLst/>
          </a:prstGeom>
          <a:solidFill>
            <a:schemeClr val="accent5">
              <a:lumMod val="75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pitchFamily="2" charset="-122"/>
                <a:ea typeface="华文楷体" panose="02010600040101010101" pitchFamily="2" charset="-122"/>
              </a:rPr>
              <a:t>右孩子</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指针域</a:t>
            </a:r>
          </a:p>
        </p:txBody>
      </p:sp>
      <p:sp>
        <p:nvSpPr>
          <p:cNvPr id="2" name="椭圆 1">
            <a:extLst>
              <a:ext uri="{FF2B5EF4-FFF2-40B4-BE49-F238E27FC236}">
                <a16:creationId xmlns:a16="http://schemas.microsoft.com/office/drawing/2014/main" id="{F28F32A8-09FB-96A1-DE16-8E8057D16223}"/>
              </a:ext>
            </a:extLst>
          </p:cNvPr>
          <p:cNvSpPr/>
          <p:nvPr/>
        </p:nvSpPr>
        <p:spPr>
          <a:xfrm>
            <a:off x="5870997" y="377323"/>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B154DBC1-8B04-FEF2-39DC-9ADC6FAA994A}"/>
              </a:ext>
            </a:extLst>
          </p:cNvPr>
          <p:cNvSpPr/>
          <p:nvPr/>
        </p:nvSpPr>
        <p:spPr>
          <a:xfrm>
            <a:off x="5140010" y="131905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27B945F5-68C0-B95F-00B1-D9D367881D84}"/>
              </a:ext>
            </a:extLst>
          </p:cNvPr>
          <p:cNvSpPr/>
          <p:nvPr/>
        </p:nvSpPr>
        <p:spPr>
          <a:xfrm>
            <a:off x="6601992" y="131905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9E8B1552-2FA0-28B7-E51D-42B3A7251D31}"/>
              </a:ext>
            </a:extLst>
          </p:cNvPr>
          <p:cNvSpPr/>
          <p:nvPr/>
        </p:nvSpPr>
        <p:spPr>
          <a:xfrm>
            <a:off x="4690010" y="227363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F14BD287-C2AA-808F-575B-3F25A4A8A74B}"/>
              </a:ext>
            </a:extLst>
          </p:cNvPr>
          <p:cNvSpPr/>
          <p:nvPr/>
        </p:nvSpPr>
        <p:spPr>
          <a:xfrm>
            <a:off x="5590010" y="227363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7324062B-9B64-2956-A007-B81893AA4977}"/>
              </a:ext>
            </a:extLst>
          </p:cNvPr>
          <p:cNvSpPr/>
          <p:nvPr/>
        </p:nvSpPr>
        <p:spPr>
          <a:xfrm>
            <a:off x="6151992" y="227363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AF9EC2B2-1255-9946-0F10-7EDF30EEEF5A}"/>
              </a:ext>
            </a:extLst>
          </p:cNvPr>
          <p:cNvSpPr/>
          <p:nvPr/>
        </p:nvSpPr>
        <p:spPr>
          <a:xfrm>
            <a:off x="7051992" y="227003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AAA5F7CA-E5AE-9591-2AA3-B6403ECADF9A}"/>
              </a:ext>
            </a:extLst>
          </p:cNvPr>
          <p:cNvCxnSpPr>
            <a:cxnSpLocks/>
          </p:cNvCxnSpPr>
          <p:nvPr/>
        </p:nvCxnSpPr>
        <p:spPr>
          <a:xfrm flipH="1">
            <a:off x="5494194" y="914828"/>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CB499E0-AEBC-06A9-AE0A-52E76F0EC491}"/>
              </a:ext>
            </a:extLst>
          </p:cNvPr>
          <p:cNvCxnSpPr>
            <a:cxnSpLocks/>
          </p:cNvCxnSpPr>
          <p:nvPr/>
        </p:nvCxnSpPr>
        <p:spPr>
          <a:xfrm>
            <a:off x="6380756" y="906659"/>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075C380-7D0C-8780-BB7E-02DEA4EF8F55}"/>
              </a:ext>
            </a:extLst>
          </p:cNvPr>
          <p:cNvCxnSpPr>
            <a:cxnSpLocks/>
          </p:cNvCxnSpPr>
          <p:nvPr/>
        </p:nvCxnSpPr>
        <p:spPr>
          <a:xfrm>
            <a:off x="6986484" y="1769055"/>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4B5E489-56CB-9C31-4D4E-D4F9E52B4232}"/>
              </a:ext>
            </a:extLst>
          </p:cNvPr>
          <p:cNvCxnSpPr>
            <a:cxnSpLocks/>
          </p:cNvCxnSpPr>
          <p:nvPr/>
        </p:nvCxnSpPr>
        <p:spPr>
          <a:xfrm flipH="1">
            <a:off x="6490010" y="1769055"/>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9DF1160-2517-DF4F-A555-C1EF08D5DC46}"/>
              </a:ext>
            </a:extLst>
          </p:cNvPr>
          <p:cNvCxnSpPr>
            <a:cxnSpLocks/>
          </p:cNvCxnSpPr>
          <p:nvPr/>
        </p:nvCxnSpPr>
        <p:spPr>
          <a:xfrm flipH="1">
            <a:off x="5015463" y="1797752"/>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0E47A50-71AE-E16E-7C00-8E6D76E7485F}"/>
              </a:ext>
            </a:extLst>
          </p:cNvPr>
          <p:cNvCxnSpPr>
            <a:cxnSpLocks/>
          </p:cNvCxnSpPr>
          <p:nvPr/>
        </p:nvCxnSpPr>
        <p:spPr>
          <a:xfrm>
            <a:off x="5511937" y="1797752"/>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A9656DF-EFC8-613D-2D26-91AD0DE99A53}"/>
              </a:ext>
            </a:extLst>
          </p:cNvPr>
          <p:cNvSpPr txBox="1"/>
          <p:nvPr/>
        </p:nvSpPr>
        <p:spPr>
          <a:xfrm>
            <a:off x="151704" y="193094"/>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所以二叉树有</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种形式</a:t>
            </a:r>
          </a:p>
        </p:txBody>
      </p:sp>
      <p:sp>
        <p:nvSpPr>
          <p:cNvPr id="4" name="箭头: 下 3">
            <a:extLst>
              <a:ext uri="{FF2B5EF4-FFF2-40B4-BE49-F238E27FC236}">
                <a16:creationId xmlns:a16="http://schemas.microsoft.com/office/drawing/2014/main" id="{61E3EB46-5EC1-9BF6-3280-CFD479615173}"/>
              </a:ext>
            </a:extLst>
          </p:cNvPr>
          <p:cNvSpPr/>
          <p:nvPr/>
        </p:nvSpPr>
        <p:spPr>
          <a:xfrm rot="2400306">
            <a:off x="2158178" y="2919566"/>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FA9361ED-F973-3885-59BE-47E7D5E5F5CD}"/>
              </a:ext>
            </a:extLst>
          </p:cNvPr>
          <p:cNvSpPr/>
          <p:nvPr/>
        </p:nvSpPr>
        <p:spPr>
          <a:xfrm rot="1054108">
            <a:off x="3949273" y="2999397"/>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FB71167F-160C-CAB3-CCE4-CE4683565A20}"/>
              </a:ext>
            </a:extLst>
          </p:cNvPr>
          <p:cNvSpPr/>
          <p:nvPr/>
        </p:nvSpPr>
        <p:spPr>
          <a:xfrm>
            <a:off x="5801815" y="3002369"/>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27F36959-50CF-8698-3872-60BCD9BCB45F}"/>
              </a:ext>
            </a:extLst>
          </p:cNvPr>
          <p:cNvSpPr/>
          <p:nvPr/>
        </p:nvSpPr>
        <p:spPr>
          <a:xfrm rot="20785603">
            <a:off x="7255616" y="2954168"/>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A1B9B98D-FE62-296A-6FFB-902DA521E3B7}"/>
              </a:ext>
            </a:extLst>
          </p:cNvPr>
          <p:cNvSpPr/>
          <p:nvPr/>
        </p:nvSpPr>
        <p:spPr>
          <a:xfrm rot="18958842">
            <a:off x="9029920" y="2919565"/>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DEDD06F-577E-0FC9-E763-4318826C74CA}"/>
              </a:ext>
            </a:extLst>
          </p:cNvPr>
          <p:cNvSpPr txBox="1"/>
          <p:nvPr/>
        </p:nvSpPr>
        <p:spPr>
          <a:xfrm>
            <a:off x="751103" y="3953659"/>
            <a:ext cx="1563248" cy="1107996"/>
          </a:xfrm>
          <a:prstGeom prst="rect">
            <a:avLst/>
          </a:prstGeom>
          <a:noFill/>
        </p:spPr>
        <p:txBody>
          <a:bodyPr wrap="none" rtlCol="0">
            <a:spAutoFit/>
          </a:bodyPr>
          <a:lstStyle/>
          <a:p>
            <a:r>
              <a:rPr lang="en-US" altLang="zh-CN" sz="6600" dirty="0"/>
              <a:t>Null</a:t>
            </a:r>
            <a:endParaRPr lang="zh-CN" altLang="en-US" sz="6600" dirty="0"/>
          </a:p>
        </p:txBody>
      </p:sp>
      <p:sp>
        <p:nvSpPr>
          <p:cNvPr id="18" name="椭圆 17">
            <a:extLst>
              <a:ext uri="{FF2B5EF4-FFF2-40B4-BE49-F238E27FC236}">
                <a16:creationId xmlns:a16="http://schemas.microsoft.com/office/drawing/2014/main" id="{A84E3D05-C779-C59B-AF3D-C0D75D225E5F}"/>
              </a:ext>
            </a:extLst>
          </p:cNvPr>
          <p:cNvSpPr/>
          <p:nvPr/>
        </p:nvSpPr>
        <p:spPr>
          <a:xfrm>
            <a:off x="3707605" y="4282657"/>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8526C30F-2288-A1B8-01CC-2964EA6541CD}"/>
              </a:ext>
            </a:extLst>
          </p:cNvPr>
          <p:cNvSpPr/>
          <p:nvPr/>
        </p:nvSpPr>
        <p:spPr>
          <a:xfrm>
            <a:off x="5926992" y="4223251"/>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F34E043B-1ED8-59DC-3408-2B77A0E48EB2}"/>
              </a:ext>
            </a:extLst>
          </p:cNvPr>
          <p:cNvSpPr/>
          <p:nvPr/>
        </p:nvSpPr>
        <p:spPr>
          <a:xfrm>
            <a:off x="5476992" y="517782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a:extLst>
              <a:ext uri="{FF2B5EF4-FFF2-40B4-BE49-F238E27FC236}">
                <a16:creationId xmlns:a16="http://schemas.microsoft.com/office/drawing/2014/main" id="{69A13410-8976-37C6-BE81-2CAC5157AB40}"/>
              </a:ext>
            </a:extLst>
          </p:cNvPr>
          <p:cNvCxnSpPr>
            <a:cxnSpLocks/>
          </p:cNvCxnSpPr>
          <p:nvPr/>
        </p:nvCxnSpPr>
        <p:spPr>
          <a:xfrm flipH="1">
            <a:off x="5802445" y="4701948"/>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931531B7-6579-230D-4A53-E4B84C47F662}"/>
              </a:ext>
            </a:extLst>
          </p:cNvPr>
          <p:cNvSpPr/>
          <p:nvPr/>
        </p:nvSpPr>
        <p:spPr>
          <a:xfrm>
            <a:off x="7503316" y="419613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987B383F-E267-16C0-0191-62ECAACADB54}"/>
              </a:ext>
            </a:extLst>
          </p:cNvPr>
          <p:cNvSpPr/>
          <p:nvPr/>
        </p:nvSpPr>
        <p:spPr>
          <a:xfrm>
            <a:off x="7953316" y="514711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连接符 39">
            <a:extLst>
              <a:ext uri="{FF2B5EF4-FFF2-40B4-BE49-F238E27FC236}">
                <a16:creationId xmlns:a16="http://schemas.microsoft.com/office/drawing/2014/main" id="{0D6CDF4A-3A3E-87CD-6DEB-D0E1D0B3E101}"/>
              </a:ext>
            </a:extLst>
          </p:cNvPr>
          <p:cNvCxnSpPr>
            <a:cxnSpLocks/>
          </p:cNvCxnSpPr>
          <p:nvPr/>
        </p:nvCxnSpPr>
        <p:spPr>
          <a:xfrm>
            <a:off x="7887808" y="4646135"/>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6A5C2BF1-70ED-7E5B-8F63-B2152E4A6121}"/>
              </a:ext>
            </a:extLst>
          </p:cNvPr>
          <p:cNvSpPr/>
          <p:nvPr/>
        </p:nvSpPr>
        <p:spPr>
          <a:xfrm>
            <a:off x="9979640" y="4214161"/>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a:extLst>
              <a:ext uri="{FF2B5EF4-FFF2-40B4-BE49-F238E27FC236}">
                <a16:creationId xmlns:a16="http://schemas.microsoft.com/office/drawing/2014/main" id="{BE60763D-0952-7797-B9FA-88E0B968E4E0}"/>
              </a:ext>
            </a:extLst>
          </p:cNvPr>
          <p:cNvSpPr/>
          <p:nvPr/>
        </p:nvSpPr>
        <p:spPr>
          <a:xfrm>
            <a:off x="9529640" y="516873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454D1F9-9951-E470-72FA-345B37E59627}"/>
              </a:ext>
            </a:extLst>
          </p:cNvPr>
          <p:cNvSpPr/>
          <p:nvPr/>
        </p:nvSpPr>
        <p:spPr>
          <a:xfrm>
            <a:off x="10429640" y="516513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04A89D77-B5FD-8F77-2277-8CF53CF89D27}"/>
              </a:ext>
            </a:extLst>
          </p:cNvPr>
          <p:cNvCxnSpPr>
            <a:cxnSpLocks/>
          </p:cNvCxnSpPr>
          <p:nvPr/>
        </p:nvCxnSpPr>
        <p:spPr>
          <a:xfrm>
            <a:off x="10364132" y="4664161"/>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D17F99E-BD78-335B-9C00-B0CDD93F7D53}"/>
              </a:ext>
            </a:extLst>
          </p:cNvPr>
          <p:cNvCxnSpPr>
            <a:cxnSpLocks/>
          </p:cNvCxnSpPr>
          <p:nvPr/>
        </p:nvCxnSpPr>
        <p:spPr>
          <a:xfrm flipH="1">
            <a:off x="9867658" y="4664161"/>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7A9C8FA-EBD9-2F4A-CD90-2A4955A04358}"/>
              </a:ext>
            </a:extLst>
          </p:cNvPr>
          <p:cNvSpPr txBox="1"/>
          <p:nvPr/>
        </p:nvSpPr>
        <p:spPr>
          <a:xfrm>
            <a:off x="2673822" y="6223748"/>
            <a:ext cx="265847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单节点二叉树</a:t>
            </a:r>
          </a:p>
        </p:txBody>
      </p:sp>
      <p:sp>
        <p:nvSpPr>
          <p:cNvPr id="47" name="文本框 46">
            <a:extLst>
              <a:ext uri="{FF2B5EF4-FFF2-40B4-BE49-F238E27FC236}">
                <a16:creationId xmlns:a16="http://schemas.microsoft.com/office/drawing/2014/main" id="{B0A49FD5-F0F6-C6B7-5069-C15EC38710E2}"/>
              </a:ext>
            </a:extLst>
          </p:cNvPr>
          <p:cNvSpPr txBox="1"/>
          <p:nvPr/>
        </p:nvSpPr>
        <p:spPr>
          <a:xfrm>
            <a:off x="652054" y="6223748"/>
            <a:ext cx="16622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空二叉树</a:t>
            </a:r>
          </a:p>
        </p:txBody>
      </p:sp>
      <p:sp>
        <p:nvSpPr>
          <p:cNvPr id="48" name="文本框 47">
            <a:extLst>
              <a:ext uri="{FF2B5EF4-FFF2-40B4-BE49-F238E27FC236}">
                <a16:creationId xmlns:a16="http://schemas.microsoft.com/office/drawing/2014/main" id="{98173C2C-B0B8-7C0B-4B6B-7C5886674853}"/>
              </a:ext>
            </a:extLst>
          </p:cNvPr>
          <p:cNvSpPr txBox="1"/>
          <p:nvPr/>
        </p:nvSpPr>
        <p:spPr>
          <a:xfrm>
            <a:off x="5047755" y="6215495"/>
            <a:ext cx="20042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右子树为空</a:t>
            </a:r>
          </a:p>
        </p:txBody>
      </p:sp>
      <p:sp>
        <p:nvSpPr>
          <p:cNvPr id="49" name="文本框 48">
            <a:extLst>
              <a:ext uri="{FF2B5EF4-FFF2-40B4-BE49-F238E27FC236}">
                <a16:creationId xmlns:a16="http://schemas.microsoft.com/office/drawing/2014/main" id="{29401252-6A1F-3872-BF6B-B5130BE34BCF}"/>
              </a:ext>
            </a:extLst>
          </p:cNvPr>
          <p:cNvSpPr txBox="1"/>
          <p:nvPr/>
        </p:nvSpPr>
        <p:spPr>
          <a:xfrm>
            <a:off x="7176197" y="6223748"/>
            <a:ext cx="20042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左子树为空</a:t>
            </a:r>
          </a:p>
        </p:txBody>
      </p:sp>
      <p:sp>
        <p:nvSpPr>
          <p:cNvPr id="50" name="文本框 49">
            <a:extLst>
              <a:ext uri="{FF2B5EF4-FFF2-40B4-BE49-F238E27FC236}">
                <a16:creationId xmlns:a16="http://schemas.microsoft.com/office/drawing/2014/main" id="{3B2656FD-80BD-FB3B-8B0F-EBF522EBC131}"/>
              </a:ext>
            </a:extLst>
          </p:cNvPr>
          <p:cNvSpPr txBox="1"/>
          <p:nvPr/>
        </p:nvSpPr>
        <p:spPr>
          <a:xfrm>
            <a:off x="9324102" y="6215495"/>
            <a:ext cx="309755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左右子树都不空</a:t>
            </a:r>
          </a:p>
        </p:txBody>
      </p:sp>
    </p:spTree>
    <p:extLst>
      <p:ext uri="{BB962C8B-B14F-4D97-AF65-F5344CB8AC3E}">
        <p14:creationId xmlns:p14="http://schemas.microsoft.com/office/powerpoint/2010/main" val="871529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par>
                                <p:cTn id="85" presetID="10" presetClass="entr" presetSubtype="0"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par>
                                <p:cTn id="88" presetID="10" presetClass="entr" presetSubtype="0"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fade">
                                      <p:cBhvr>
                                        <p:cTn id="10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3" grpId="0" animBg="1"/>
      <p:bldP spid="14" grpId="0" animBg="1"/>
      <p:bldP spid="17" grpId="0"/>
      <p:bldP spid="18" grpId="0" animBg="1"/>
      <p:bldP spid="21" grpId="0" animBg="1"/>
      <p:bldP spid="22" grpId="0" animBg="1"/>
      <p:bldP spid="24" grpId="0" animBg="1"/>
      <p:bldP spid="26" grpId="0" animBg="1"/>
      <p:bldP spid="41" grpId="0" animBg="1"/>
      <p:bldP spid="42" grpId="0" animBg="1"/>
      <p:bldP spid="43" grpId="0" animBg="1"/>
      <p:bldP spid="46" grpId="0"/>
      <p:bldP spid="47" grpId="0"/>
      <p:bldP spid="48" grpId="0"/>
      <p:bldP spid="49" grpId="0"/>
      <p:bldP spid="5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D46AB-D942-9C56-B6A5-40E237A4A5C3}"/>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E0AA2151-FDB1-1510-1F17-7503DE9D7E0A}"/>
              </a:ext>
            </a:extLst>
          </p:cNvPr>
          <p:cNvSpPr/>
          <p:nvPr/>
        </p:nvSpPr>
        <p:spPr>
          <a:xfrm>
            <a:off x="14412757" y="-2647584"/>
            <a:ext cx="2094608" cy="2160988"/>
          </a:xfrm>
          <a:prstGeom prst="roundRect">
            <a:avLst/>
          </a:prstGeom>
          <a:noFill/>
          <a:ln w="38100">
            <a:solidFill>
              <a:schemeClr val="accent5">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CFB3F64A-FA6D-06AB-F66B-54C0691670B5}"/>
              </a:ext>
            </a:extLst>
          </p:cNvPr>
          <p:cNvSpPr/>
          <p:nvPr/>
        </p:nvSpPr>
        <p:spPr>
          <a:xfrm>
            <a:off x="5870997" y="-4499477"/>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A6C3CEE7-A577-A115-14E2-547A40C65DF6}"/>
              </a:ext>
            </a:extLst>
          </p:cNvPr>
          <p:cNvSpPr/>
          <p:nvPr/>
        </p:nvSpPr>
        <p:spPr>
          <a:xfrm>
            <a:off x="5140010" y="-355774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2441F552-6514-B5B9-228A-34B3F6F29A5F}"/>
              </a:ext>
            </a:extLst>
          </p:cNvPr>
          <p:cNvSpPr/>
          <p:nvPr/>
        </p:nvSpPr>
        <p:spPr>
          <a:xfrm>
            <a:off x="6601992" y="-355774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984FAB86-7333-7774-093F-481947A19A84}"/>
              </a:ext>
            </a:extLst>
          </p:cNvPr>
          <p:cNvSpPr/>
          <p:nvPr/>
        </p:nvSpPr>
        <p:spPr>
          <a:xfrm>
            <a:off x="4690010" y="-260316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EE8C9852-A4E0-8B5C-77C8-79D1744D5B21}"/>
              </a:ext>
            </a:extLst>
          </p:cNvPr>
          <p:cNvSpPr/>
          <p:nvPr/>
        </p:nvSpPr>
        <p:spPr>
          <a:xfrm>
            <a:off x="5590010" y="-260316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449AD899-7588-C88F-3950-CDF4B6E8E879}"/>
              </a:ext>
            </a:extLst>
          </p:cNvPr>
          <p:cNvSpPr/>
          <p:nvPr/>
        </p:nvSpPr>
        <p:spPr>
          <a:xfrm>
            <a:off x="6151992" y="-260316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83EE44B9-11A6-A7EC-1BD4-2DE1FBEC1CEB}"/>
              </a:ext>
            </a:extLst>
          </p:cNvPr>
          <p:cNvSpPr/>
          <p:nvPr/>
        </p:nvSpPr>
        <p:spPr>
          <a:xfrm>
            <a:off x="7051992" y="-260676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36422CCD-DC63-52EA-E654-01DBC4755401}"/>
              </a:ext>
            </a:extLst>
          </p:cNvPr>
          <p:cNvCxnSpPr>
            <a:cxnSpLocks/>
          </p:cNvCxnSpPr>
          <p:nvPr/>
        </p:nvCxnSpPr>
        <p:spPr>
          <a:xfrm flipH="1">
            <a:off x="5494194" y="-3961972"/>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1DC89B7-A1C0-1EFF-D949-330E18826C31}"/>
              </a:ext>
            </a:extLst>
          </p:cNvPr>
          <p:cNvCxnSpPr>
            <a:cxnSpLocks/>
          </p:cNvCxnSpPr>
          <p:nvPr/>
        </p:nvCxnSpPr>
        <p:spPr>
          <a:xfrm>
            <a:off x="6380756" y="-3970141"/>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DD61417-EB2D-8357-544E-EDC049141C44}"/>
              </a:ext>
            </a:extLst>
          </p:cNvPr>
          <p:cNvCxnSpPr>
            <a:cxnSpLocks/>
          </p:cNvCxnSpPr>
          <p:nvPr/>
        </p:nvCxnSpPr>
        <p:spPr>
          <a:xfrm>
            <a:off x="6986484" y="-3107745"/>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2160D32-3FA7-2EDA-1BEA-6FD2FEB200AE}"/>
              </a:ext>
            </a:extLst>
          </p:cNvPr>
          <p:cNvCxnSpPr>
            <a:cxnSpLocks/>
          </p:cNvCxnSpPr>
          <p:nvPr/>
        </p:nvCxnSpPr>
        <p:spPr>
          <a:xfrm flipH="1">
            <a:off x="6490010" y="-3107745"/>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4C796B5-E34C-062E-9E33-5494E09A0387}"/>
              </a:ext>
            </a:extLst>
          </p:cNvPr>
          <p:cNvCxnSpPr>
            <a:cxnSpLocks/>
          </p:cNvCxnSpPr>
          <p:nvPr/>
        </p:nvCxnSpPr>
        <p:spPr>
          <a:xfrm flipH="1">
            <a:off x="5015463" y="-3079048"/>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6D3E49E-EF1F-382A-F7D3-55223B4C7B70}"/>
              </a:ext>
            </a:extLst>
          </p:cNvPr>
          <p:cNvCxnSpPr>
            <a:cxnSpLocks/>
          </p:cNvCxnSpPr>
          <p:nvPr/>
        </p:nvCxnSpPr>
        <p:spPr>
          <a:xfrm>
            <a:off x="5511937" y="-3079048"/>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EDB4980-71FF-27B0-A3EA-8E70EAC668C7}"/>
              </a:ext>
            </a:extLst>
          </p:cNvPr>
          <p:cNvSpPr txBox="1"/>
          <p:nvPr/>
        </p:nvSpPr>
        <p:spPr>
          <a:xfrm>
            <a:off x="151704" y="-1502356"/>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所以二叉树有</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种形式</a:t>
            </a:r>
          </a:p>
        </p:txBody>
      </p:sp>
      <p:sp>
        <p:nvSpPr>
          <p:cNvPr id="4" name="箭头: 下 3">
            <a:extLst>
              <a:ext uri="{FF2B5EF4-FFF2-40B4-BE49-F238E27FC236}">
                <a16:creationId xmlns:a16="http://schemas.microsoft.com/office/drawing/2014/main" id="{4D58E2D6-4911-E73C-652B-CEC1217B7FD1}"/>
              </a:ext>
            </a:extLst>
          </p:cNvPr>
          <p:cNvSpPr/>
          <p:nvPr/>
        </p:nvSpPr>
        <p:spPr>
          <a:xfrm rot="2400306">
            <a:off x="2158178" y="8177366"/>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0ACA7604-BBF6-DED6-8056-95DCA690E927}"/>
              </a:ext>
            </a:extLst>
          </p:cNvPr>
          <p:cNvSpPr/>
          <p:nvPr/>
        </p:nvSpPr>
        <p:spPr>
          <a:xfrm rot="1054108">
            <a:off x="3949273" y="8257197"/>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E8CEAD71-1232-8A89-0D60-401B170CC09A}"/>
              </a:ext>
            </a:extLst>
          </p:cNvPr>
          <p:cNvSpPr/>
          <p:nvPr/>
        </p:nvSpPr>
        <p:spPr>
          <a:xfrm>
            <a:off x="5801815" y="8260169"/>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0205A1E5-E778-EDB3-0D22-FE004D2AA1C4}"/>
              </a:ext>
            </a:extLst>
          </p:cNvPr>
          <p:cNvSpPr/>
          <p:nvPr/>
        </p:nvSpPr>
        <p:spPr>
          <a:xfrm rot="20785603">
            <a:off x="7255616" y="8211968"/>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780A7C31-B075-4F07-1F11-00C63F4B2E9C}"/>
              </a:ext>
            </a:extLst>
          </p:cNvPr>
          <p:cNvSpPr/>
          <p:nvPr/>
        </p:nvSpPr>
        <p:spPr>
          <a:xfrm rot="18958842">
            <a:off x="9029920" y="8177365"/>
            <a:ext cx="588364" cy="906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1953900-0434-A3CE-1325-B9E57176600C}"/>
              </a:ext>
            </a:extLst>
          </p:cNvPr>
          <p:cNvSpPr txBox="1"/>
          <p:nvPr/>
        </p:nvSpPr>
        <p:spPr>
          <a:xfrm>
            <a:off x="751103" y="9211459"/>
            <a:ext cx="1563248" cy="1107996"/>
          </a:xfrm>
          <a:prstGeom prst="rect">
            <a:avLst/>
          </a:prstGeom>
          <a:noFill/>
        </p:spPr>
        <p:txBody>
          <a:bodyPr wrap="none" rtlCol="0">
            <a:spAutoFit/>
          </a:bodyPr>
          <a:lstStyle/>
          <a:p>
            <a:r>
              <a:rPr lang="en-US" altLang="zh-CN" sz="6600" dirty="0"/>
              <a:t>Null</a:t>
            </a:r>
            <a:endParaRPr lang="zh-CN" altLang="en-US" sz="6600" dirty="0"/>
          </a:p>
        </p:txBody>
      </p:sp>
      <p:sp>
        <p:nvSpPr>
          <p:cNvPr id="18" name="椭圆 17">
            <a:extLst>
              <a:ext uri="{FF2B5EF4-FFF2-40B4-BE49-F238E27FC236}">
                <a16:creationId xmlns:a16="http://schemas.microsoft.com/office/drawing/2014/main" id="{19CA1724-204A-83F6-6F43-06BE048B3996}"/>
              </a:ext>
            </a:extLst>
          </p:cNvPr>
          <p:cNvSpPr/>
          <p:nvPr/>
        </p:nvSpPr>
        <p:spPr>
          <a:xfrm>
            <a:off x="3707605" y="9540457"/>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1F3C0F4B-7B55-3E90-794F-2D44E778FCA4}"/>
              </a:ext>
            </a:extLst>
          </p:cNvPr>
          <p:cNvSpPr/>
          <p:nvPr/>
        </p:nvSpPr>
        <p:spPr>
          <a:xfrm>
            <a:off x="5926992" y="9481051"/>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4E409ABB-3C84-C7BC-2280-D469DBF6B412}"/>
              </a:ext>
            </a:extLst>
          </p:cNvPr>
          <p:cNvSpPr/>
          <p:nvPr/>
        </p:nvSpPr>
        <p:spPr>
          <a:xfrm>
            <a:off x="5476992" y="1043562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a:extLst>
              <a:ext uri="{FF2B5EF4-FFF2-40B4-BE49-F238E27FC236}">
                <a16:creationId xmlns:a16="http://schemas.microsoft.com/office/drawing/2014/main" id="{F379638B-E6BA-0186-7BCB-324A086BB946}"/>
              </a:ext>
            </a:extLst>
          </p:cNvPr>
          <p:cNvCxnSpPr>
            <a:cxnSpLocks/>
          </p:cNvCxnSpPr>
          <p:nvPr/>
        </p:nvCxnSpPr>
        <p:spPr>
          <a:xfrm flipH="1">
            <a:off x="5802445" y="9959748"/>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CEA517D7-2CFD-2B8B-6C85-436691FA2FEB}"/>
              </a:ext>
            </a:extLst>
          </p:cNvPr>
          <p:cNvSpPr/>
          <p:nvPr/>
        </p:nvSpPr>
        <p:spPr>
          <a:xfrm>
            <a:off x="7503316" y="945393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95D2A162-607D-CDBE-8E0B-2F0B81C41AE5}"/>
              </a:ext>
            </a:extLst>
          </p:cNvPr>
          <p:cNvSpPr/>
          <p:nvPr/>
        </p:nvSpPr>
        <p:spPr>
          <a:xfrm>
            <a:off x="7953316" y="1040491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连接符 39">
            <a:extLst>
              <a:ext uri="{FF2B5EF4-FFF2-40B4-BE49-F238E27FC236}">
                <a16:creationId xmlns:a16="http://schemas.microsoft.com/office/drawing/2014/main" id="{B02574EC-3CE7-5199-9882-8C088AC30823}"/>
              </a:ext>
            </a:extLst>
          </p:cNvPr>
          <p:cNvCxnSpPr>
            <a:cxnSpLocks/>
          </p:cNvCxnSpPr>
          <p:nvPr/>
        </p:nvCxnSpPr>
        <p:spPr>
          <a:xfrm>
            <a:off x="7887808" y="9903935"/>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C7788D40-F4B0-8679-3A75-23BE336241FB}"/>
              </a:ext>
            </a:extLst>
          </p:cNvPr>
          <p:cNvSpPr/>
          <p:nvPr/>
        </p:nvSpPr>
        <p:spPr>
          <a:xfrm>
            <a:off x="9979640" y="9471961"/>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a:extLst>
              <a:ext uri="{FF2B5EF4-FFF2-40B4-BE49-F238E27FC236}">
                <a16:creationId xmlns:a16="http://schemas.microsoft.com/office/drawing/2014/main" id="{79BA896F-E050-3BCF-FEF1-66E957A28CDF}"/>
              </a:ext>
            </a:extLst>
          </p:cNvPr>
          <p:cNvSpPr/>
          <p:nvPr/>
        </p:nvSpPr>
        <p:spPr>
          <a:xfrm>
            <a:off x="9529640" y="1042653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BA74F301-B4FA-7BD6-FD94-EC14E03F6361}"/>
              </a:ext>
            </a:extLst>
          </p:cNvPr>
          <p:cNvSpPr/>
          <p:nvPr/>
        </p:nvSpPr>
        <p:spPr>
          <a:xfrm>
            <a:off x="10429640" y="1042293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5B855EB6-70B9-A3A6-7785-B0F846675458}"/>
              </a:ext>
            </a:extLst>
          </p:cNvPr>
          <p:cNvCxnSpPr>
            <a:cxnSpLocks/>
          </p:cNvCxnSpPr>
          <p:nvPr/>
        </p:nvCxnSpPr>
        <p:spPr>
          <a:xfrm>
            <a:off x="10364132" y="9921961"/>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114B1A2-DEB9-F5BE-ABB8-57F98EA26F70}"/>
              </a:ext>
            </a:extLst>
          </p:cNvPr>
          <p:cNvCxnSpPr>
            <a:cxnSpLocks/>
          </p:cNvCxnSpPr>
          <p:nvPr/>
        </p:nvCxnSpPr>
        <p:spPr>
          <a:xfrm flipH="1">
            <a:off x="9867658" y="9921961"/>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69FF57A6-403D-7FD2-81B3-18A62C340718}"/>
              </a:ext>
            </a:extLst>
          </p:cNvPr>
          <p:cNvSpPr txBox="1"/>
          <p:nvPr/>
        </p:nvSpPr>
        <p:spPr>
          <a:xfrm>
            <a:off x="2673822" y="11481548"/>
            <a:ext cx="265847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单节点二叉树</a:t>
            </a:r>
          </a:p>
        </p:txBody>
      </p:sp>
      <p:sp>
        <p:nvSpPr>
          <p:cNvPr id="47" name="文本框 46">
            <a:extLst>
              <a:ext uri="{FF2B5EF4-FFF2-40B4-BE49-F238E27FC236}">
                <a16:creationId xmlns:a16="http://schemas.microsoft.com/office/drawing/2014/main" id="{500DBAF4-40FF-1361-7ACB-D900B7EE35CE}"/>
              </a:ext>
            </a:extLst>
          </p:cNvPr>
          <p:cNvSpPr txBox="1"/>
          <p:nvPr/>
        </p:nvSpPr>
        <p:spPr>
          <a:xfrm>
            <a:off x="652054" y="11481548"/>
            <a:ext cx="166229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空二叉树</a:t>
            </a:r>
          </a:p>
        </p:txBody>
      </p:sp>
      <p:sp>
        <p:nvSpPr>
          <p:cNvPr id="48" name="文本框 47">
            <a:extLst>
              <a:ext uri="{FF2B5EF4-FFF2-40B4-BE49-F238E27FC236}">
                <a16:creationId xmlns:a16="http://schemas.microsoft.com/office/drawing/2014/main" id="{52538360-3180-EAE9-FABC-0EF3C9D269AD}"/>
              </a:ext>
            </a:extLst>
          </p:cNvPr>
          <p:cNvSpPr txBox="1"/>
          <p:nvPr/>
        </p:nvSpPr>
        <p:spPr>
          <a:xfrm>
            <a:off x="5047755" y="11473295"/>
            <a:ext cx="20042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右子树为空</a:t>
            </a:r>
          </a:p>
        </p:txBody>
      </p:sp>
      <p:sp>
        <p:nvSpPr>
          <p:cNvPr id="49" name="文本框 48">
            <a:extLst>
              <a:ext uri="{FF2B5EF4-FFF2-40B4-BE49-F238E27FC236}">
                <a16:creationId xmlns:a16="http://schemas.microsoft.com/office/drawing/2014/main" id="{8DCD85A9-E62D-B59A-37A8-A117E2977D22}"/>
              </a:ext>
            </a:extLst>
          </p:cNvPr>
          <p:cNvSpPr txBox="1"/>
          <p:nvPr/>
        </p:nvSpPr>
        <p:spPr>
          <a:xfrm>
            <a:off x="7176197" y="11481548"/>
            <a:ext cx="2004237"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左子树为空</a:t>
            </a:r>
          </a:p>
        </p:txBody>
      </p:sp>
      <p:sp>
        <p:nvSpPr>
          <p:cNvPr id="50" name="文本框 49">
            <a:extLst>
              <a:ext uri="{FF2B5EF4-FFF2-40B4-BE49-F238E27FC236}">
                <a16:creationId xmlns:a16="http://schemas.microsoft.com/office/drawing/2014/main" id="{E6C4DA1A-AAE7-42A5-0BE3-4CD1F418B2C3}"/>
              </a:ext>
            </a:extLst>
          </p:cNvPr>
          <p:cNvSpPr txBox="1"/>
          <p:nvPr/>
        </p:nvSpPr>
        <p:spPr>
          <a:xfrm>
            <a:off x="9324102" y="11473295"/>
            <a:ext cx="309755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左右子树都不空</a:t>
            </a:r>
          </a:p>
        </p:txBody>
      </p:sp>
      <p:sp>
        <p:nvSpPr>
          <p:cNvPr id="19" name="文本框 18">
            <a:extLst>
              <a:ext uri="{FF2B5EF4-FFF2-40B4-BE49-F238E27FC236}">
                <a16:creationId xmlns:a16="http://schemas.microsoft.com/office/drawing/2014/main" id="{12823D8C-4173-26AB-BA92-8D9874E773AB}"/>
              </a:ext>
            </a:extLst>
          </p:cNvPr>
          <p:cNvSpPr txBox="1"/>
          <p:nvPr/>
        </p:nvSpPr>
        <p:spPr>
          <a:xfrm>
            <a:off x="207699" y="256548"/>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我们知道了二叉树的</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种形式，现在让我来介绍特殊的二叉树</a:t>
            </a:r>
          </a:p>
        </p:txBody>
      </p:sp>
      <p:sp>
        <p:nvSpPr>
          <p:cNvPr id="51" name="文本框 50">
            <a:extLst>
              <a:ext uri="{FF2B5EF4-FFF2-40B4-BE49-F238E27FC236}">
                <a16:creationId xmlns:a16="http://schemas.microsoft.com/office/drawing/2014/main" id="{4E212545-4800-3795-51B2-F594A2AA0802}"/>
              </a:ext>
            </a:extLst>
          </p:cNvPr>
          <p:cNvSpPr txBox="1"/>
          <p:nvPr/>
        </p:nvSpPr>
        <p:spPr>
          <a:xfrm>
            <a:off x="207699" y="824668"/>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满二叉树和完全二叉树</a:t>
            </a:r>
          </a:p>
        </p:txBody>
      </p:sp>
      <p:sp>
        <p:nvSpPr>
          <p:cNvPr id="52" name="文本框 51">
            <a:extLst>
              <a:ext uri="{FF2B5EF4-FFF2-40B4-BE49-F238E27FC236}">
                <a16:creationId xmlns:a16="http://schemas.microsoft.com/office/drawing/2014/main" id="{9AC841A9-A447-BE3D-3057-D6B38269B0A8}"/>
              </a:ext>
            </a:extLst>
          </p:cNvPr>
          <p:cNvSpPr txBox="1"/>
          <p:nvPr/>
        </p:nvSpPr>
        <p:spPr>
          <a:xfrm>
            <a:off x="184938" y="1431738"/>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满二叉树，顾名思义，全部都是满的，最容易理解</a:t>
            </a: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8ABDE860-4511-E1F1-625A-8C9550DB5609}"/>
                  </a:ext>
                </a:extLst>
              </p:cNvPr>
              <p:cNvSpPr txBox="1"/>
              <p:nvPr/>
            </p:nvSpPr>
            <p:spPr>
              <a:xfrm>
                <a:off x="176348" y="2002847"/>
                <a:ext cx="11438586" cy="56009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即二叉树的深度是如果是</a:t>
                </a:r>
                <a:r>
                  <a:rPr lang="en-US" altLang="zh-CN" sz="2800" dirty="0">
                    <a:latin typeface="宋体" panose="02010600030101010101" pitchFamily="2" charset="-122"/>
                    <a:ea typeface="宋体" panose="02010600030101010101" pitchFamily="2" charset="-122"/>
                  </a:rPr>
                  <a:t>k</a:t>
                </a:r>
                <a:r>
                  <a:rPr lang="zh-CN" altLang="en-US" sz="2800" dirty="0">
                    <a:latin typeface="宋体" panose="02010600030101010101" pitchFamily="2" charset="-122"/>
                    <a:ea typeface="宋体" panose="02010600030101010101" pitchFamily="2" charset="-122"/>
                  </a:rPr>
                  <a:t>，那么就应该有 </a:t>
                </a:r>
                <a14:m>
                  <m:oMath xmlns:m="http://schemas.openxmlformats.org/officeDocument/2006/math">
                    <m:sSup>
                      <m:sSupPr>
                        <m:ctrlPr>
                          <a:rPr lang="en-US" altLang="zh-CN" sz="2800" i="1" smtClean="0">
                            <a:latin typeface="Cambria Math" panose="02040503050406030204" pitchFamily="18" charset="0"/>
                            <a:ea typeface="宋体" panose="02010600030101010101" pitchFamily="2" charset="-122"/>
                          </a:rPr>
                        </m:ctrlPr>
                      </m:sSupPr>
                      <m:e>
                        <m:r>
                          <a:rPr lang="en-US" altLang="zh-CN" sz="2800" b="0" i="1" smtClean="0">
                            <a:latin typeface="Cambria Math" panose="02040503050406030204" pitchFamily="18" charset="0"/>
                            <a:ea typeface="宋体" panose="02010600030101010101" pitchFamily="2" charset="-122"/>
                          </a:rPr>
                          <m:t>2</m:t>
                        </m:r>
                      </m:e>
                      <m:sup>
                        <m:r>
                          <m:rPr>
                            <m:sty m:val="p"/>
                          </m:rPr>
                          <a:rPr lang="en-US" altLang="zh-CN" sz="2800" i="1">
                            <a:latin typeface="Cambria Math" panose="02040503050406030204" pitchFamily="18" charset="0"/>
                            <a:ea typeface="宋体" panose="02010600030101010101" pitchFamily="2" charset="-122"/>
                          </a:rPr>
                          <m:t>k</m:t>
                        </m:r>
                      </m:sup>
                    </m:sSup>
                    <m:r>
                      <a:rPr lang="en-US" altLang="zh-CN" sz="2800" b="0" i="1" smtClean="0">
                        <a:latin typeface="Cambria Math" panose="02040503050406030204" pitchFamily="18" charset="0"/>
                        <a:ea typeface="宋体" panose="02010600030101010101" pitchFamily="2" charset="-122"/>
                      </a:rPr>
                      <m:t>−1  </m:t>
                    </m:r>
                    <m:r>
                      <a:rPr lang="zh-CN" altLang="en-US" sz="2800" i="1">
                        <a:latin typeface="Cambria Math" panose="02040503050406030204" pitchFamily="18" charset="0"/>
                        <a:ea typeface="宋体" panose="02010600030101010101" pitchFamily="2" charset="-122"/>
                      </a:rPr>
                      <m:t>个</m:t>
                    </m:r>
                    <m:r>
                      <a:rPr lang="zh-CN" altLang="en-US" sz="2800" i="1" smtClean="0">
                        <a:latin typeface="Cambria Math" panose="02040503050406030204" pitchFamily="18" charset="0"/>
                        <a:ea typeface="宋体" panose="02010600030101010101" pitchFamily="2" charset="-122"/>
                      </a:rPr>
                      <m:t>节点</m:t>
                    </m:r>
                  </m:oMath>
                </a14:m>
                <a:endParaRPr lang="zh-CN" altLang="en-US" sz="2800" dirty="0">
                  <a:latin typeface="宋体" panose="02010600030101010101" pitchFamily="2" charset="-122"/>
                  <a:ea typeface="宋体" panose="02010600030101010101" pitchFamily="2" charset="-122"/>
                </a:endParaRPr>
              </a:p>
            </p:txBody>
          </p:sp>
        </mc:Choice>
        <mc:Fallback xmlns="">
          <p:sp>
            <p:nvSpPr>
              <p:cNvPr id="53" name="文本框 52">
                <a:extLst>
                  <a:ext uri="{FF2B5EF4-FFF2-40B4-BE49-F238E27FC236}">
                    <a16:creationId xmlns:a16="http://schemas.microsoft.com/office/drawing/2014/main" id="{8ABDE860-4511-E1F1-625A-8C9550DB5609}"/>
                  </a:ext>
                </a:extLst>
              </p:cNvPr>
              <p:cNvSpPr txBox="1">
                <a:spLocks noRot="1" noChangeAspect="1" noMove="1" noResize="1" noEditPoints="1" noAdjustHandles="1" noChangeArrowheads="1" noChangeShapeType="1" noTextEdit="1"/>
              </p:cNvSpPr>
              <p:nvPr/>
            </p:nvSpPr>
            <p:spPr>
              <a:xfrm>
                <a:off x="176348" y="2002847"/>
                <a:ext cx="11438586" cy="560090"/>
              </a:xfrm>
              <a:prstGeom prst="rect">
                <a:avLst/>
              </a:prstGeom>
              <a:blipFill>
                <a:blip r:embed="rId2"/>
                <a:stretch>
                  <a:fillRect l="-1119" t="-12088" b="-24176"/>
                </a:stretch>
              </a:blipFill>
            </p:spPr>
            <p:txBody>
              <a:bodyPr/>
              <a:lstStyle/>
              <a:p>
                <a:r>
                  <a:rPr lang="zh-CN" altLang="en-US">
                    <a:noFill/>
                  </a:rPr>
                  <a:t> </a:t>
                </a:r>
              </a:p>
            </p:txBody>
          </p:sp>
        </mc:Fallback>
      </mc:AlternateContent>
      <p:sp>
        <p:nvSpPr>
          <p:cNvPr id="54" name="椭圆 53">
            <a:extLst>
              <a:ext uri="{FF2B5EF4-FFF2-40B4-BE49-F238E27FC236}">
                <a16:creationId xmlns:a16="http://schemas.microsoft.com/office/drawing/2014/main" id="{CDBC9EA4-2CB8-CE2E-6A3B-BC253AB3B89B}"/>
              </a:ext>
            </a:extLst>
          </p:cNvPr>
          <p:cNvSpPr/>
          <p:nvPr/>
        </p:nvSpPr>
        <p:spPr>
          <a:xfrm>
            <a:off x="5630394" y="3484794"/>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a16="http://schemas.microsoft.com/office/drawing/2014/main" id="{99D19829-BA60-00CC-0FA0-DE8EB8078C98}"/>
              </a:ext>
            </a:extLst>
          </p:cNvPr>
          <p:cNvSpPr/>
          <p:nvPr/>
        </p:nvSpPr>
        <p:spPr>
          <a:xfrm>
            <a:off x="4899407" y="4426526"/>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D353DE59-F166-067B-F1A6-31D2CC480503}"/>
              </a:ext>
            </a:extLst>
          </p:cNvPr>
          <p:cNvSpPr/>
          <p:nvPr/>
        </p:nvSpPr>
        <p:spPr>
          <a:xfrm>
            <a:off x="6361389" y="4426526"/>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40B27790-B0AA-752D-F7E4-136D03E8BB56}"/>
              </a:ext>
            </a:extLst>
          </p:cNvPr>
          <p:cNvSpPr/>
          <p:nvPr/>
        </p:nvSpPr>
        <p:spPr>
          <a:xfrm>
            <a:off x="4449407" y="5381103"/>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C9E68AD9-D682-B2C1-C65A-0362A5A6BC17}"/>
              </a:ext>
            </a:extLst>
          </p:cNvPr>
          <p:cNvSpPr/>
          <p:nvPr/>
        </p:nvSpPr>
        <p:spPr>
          <a:xfrm>
            <a:off x="5349407" y="5381103"/>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8A2449F6-18DD-5456-9E04-5C9691D0C3E1}"/>
              </a:ext>
            </a:extLst>
          </p:cNvPr>
          <p:cNvSpPr/>
          <p:nvPr/>
        </p:nvSpPr>
        <p:spPr>
          <a:xfrm>
            <a:off x="5911389" y="5381103"/>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7BC3982D-C352-32F1-D9DE-C6DEEC088F98}"/>
              </a:ext>
            </a:extLst>
          </p:cNvPr>
          <p:cNvSpPr/>
          <p:nvPr/>
        </p:nvSpPr>
        <p:spPr>
          <a:xfrm>
            <a:off x="6811389" y="5377503"/>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1" name="直接连接符 60">
            <a:extLst>
              <a:ext uri="{FF2B5EF4-FFF2-40B4-BE49-F238E27FC236}">
                <a16:creationId xmlns:a16="http://schemas.microsoft.com/office/drawing/2014/main" id="{7623B5AF-8DCB-E3F0-BD5F-E8E1DD118737}"/>
              </a:ext>
            </a:extLst>
          </p:cNvPr>
          <p:cNvCxnSpPr>
            <a:cxnSpLocks/>
          </p:cNvCxnSpPr>
          <p:nvPr/>
        </p:nvCxnSpPr>
        <p:spPr>
          <a:xfrm flipH="1">
            <a:off x="5253591" y="402229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54A8FDC-7DDB-4508-7A3F-00D16C1DF790}"/>
              </a:ext>
            </a:extLst>
          </p:cNvPr>
          <p:cNvCxnSpPr>
            <a:cxnSpLocks/>
          </p:cNvCxnSpPr>
          <p:nvPr/>
        </p:nvCxnSpPr>
        <p:spPr>
          <a:xfrm>
            <a:off x="6140153" y="401413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A86C3D1-B7D0-C798-CD73-FAE236547186}"/>
              </a:ext>
            </a:extLst>
          </p:cNvPr>
          <p:cNvCxnSpPr>
            <a:cxnSpLocks/>
          </p:cNvCxnSpPr>
          <p:nvPr/>
        </p:nvCxnSpPr>
        <p:spPr>
          <a:xfrm>
            <a:off x="6745881" y="487652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4E898797-B7E9-84FD-CC26-63BED7699C57}"/>
              </a:ext>
            </a:extLst>
          </p:cNvPr>
          <p:cNvCxnSpPr>
            <a:cxnSpLocks/>
          </p:cNvCxnSpPr>
          <p:nvPr/>
        </p:nvCxnSpPr>
        <p:spPr>
          <a:xfrm flipH="1">
            <a:off x="6249407" y="487652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1C7F9CC-9E90-8084-ECB8-7D59DCAB79DB}"/>
              </a:ext>
            </a:extLst>
          </p:cNvPr>
          <p:cNvCxnSpPr>
            <a:cxnSpLocks/>
          </p:cNvCxnSpPr>
          <p:nvPr/>
        </p:nvCxnSpPr>
        <p:spPr>
          <a:xfrm flipH="1">
            <a:off x="4774860" y="490522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E3E506E-2720-FF2A-47D6-353E77837B25}"/>
              </a:ext>
            </a:extLst>
          </p:cNvPr>
          <p:cNvCxnSpPr>
            <a:cxnSpLocks/>
          </p:cNvCxnSpPr>
          <p:nvPr/>
        </p:nvCxnSpPr>
        <p:spPr>
          <a:xfrm>
            <a:off x="5271334" y="490522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C3D52E7E-1182-26EC-CF6F-76C6D945E36F}"/>
              </a:ext>
            </a:extLst>
          </p:cNvPr>
          <p:cNvSpPr txBox="1"/>
          <p:nvPr/>
        </p:nvSpPr>
        <p:spPr>
          <a:xfrm>
            <a:off x="5067586" y="6327920"/>
            <a:ext cx="184250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a:t>
            </a:r>
          </a:p>
        </p:txBody>
      </p:sp>
      <p:cxnSp>
        <p:nvCxnSpPr>
          <p:cNvPr id="70" name="直接连接符 69">
            <a:extLst>
              <a:ext uri="{FF2B5EF4-FFF2-40B4-BE49-F238E27FC236}">
                <a16:creationId xmlns:a16="http://schemas.microsoft.com/office/drawing/2014/main" id="{0879B66B-088E-B9FC-21E0-61D21BA1F734}"/>
              </a:ext>
            </a:extLst>
          </p:cNvPr>
          <p:cNvCxnSpPr>
            <a:cxnSpLocks/>
          </p:cNvCxnSpPr>
          <p:nvPr/>
        </p:nvCxnSpPr>
        <p:spPr>
          <a:xfrm flipV="1">
            <a:off x="3741240" y="3291373"/>
            <a:ext cx="4308802" cy="1508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0528D8D-6F6B-5195-9709-152765098A3D}"/>
              </a:ext>
            </a:extLst>
          </p:cNvPr>
          <p:cNvCxnSpPr>
            <a:cxnSpLocks/>
          </p:cNvCxnSpPr>
          <p:nvPr/>
        </p:nvCxnSpPr>
        <p:spPr>
          <a:xfrm flipV="1">
            <a:off x="3741240" y="6020683"/>
            <a:ext cx="4308802" cy="1508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0EEB16A9-AF5C-420F-317D-1180AD03AA07}"/>
              </a:ext>
            </a:extLst>
          </p:cNvPr>
          <p:cNvSpPr txBox="1"/>
          <p:nvPr/>
        </p:nvSpPr>
        <p:spPr>
          <a:xfrm>
            <a:off x="8532116" y="3979508"/>
            <a:ext cx="129663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k = 3</a:t>
            </a:r>
            <a:endParaRPr lang="zh-CN" altLang="en-US" sz="2800" dirty="0">
              <a:latin typeface="宋体" panose="02010600030101010101" pitchFamily="2" charset="-122"/>
              <a:ea typeface="宋体" panose="02010600030101010101" pitchFamily="2" charset="-122"/>
            </a:endParaRPr>
          </a:p>
        </p:txBody>
      </p:sp>
      <p:sp>
        <p:nvSpPr>
          <p:cNvPr id="74" name="文本框 73">
            <a:extLst>
              <a:ext uri="{FF2B5EF4-FFF2-40B4-BE49-F238E27FC236}">
                <a16:creationId xmlns:a16="http://schemas.microsoft.com/office/drawing/2014/main" id="{9BBE8ECF-C7BC-9B87-81AE-A829DFD473A3}"/>
              </a:ext>
            </a:extLst>
          </p:cNvPr>
          <p:cNvSpPr txBox="1"/>
          <p:nvPr/>
        </p:nvSpPr>
        <p:spPr>
          <a:xfrm>
            <a:off x="7650747" y="4608424"/>
            <a:ext cx="212941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节点数 </a:t>
            </a:r>
            <a:r>
              <a:rPr lang="en-US" altLang="zh-CN" sz="2800" dirty="0">
                <a:latin typeface="宋体" panose="02010600030101010101" pitchFamily="2" charset="-122"/>
                <a:ea typeface="宋体" panose="02010600030101010101" pitchFamily="2" charset="-122"/>
              </a:rPr>
              <a:t>= 7</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CA8B3810-A993-6A7E-F5D1-4378A9CC6506}"/>
              </a:ext>
            </a:extLst>
          </p:cNvPr>
          <p:cNvSpPr txBox="1"/>
          <p:nvPr/>
        </p:nvSpPr>
        <p:spPr>
          <a:xfrm>
            <a:off x="151704" y="-60246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那完全二叉树是什么？</a:t>
            </a:r>
          </a:p>
        </p:txBody>
      </p:sp>
    </p:spTree>
    <p:extLst>
      <p:ext uri="{BB962C8B-B14F-4D97-AF65-F5344CB8AC3E}">
        <p14:creationId xmlns:p14="http://schemas.microsoft.com/office/powerpoint/2010/main" val="330011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par>
                                <p:cTn id="49" presetID="10"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500"/>
                                        <p:tgtEl>
                                          <p:spTgt spid="70"/>
                                        </p:tgtEl>
                                      </p:cBhvr>
                                    </p:animEffect>
                                  </p:childTnLst>
                                </p:cTn>
                              </p:par>
                              <p:par>
                                <p:cTn id="74" presetID="10" presetClass="entr" presetSubtype="0" fill="hold" nodeType="with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fade">
                                      <p:cBhvr>
                                        <p:cTn id="81" dur="500"/>
                                        <p:tgtEl>
                                          <p:spTgt spid="7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1" grpId="0"/>
      <p:bldP spid="52" grpId="0"/>
      <p:bldP spid="53" grpId="0"/>
      <p:bldP spid="54" grpId="0" animBg="1"/>
      <p:bldP spid="55" grpId="0" animBg="1"/>
      <p:bldP spid="56" grpId="0" animBg="1"/>
      <p:bldP spid="57" grpId="0" animBg="1"/>
      <p:bldP spid="58" grpId="0" animBg="1"/>
      <p:bldP spid="59" grpId="0" animBg="1"/>
      <p:bldP spid="60" grpId="0" animBg="1"/>
      <p:bldP spid="69" grpId="0"/>
      <p:bldP spid="73" grpId="0"/>
      <p:bldP spid="7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8C61B-B125-1D2B-692A-B101B1186E71}"/>
            </a:ext>
          </a:extLst>
        </p:cNvPr>
        <p:cNvGrpSpPr/>
        <p:nvPr/>
      </p:nvGrpSpPr>
      <p:grpSpPr>
        <a:xfrm>
          <a:off x="0" y="0"/>
          <a:ext cx="0" cy="0"/>
          <a:chOff x="0" y="0"/>
          <a:chExt cx="0" cy="0"/>
        </a:xfrm>
      </p:grpSpPr>
      <p:sp>
        <p:nvSpPr>
          <p:cNvPr id="19" name="文本框 18">
            <a:extLst>
              <a:ext uri="{FF2B5EF4-FFF2-40B4-BE49-F238E27FC236}">
                <a16:creationId xmlns:a16="http://schemas.microsoft.com/office/drawing/2014/main" id="{03E0DB69-146B-658A-F611-D49AFDD2350B}"/>
              </a:ext>
            </a:extLst>
          </p:cNvPr>
          <p:cNvSpPr txBox="1"/>
          <p:nvPr/>
        </p:nvSpPr>
        <p:spPr>
          <a:xfrm>
            <a:off x="207699" y="-287853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我们知道了二叉树的</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种形式，现在让我来介绍特殊的二叉树</a:t>
            </a:r>
          </a:p>
        </p:txBody>
      </p:sp>
      <p:sp>
        <p:nvSpPr>
          <p:cNvPr id="51" name="文本框 50">
            <a:extLst>
              <a:ext uri="{FF2B5EF4-FFF2-40B4-BE49-F238E27FC236}">
                <a16:creationId xmlns:a16="http://schemas.microsoft.com/office/drawing/2014/main" id="{B2677F33-9CB0-E701-7936-467470234880}"/>
              </a:ext>
            </a:extLst>
          </p:cNvPr>
          <p:cNvSpPr txBox="1"/>
          <p:nvPr/>
        </p:nvSpPr>
        <p:spPr>
          <a:xfrm>
            <a:off x="207699" y="-231041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满二叉树和完全二叉树</a:t>
            </a:r>
          </a:p>
        </p:txBody>
      </p:sp>
      <p:sp>
        <p:nvSpPr>
          <p:cNvPr id="52" name="文本框 51">
            <a:extLst>
              <a:ext uri="{FF2B5EF4-FFF2-40B4-BE49-F238E27FC236}">
                <a16:creationId xmlns:a16="http://schemas.microsoft.com/office/drawing/2014/main" id="{6D2059CF-2822-BB18-A817-4081439F5775}"/>
              </a:ext>
            </a:extLst>
          </p:cNvPr>
          <p:cNvSpPr txBox="1"/>
          <p:nvPr/>
        </p:nvSpPr>
        <p:spPr>
          <a:xfrm>
            <a:off x="184938" y="-170334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满二叉树，顾名思义，全部都是满的，最容易理解</a:t>
            </a: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A7EE3AD0-A5E2-66B6-8154-0CD6197F47E4}"/>
                  </a:ext>
                </a:extLst>
              </p:cNvPr>
              <p:cNvSpPr txBox="1"/>
              <p:nvPr/>
            </p:nvSpPr>
            <p:spPr>
              <a:xfrm>
                <a:off x="176348" y="-1132240"/>
                <a:ext cx="11438586" cy="56009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即二叉树的深度是如果是</a:t>
                </a:r>
                <a:r>
                  <a:rPr lang="en-US" altLang="zh-CN" sz="2800" dirty="0">
                    <a:latin typeface="宋体" panose="02010600030101010101" pitchFamily="2" charset="-122"/>
                    <a:ea typeface="宋体" panose="02010600030101010101" pitchFamily="2" charset="-122"/>
                  </a:rPr>
                  <a:t>k</a:t>
                </a:r>
                <a:r>
                  <a:rPr lang="zh-CN" altLang="en-US" sz="2800" dirty="0">
                    <a:latin typeface="宋体" panose="02010600030101010101" pitchFamily="2" charset="-122"/>
                    <a:ea typeface="宋体" panose="02010600030101010101" pitchFamily="2" charset="-122"/>
                  </a:rPr>
                  <a:t>，那么就应该有 </a:t>
                </a:r>
                <a14:m>
                  <m:oMath xmlns:m="http://schemas.openxmlformats.org/officeDocument/2006/math">
                    <m:sSup>
                      <m:sSupPr>
                        <m:ctrlPr>
                          <a:rPr lang="en-US" altLang="zh-CN" sz="2800" i="1" smtClean="0">
                            <a:latin typeface="Cambria Math" panose="02040503050406030204" pitchFamily="18" charset="0"/>
                            <a:ea typeface="宋体" panose="02010600030101010101" pitchFamily="2" charset="-122"/>
                          </a:rPr>
                        </m:ctrlPr>
                      </m:sSupPr>
                      <m:e>
                        <m:r>
                          <a:rPr lang="en-US" altLang="zh-CN" sz="2800" b="0" i="1" smtClean="0">
                            <a:latin typeface="Cambria Math" panose="02040503050406030204" pitchFamily="18" charset="0"/>
                            <a:ea typeface="宋体" panose="02010600030101010101" pitchFamily="2" charset="-122"/>
                          </a:rPr>
                          <m:t>2</m:t>
                        </m:r>
                      </m:e>
                      <m:sup>
                        <m:r>
                          <m:rPr>
                            <m:sty m:val="p"/>
                          </m:rPr>
                          <a:rPr lang="en-US" altLang="zh-CN" sz="2800" i="1">
                            <a:latin typeface="Cambria Math" panose="02040503050406030204" pitchFamily="18" charset="0"/>
                            <a:ea typeface="宋体" panose="02010600030101010101" pitchFamily="2" charset="-122"/>
                          </a:rPr>
                          <m:t>k</m:t>
                        </m:r>
                      </m:sup>
                    </m:sSup>
                    <m:r>
                      <a:rPr lang="en-US" altLang="zh-CN" sz="2800" b="0" i="1" smtClean="0">
                        <a:latin typeface="Cambria Math" panose="02040503050406030204" pitchFamily="18" charset="0"/>
                        <a:ea typeface="宋体" panose="02010600030101010101" pitchFamily="2" charset="-122"/>
                      </a:rPr>
                      <m:t>−1  </m:t>
                    </m:r>
                    <m:r>
                      <a:rPr lang="zh-CN" altLang="en-US" sz="2800" i="1">
                        <a:latin typeface="Cambria Math" panose="02040503050406030204" pitchFamily="18" charset="0"/>
                        <a:ea typeface="宋体" panose="02010600030101010101" pitchFamily="2" charset="-122"/>
                      </a:rPr>
                      <m:t>个</m:t>
                    </m:r>
                    <m:r>
                      <a:rPr lang="zh-CN" altLang="en-US" sz="2800" i="1" smtClean="0">
                        <a:latin typeface="Cambria Math" panose="02040503050406030204" pitchFamily="18" charset="0"/>
                        <a:ea typeface="宋体" panose="02010600030101010101" pitchFamily="2" charset="-122"/>
                      </a:rPr>
                      <m:t>节点</m:t>
                    </m:r>
                  </m:oMath>
                </a14:m>
                <a:endParaRPr lang="zh-CN" altLang="en-US" sz="2800" dirty="0">
                  <a:latin typeface="宋体" panose="02010600030101010101" pitchFamily="2" charset="-122"/>
                  <a:ea typeface="宋体" panose="02010600030101010101" pitchFamily="2" charset="-122"/>
                </a:endParaRPr>
              </a:p>
            </p:txBody>
          </p:sp>
        </mc:Choice>
        <mc:Fallback xmlns="">
          <p:sp>
            <p:nvSpPr>
              <p:cNvPr id="53" name="文本框 52">
                <a:extLst>
                  <a:ext uri="{FF2B5EF4-FFF2-40B4-BE49-F238E27FC236}">
                    <a16:creationId xmlns:a16="http://schemas.microsoft.com/office/drawing/2014/main" id="{A7EE3AD0-A5E2-66B6-8154-0CD6197F47E4}"/>
                  </a:ext>
                </a:extLst>
              </p:cNvPr>
              <p:cNvSpPr txBox="1">
                <a:spLocks noRot="1" noChangeAspect="1" noMove="1" noResize="1" noEditPoints="1" noAdjustHandles="1" noChangeArrowheads="1" noChangeShapeType="1" noTextEdit="1"/>
              </p:cNvSpPr>
              <p:nvPr/>
            </p:nvSpPr>
            <p:spPr>
              <a:xfrm>
                <a:off x="176348" y="-1132240"/>
                <a:ext cx="11438586" cy="560090"/>
              </a:xfrm>
              <a:prstGeom prst="rect">
                <a:avLst/>
              </a:prstGeom>
              <a:blipFill>
                <a:blip r:embed="rId2"/>
                <a:stretch>
                  <a:fillRect l="-1119" t="-10870" b="-22826"/>
                </a:stretch>
              </a:blipFill>
            </p:spPr>
            <p:txBody>
              <a:bodyPr/>
              <a:lstStyle/>
              <a:p>
                <a:r>
                  <a:rPr lang="zh-CN" altLang="en-US">
                    <a:noFill/>
                  </a:rPr>
                  <a:t> </a:t>
                </a:r>
              </a:p>
            </p:txBody>
          </p:sp>
        </mc:Fallback>
      </mc:AlternateContent>
      <p:sp>
        <p:nvSpPr>
          <p:cNvPr id="54" name="椭圆 53">
            <a:extLst>
              <a:ext uri="{FF2B5EF4-FFF2-40B4-BE49-F238E27FC236}">
                <a16:creationId xmlns:a16="http://schemas.microsoft.com/office/drawing/2014/main" id="{595BC505-5374-587A-7DF4-6F7AFD7A8F7B}"/>
              </a:ext>
            </a:extLst>
          </p:cNvPr>
          <p:cNvSpPr/>
          <p:nvPr/>
        </p:nvSpPr>
        <p:spPr>
          <a:xfrm>
            <a:off x="5630394" y="20351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a16="http://schemas.microsoft.com/office/drawing/2014/main" id="{437D5AED-35CC-8D22-546E-4E4CDD21C5D3}"/>
              </a:ext>
            </a:extLst>
          </p:cNvPr>
          <p:cNvSpPr/>
          <p:nvPr/>
        </p:nvSpPr>
        <p:spPr>
          <a:xfrm>
            <a:off x="4899407" y="297691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8B1F797F-6A31-D477-83D2-945AD84A68E4}"/>
              </a:ext>
            </a:extLst>
          </p:cNvPr>
          <p:cNvSpPr/>
          <p:nvPr/>
        </p:nvSpPr>
        <p:spPr>
          <a:xfrm>
            <a:off x="6361389" y="297691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2F36E9DD-9D22-C102-4DFC-1FF41F6153FA}"/>
              </a:ext>
            </a:extLst>
          </p:cNvPr>
          <p:cNvSpPr/>
          <p:nvPr/>
        </p:nvSpPr>
        <p:spPr>
          <a:xfrm>
            <a:off x="4449407" y="393148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FA2135F5-25A0-0A1B-F864-F94F2B6EF9D6}"/>
              </a:ext>
            </a:extLst>
          </p:cNvPr>
          <p:cNvSpPr/>
          <p:nvPr/>
        </p:nvSpPr>
        <p:spPr>
          <a:xfrm>
            <a:off x="5349407" y="393148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BC591F9B-ADE8-3A8E-782F-DB4A3EF235DE}"/>
              </a:ext>
            </a:extLst>
          </p:cNvPr>
          <p:cNvSpPr/>
          <p:nvPr/>
        </p:nvSpPr>
        <p:spPr>
          <a:xfrm>
            <a:off x="5911389" y="393148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A895F587-1E52-4696-B90D-2B42B36B7CCB}"/>
              </a:ext>
            </a:extLst>
          </p:cNvPr>
          <p:cNvSpPr/>
          <p:nvPr/>
        </p:nvSpPr>
        <p:spPr>
          <a:xfrm>
            <a:off x="6811389" y="392788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1" name="直接连接符 60">
            <a:extLst>
              <a:ext uri="{FF2B5EF4-FFF2-40B4-BE49-F238E27FC236}">
                <a16:creationId xmlns:a16="http://schemas.microsoft.com/office/drawing/2014/main" id="{AB2F6568-21EF-C979-4843-1341EBA735E1}"/>
              </a:ext>
            </a:extLst>
          </p:cNvPr>
          <p:cNvCxnSpPr>
            <a:cxnSpLocks/>
          </p:cNvCxnSpPr>
          <p:nvPr/>
        </p:nvCxnSpPr>
        <p:spPr>
          <a:xfrm flipH="1">
            <a:off x="5253591" y="2572685"/>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5FCE1199-62DD-9BB1-5093-D1253AA1DC3C}"/>
              </a:ext>
            </a:extLst>
          </p:cNvPr>
          <p:cNvCxnSpPr>
            <a:cxnSpLocks/>
          </p:cNvCxnSpPr>
          <p:nvPr/>
        </p:nvCxnSpPr>
        <p:spPr>
          <a:xfrm>
            <a:off x="6140153" y="2564516"/>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E19A21DF-B28B-B4E4-EEF4-CDD33E044C78}"/>
              </a:ext>
            </a:extLst>
          </p:cNvPr>
          <p:cNvCxnSpPr>
            <a:cxnSpLocks/>
          </p:cNvCxnSpPr>
          <p:nvPr/>
        </p:nvCxnSpPr>
        <p:spPr>
          <a:xfrm>
            <a:off x="6745881" y="3426912"/>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C89D354-95D9-F4A8-1F9C-C096B637E2BE}"/>
              </a:ext>
            </a:extLst>
          </p:cNvPr>
          <p:cNvCxnSpPr>
            <a:cxnSpLocks/>
          </p:cNvCxnSpPr>
          <p:nvPr/>
        </p:nvCxnSpPr>
        <p:spPr>
          <a:xfrm flipH="1">
            <a:off x="6249407" y="3426912"/>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A7FF5F1-F0F3-635B-54E2-2CA8C635E57A}"/>
              </a:ext>
            </a:extLst>
          </p:cNvPr>
          <p:cNvCxnSpPr>
            <a:cxnSpLocks/>
          </p:cNvCxnSpPr>
          <p:nvPr/>
        </p:nvCxnSpPr>
        <p:spPr>
          <a:xfrm flipH="1">
            <a:off x="4774860" y="3455609"/>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21EF304-7038-E0E2-BFFE-09B841024F24}"/>
              </a:ext>
            </a:extLst>
          </p:cNvPr>
          <p:cNvCxnSpPr>
            <a:cxnSpLocks/>
          </p:cNvCxnSpPr>
          <p:nvPr/>
        </p:nvCxnSpPr>
        <p:spPr>
          <a:xfrm>
            <a:off x="5271334" y="3455609"/>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6266DF71-54C8-0B11-E68D-AE47374E8FE2}"/>
              </a:ext>
            </a:extLst>
          </p:cNvPr>
          <p:cNvSpPr txBox="1"/>
          <p:nvPr/>
        </p:nvSpPr>
        <p:spPr>
          <a:xfrm>
            <a:off x="5067586" y="8251970"/>
            <a:ext cx="184250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a:t>
            </a:r>
          </a:p>
        </p:txBody>
      </p:sp>
      <p:cxnSp>
        <p:nvCxnSpPr>
          <p:cNvPr id="70" name="直接连接符 69">
            <a:extLst>
              <a:ext uri="{FF2B5EF4-FFF2-40B4-BE49-F238E27FC236}">
                <a16:creationId xmlns:a16="http://schemas.microsoft.com/office/drawing/2014/main" id="{A4A6A05C-1C4A-8E52-1A34-45763D59DF7C}"/>
              </a:ext>
            </a:extLst>
          </p:cNvPr>
          <p:cNvCxnSpPr>
            <a:cxnSpLocks/>
          </p:cNvCxnSpPr>
          <p:nvPr/>
        </p:nvCxnSpPr>
        <p:spPr>
          <a:xfrm flipV="1">
            <a:off x="3741240" y="-1966427"/>
            <a:ext cx="4308802" cy="1508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B2261C1-DC82-B791-97DC-41B8B43F01A9}"/>
              </a:ext>
            </a:extLst>
          </p:cNvPr>
          <p:cNvCxnSpPr>
            <a:cxnSpLocks/>
          </p:cNvCxnSpPr>
          <p:nvPr/>
        </p:nvCxnSpPr>
        <p:spPr>
          <a:xfrm flipV="1">
            <a:off x="3741240" y="7944733"/>
            <a:ext cx="4308802" cy="1508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6032058A-E9C1-8AAE-C65E-67E430338C15}"/>
              </a:ext>
            </a:extLst>
          </p:cNvPr>
          <p:cNvSpPr txBox="1"/>
          <p:nvPr/>
        </p:nvSpPr>
        <p:spPr>
          <a:xfrm>
            <a:off x="13408916" y="3979508"/>
            <a:ext cx="129663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k = 3</a:t>
            </a:r>
            <a:endParaRPr lang="zh-CN" altLang="en-US" sz="2800" dirty="0">
              <a:latin typeface="宋体" panose="02010600030101010101" pitchFamily="2" charset="-122"/>
              <a:ea typeface="宋体" panose="02010600030101010101" pitchFamily="2" charset="-122"/>
            </a:endParaRPr>
          </a:p>
        </p:txBody>
      </p:sp>
      <p:sp>
        <p:nvSpPr>
          <p:cNvPr id="74" name="文本框 73">
            <a:extLst>
              <a:ext uri="{FF2B5EF4-FFF2-40B4-BE49-F238E27FC236}">
                <a16:creationId xmlns:a16="http://schemas.microsoft.com/office/drawing/2014/main" id="{059FE764-D758-0F61-AEAF-B7AB45CD60F3}"/>
              </a:ext>
            </a:extLst>
          </p:cNvPr>
          <p:cNvSpPr txBox="1"/>
          <p:nvPr/>
        </p:nvSpPr>
        <p:spPr>
          <a:xfrm>
            <a:off x="12527547" y="4608424"/>
            <a:ext cx="212941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节点数 </a:t>
            </a:r>
            <a:r>
              <a:rPr lang="en-US" altLang="zh-CN" sz="2800" dirty="0">
                <a:latin typeface="宋体" panose="02010600030101010101" pitchFamily="2" charset="-122"/>
                <a:ea typeface="宋体" panose="02010600030101010101" pitchFamily="2" charset="-122"/>
              </a:rPr>
              <a:t>= 7</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0968B127-A85A-F217-5482-08AAE8F93982}"/>
              </a:ext>
            </a:extLst>
          </p:cNvPr>
          <p:cNvSpPr txBox="1"/>
          <p:nvPr/>
        </p:nvSpPr>
        <p:spPr>
          <a:xfrm>
            <a:off x="151704" y="94215"/>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那完全二叉树是什么？</a:t>
            </a:r>
          </a:p>
        </p:txBody>
      </p:sp>
      <p:sp>
        <p:nvSpPr>
          <p:cNvPr id="6" name="文本框 5">
            <a:extLst>
              <a:ext uri="{FF2B5EF4-FFF2-40B4-BE49-F238E27FC236}">
                <a16:creationId xmlns:a16="http://schemas.microsoft.com/office/drawing/2014/main" id="{53F3D7A7-83A2-F3F7-5D71-F7FB1958C5F4}"/>
              </a:ext>
            </a:extLst>
          </p:cNvPr>
          <p:cNvSpPr txBox="1"/>
          <p:nvPr/>
        </p:nvSpPr>
        <p:spPr>
          <a:xfrm>
            <a:off x="151704" y="608286"/>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完全是从上到下，从左到右按顺序依次填补的二叉树</a:t>
            </a:r>
          </a:p>
        </p:txBody>
      </p:sp>
      <p:cxnSp>
        <p:nvCxnSpPr>
          <p:cNvPr id="16" name="直接箭头连接符 15">
            <a:extLst>
              <a:ext uri="{FF2B5EF4-FFF2-40B4-BE49-F238E27FC236}">
                <a16:creationId xmlns:a16="http://schemas.microsoft.com/office/drawing/2014/main" id="{3DE91FF8-504D-B6BD-0AC3-64145D0AAD47}"/>
              </a:ext>
            </a:extLst>
          </p:cNvPr>
          <p:cNvCxnSpPr/>
          <p:nvPr/>
        </p:nvCxnSpPr>
        <p:spPr>
          <a:xfrm>
            <a:off x="3741240" y="1791047"/>
            <a:ext cx="0" cy="25868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56FB4D2-B2FD-2EFB-706A-31D741E458D7}"/>
              </a:ext>
            </a:extLst>
          </p:cNvPr>
          <p:cNvCxnSpPr>
            <a:cxnSpLocks/>
          </p:cNvCxnSpPr>
          <p:nvPr/>
        </p:nvCxnSpPr>
        <p:spPr>
          <a:xfrm>
            <a:off x="4172788" y="4782041"/>
            <a:ext cx="336521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6A54BCC9-1442-9DB4-F64D-58811DC84F62}"/>
              </a:ext>
            </a:extLst>
          </p:cNvPr>
          <p:cNvSpPr txBox="1"/>
          <p:nvPr/>
        </p:nvSpPr>
        <p:spPr>
          <a:xfrm>
            <a:off x="4849216" y="6137671"/>
            <a:ext cx="204356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完全二叉树</a:t>
            </a:r>
          </a:p>
        </p:txBody>
      </p:sp>
      <p:sp>
        <p:nvSpPr>
          <p:cNvPr id="71" name="文本框 70">
            <a:extLst>
              <a:ext uri="{FF2B5EF4-FFF2-40B4-BE49-F238E27FC236}">
                <a16:creationId xmlns:a16="http://schemas.microsoft.com/office/drawing/2014/main" id="{AEE21222-FC82-D28F-0A61-37CC8680746B}"/>
              </a:ext>
            </a:extLst>
          </p:cNvPr>
          <p:cNvSpPr txBox="1"/>
          <p:nvPr/>
        </p:nvSpPr>
        <p:spPr>
          <a:xfrm>
            <a:off x="136100" y="113840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满二叉树就是一种特殊的完全二叉树</a:t>
            </a:r>
          </a:p>
        </p:txBody>
      </p:sp>
    </p:spTree>
    <p:extLst>
      <p:ext uri="{BB962C8B-B14F-4D97-AF65-F5344CB8AC3E}">
        <p14:creationId xmlns:p14="http://schemas.microsoft.com/office/powerpoint/2010/main" val="286376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par>
                          <p:cTn id="55" fill="hold">
                            <p:stCondLst>
                              <p:cond delay="4500"/>
                            </p:stCondLst>
                            <p:childTnLst>
                              <p:par>
                                <p:cTn id="56" presetID="10" presetClass="entr" presetSubtype="0" fill="hold" nodeType="after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par>
                          <p:cTn id="63" fill="hold">
                            <p:stCondLst>
                              <p:cond delay="5500"/>
                            </p:stCondLst>
                            <p:childTnLst>
                              <p:par>
                                <p:cTn id="64" presetID="10" presetClass="entr" presetSubtype="0" fill="hold"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fade">
                                      <p:cBhvr>
                                        <p:cTn id="7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 grpId="0"/>
      <p:bldP spid="7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E13A2-D2D0-A9D7-8D80-AFD17D3F6CCE}"/>
            </a:ext>
          </a:extLst>
        </p:cNvPr>
        <p:cNvGrpSpPr/>
        <p:nvPr/>
      </p:nvGrpSpPr>
      <p:grpSpPr>
        <a:xfrm>
          <a:off x="0" y="0"/>
          <a:ext cx="0" cy="0"/>
          <a:chOff x="0" y="0"/>
          <a:chExt cx="0" cy="0"/>
        </a:xfrm>
      </p:grpSpPr>
      <p:sp>
        <p:nvSpPr>
          <p:cNvPr id="19" name="文本框 18">
            <a:extLst>
              <a:ext uri="{FF2B5EF4-FFF2-40B4-BE49-F238E27FC236}">
                <a16:creationId xmlns:a16="http://schemas.microsoft.com/office/drawing/2014/main" id="{D4947BD6-FB01-DF9A-0D4F-C2E34DD11395}"/>
              </a:ext>
            </a:extLst>
          </p:cNvPr>
          <p:cNvSpPr txBox="1"/>
          <p:nvPr/>
        </p:nvSpPr>
        <p:spPr>
          <a:xfrm>
            <a:off x="207699" y="-287853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我们知道了二叉树的</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种形式，现在让我来介绍特殊的二叉树</a:t>
            </a:r>
          </a:p>
        </p:txBody>
      </p:sp>
      <p:sp>
        <p:nvSpPr>
          <p:cNvPr id="51" name="文本框 50">
            <a:extLst>
              <a:ext uri="{FF2B5EF4-FFF2-40B4-BE49-F238E27FC236}">
                <a16:creationId xmlns:a16="http://schemas.microsoft.com/office/drawing/2014/main" id="{343B7469-C255-52F2-2889-8C3C7392CFEB}"/>
              </a:ext>
            </a:extLst>
          </p:cNvPr>
          <p:cNvSpPr txBox="1"/>
          <p:nvPr/>
        </p:nvSpPr>
        <p:spPr>
          <a:xfrm>
            <a:off x="207699" y="-231041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满二叉树和完全二叉树</a:t>
            </a:r>
          </a:p>
        </p:txBody>
      </p:sp>
      <p:sp>
        <p:nvSpPr>
          <p:cNvPr id="52" name="文本框 51">
            <a:extLst>
              <a:ext uri="{FF2B5EF4-FFF2-40B4-BE49-F238E27FC236}">
                <a16:creationId xmlns:a16="http://schemas.microsoft.com/office/drawing/2014/main" id="{C18F5F88-4659-720D-DA69-0E013EF45BB5}"/>
              </a:ext>
            </a:extLst>
          </p:cNvPr>
          <p:cNvSpPr txBox="1"/>
          <p:nvPr/>
        </p:nvSpPr>
        <p:spPr>
          <a:xfrm>
            <a:off x="184938" y="-170334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满二叉树，顾名思义，全部都是满的，最容易理解</a:t>
            </a: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251BFA9-B01A-3294-899F-DFFC8DC35C0D}"/>
                  </a:ext>
                </a:extLst>
              </p:cNvPr>
              <p:cNvSpPr txBox="1"/>
              <p:nvPr/>
            </p:nvSpPr>
            <p:spPr>
              <a:xfrm>
                <a:off x="176348" y="-1132240"/>
                <a:ext cx="11438586" cy="56009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即二叉树的深度是如果是</a:t>
                </a:r>
                <a:r>
                  <a:rPr lang="en-US" altLang="zh-CN" sz="2800" dirty="0">
                    <a:latin typeface="宋体" panose="02010600030101010101" pitchFamily="2" charset="-122"/>
                    <a:ea typeface="宋体" panose="02010600030101010101" pitchFamily="2" charset="-122"/>
                  </a:rPr>
                  <a:t>k</a:t>
                </a:r>
                <a:r>
                  <a:rPr lang="zh-CN" altLang="en-US" sz="2800" dirty="0">
                    <a:latin typeface="宋体" panose="02010600030101010101" pitchFamily="2" charset="-122"/>
                    <a:ea typeface="宋体" panose="02010600030101010101" pitchFamily="2" charset="-122"/>
                  </a:rPr>
                  <a:t>，那么就应该有 </a:t>
                </a:r>
                <a14:m>
                  <m:oMath xmlns:m="http://schemas.openxmlformats.org/officeDocument/2006/math">
                    <m:sSup>
                      <m:sSupPr>
                        <m:ctrlPr>
                          <a:rPr lang="en-US" altLang="zh-CN" sz="2800" i="1" smtClean="0">
                            <a:latin typeface="Cambria Math" panose="02040503050406030204" pitchFamily="18" charset="0"/>
                            <a:ea typeface="宋体" panose="02010600030101010101" pitchFamily="2" charset="-122"/>
                          </a:rPr>
                        </m:ctrlPr>
                      </m:sSupPr>
                      <m:e>
                        <m:r>
                          <a:rPr lang="en-US" altLang="zh-CN" sz="2800" b="0" i="1" smtClean="0">
                            <a:latin typeface="Cambria Math" panose="02040503050406030204" pitchFamily="18" charset="0"/>
                            <a:ea typeface="宋体" panose="02010600030101010101" pitchFamily="2" charset="-122"/>
                          </a:rPr>
                          <m:t>2</m:t>
                        </m:r>
                      </m:e>
                      <m:sup>
                        <m:r>
                          <m:rPr>
                            <m:sty m:val="p"/>
                          </m:rPr>
                          <a:rPr lang="en-US" altLang="zh-CN" sz="2800" i="1">
                            <a:latin typeface="Cambria Math" panose="02040503050406030204" pitchFamily="18" charset="0"/>
                            <a:ea typeface="宋体" panose="02010600030101010101" pitchFamily="2" charset="-122"/>
                          </a:rPr>
                          <m:t>k</m:t>
                        </m:r>
                      </m:sup>
                    </m:sSup>
                    <m:r>
                      <a:rPr lang="en-US" altLang="zh-CN" sz="2800" b="0" i="1" smtClean="0">
                        <a:latin typeface="Cambria Math" panose="02040503050406030204" pitchFamily="18" charset="0"/>
                        <a:ea typeface="宋体" panose="02010600030101010101" pitchFamily="2" charset="-122"/>
                      </a:rPr>
                      <m:t>−1  </m:t>
                    </m:r>
                    <m:r>
                      <a:rPr lang="zh-CN" altLang="en-US" sz="2800" i="1">
                        <a:latin typeface="Cambria Math" panose="02040503050406030204" pitchFamily="18" charset="0"/>
                        <a:ea typeface="宋体" panose="02010600030101010101" pitchFamily="2" charset="-122"/>
                      </a:rPr>
                      <m:t>个</m:t>
                    </m:r>
                    <m:r>
                      <a:rPr lang="zh-CN" altLang="en-US" sz="2800" i="1" smtClean="0">
                        <a:latin typeface="Cambria Math" panose="02040503050406030204" pitchFamily="18" charset="0"/>
                        <a:ea typeface="宋体" panose="02010600030101010101" pitchFamily="2" charset="-122"/>
                      </a:rPr>
                      <m:t>节点</m:t>
                    </m:r>
                  </m:oMath>
                </a14:m>
                <a:endParaRPr lang="zh-CN" altLang="en-US" sz="2800" dirty="0">
                  <a:latin typeface="宋体" panose="02010600030101010101" pitchFamily="2" charset="-122"/>
                  <a:ea typeface="宋体" panose="02010600030101010101" pitchFamily="2" charset="-122"/>
                </a:endParaRPr>
              </a:p>
            </p:txBody>
          </p:sp>
        </mc:Choice>
        <mc:Fallback xmlns="">
          <p:sp>
            <p:nvSpPr>
              <p:cNvPr id="53" name="文本框 52">
                <a:extLst>
                  <a:ext uri="{FF2B5EF4-FFF2-40B4-BE49-F238E27FC236}">
                    <a16:creationId xmlns:a16="http://schemas.microsoft.com/office/drawing/2014/main" id="{9251BFA9-B01A-3294-899F-DFFC8DC35C0D}"/>
                  </a:ext>
                </a:extLst>
              </p:cNvPr>
              <p:cNvSpPr txBox="1">
                <a:spLocks noRot="1" noChangeAspect="1" noMove="1" noResize="1" noEditPoints="1" noAdjustHandles="1" noChangeArrowheads="1" noChangeShapeType="1" noTextEdit="1"/>
              </p:cNvSpPr>
              <p:nvPr/>
            </p:nvSpPr>
            <p:spPr>
              <a:xfrm>
                <a:off x="176348" y="-1132240"/>
                <a:ext cx="11438586" cy="560090"/>
              </a:xfrm>
              <a:prstGeom prst="rect">
                <a:avLst/>
              </a:prstGeom>
              <a:blipFill>
                <a:blip r:embed="rId2"/>
                <a:stretch>
                  <a:fillRect l="-1119" t="-10870" b="-22826"/>
                </a:stretch>
              </a:blipFill>
            </p:spPr>
            <p:txBody>
              <a:bodyPr/>
              <a:lstStyle/>
              <a:p>
                <a:r>
                  <a:rPr lang="zh-CN" altLang="en-US">
                    <a:noFill/>
                  </a:rPr>
                  <a:t> </a:t>
                </a:r>
              </a:p>
            </p:txBody>
          </p:sp>
        </mc:Fallback>
      </mc:AlternateContent>
      <p:sp>
        <p:nvSpPr>
          <p:cNvPr id="54" name="椭圆 53">
            <a:extLst>
              <a:ext uri="{FF2B5EF4-FFF2-40B4-BE49-F238E27FC236}">
                <a16:creationId xmlns:a16="http://schemas.microsoft.com/office/drawing/2014/main" id="{7E4A6144-EB9A-AA87-0ECB-87DD7D900D09}"/>
              </a:ext>
            </a:extLst>
          </p:cNvPr>
          <p:cNvSpPr/>
          <p:nvPr/>
        </p:nvSpPr>
        <p:spPr>
          <a:xfrm>
            <a:off x="5630394" y="203518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a16="http://schemas.microsoft.com/office/drawing/2014/main" id="{CCAC3378-CFF8-4B3F-313C-77DBD7EA5316}"/>
              </a:ext>
            </a:extLst>
          </p:cNvPr>
          <p:cNvSpPr/>
          <p:nvPr/>
        </p:nvSpPr>
        <p:spPr>
          <a:xfrm>
            <a:off x="4899407" y="297691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A64FC71D-7853-6851-736A-95A3B24C10D0}"/>
              </a:ext>
            </a:extLst>
          </p:cNvPr>
          <p:cNvSpPr/>
          <p:nvPr/>
        </p:nvSpPr>
        <p:spPr>
          <a:xfrm>
            <a:off x="6361389" y="2976912"/>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28E5879F-ECC8-B577-71E1-8F01F01EFC3F}"/>
              </a:ext>
            </a:extLst>
          </p:cNvPr>
          <p:cNvSpPr/>
          <p:nvPr/>
        </p:nvSpPr>
        <p:spPr>
          <a:xfrm>
            <a:off x="4449407" y="393148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54C1C66C-66A6-7644-1A19-44238B2CD505}"/>
              </a:ext>
            </a:extLst>
          </p:cNvPr>
          <p:cNvSpPr/>
          <p:nvPr/>
        </p:nvSpPr>
        <p:spPr>
          <a:xfrm>
            <a:off x="5349407" y="393148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4B9637B9-52A4-1205-0AD9-B23B953B935C}"/>
              </a:ext>
            </a:extLst>
          </p:cNvPr>
          <p:cNvSpPr/>
          <p:nvPr/>
        </p:nvSpPr>
        <p:spPr>
          <a:xfrm>
            <a:off x="5911389" y="393148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82B54AAA-B960-8E81-EB98-257C83D52395}"/>
              </a:ext>
            </a:extLst>
          </p:cNvPr>
          <p:cNvSpPr/>
          <p:nvPr/>
        </p:nvSpPr>
        <p:spPr>
          <a:xfrm>
            <a:off x="6811389" y="3927889"/>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1" name="直接连接符 60">
            <a:extLst>
              <a:ext uri="{FF2B5EF4-FFF2-40B4-BE49-F238E27FC236}">
                <a16:creationId xmlns:a16="http://schemas.microsoft.com/office/drawing/2014/main" id="{EA7C929C-4F40-DD30-DB6D-2B67EDB12869}"/>
              </a:ext>
            </a:extLst>
          </p:cNvPr>
          <p:cNvCxnSpPr>
            <a:cxnSpLocks/>
          </p:cNvCxnSpPr>
          <p:nvPr/>
        </p:nvCxnSpPr>
        <p:spPr>
          <a:xfrm flipH="1">
            <a:off x="5253591" y="2572685"/>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5A9EA799-B42F-36B7-8858-A8EC0BFD6527}"/>
              </a:ext>
            </a:extLst>
          </p:cNvPr>
          <p:cNvCxnSpPr>
            <a:cxnSpLocks/>
          </p:cNvCxnSpPr>
          <p:nvPr/>
        </p:nvCxnSpPr>
        <p:spPr>
          <a:xfrm>
            <a:off x="6140153" y="2564516"/>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94E8F30-6256-294C-52AC-6160D9AA2CA4}"/>
              </a:ext>
            </a:extLst>
          </p:cNvPr>
          <p:cNvCxnSpPr>
            <a:cxnSpLocks/>
          </p:cNvCxnSpPr>
          <p:nvPr/>
        </p:nvCxnSpPr>
        <p:spPr>
          <a:xfrm>
            <a:off x="6745881" y="3426912"/>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E45091A-56A5-9CAE-11C4-2017077EBA38}"/>
              </a:ext>
            </a:extLst>
          </p:cNvPr>
          <p:cNvCxnSpPr>
            <a:cxnSpLocks/>
          </p:cNvCxnSpPr>
          <p:nvPr/>
        </p:nvCxnSpPr>
        <p:spPr>
          <a:xfrm flipH="1">
            <a:off x="6249407" y="3426912"/>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ED745C1-C0C6-8AFD-B464-A110AFD22B4E}"/>
              </a:ext>
            </a:extLst>
          </p:cNvPr>
          <p:cNvCxnSpPr>
            <a:cxnSpLocks/>
          </p:cNvCxnSpPr>
          <p:nvPr/>
        </p:nvCxnSpPr>
        <p:spPr>
          <a:xfrm flipH="1">
            <a:off x="4774860" y="3455609"/>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81BE402-54E9-526D-597A-033CB97CC5B1}"/>
              </a:ext>
            </a:extLst>
          </p:cNvPr>
          <p:cNvCxnSpPr>
            <a:cxnSpLocks/>
          </p:cNvCxnSpPr>
          <p:nvPr/>
        </p:nvCxnSpPr>
        <p:spPr>
          <a:xfrm>
            <a:off x="5271334" y="3455609"/>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13101D6B-32E4-9856-C247-DE9E87978A8B}"/>
              </a:ext>
            </a:extLst>
          </p:cNvPr>
          <p:cNvSpPr txBox="1"/>
          <p:nvPr/>
        </p:nvSpPr>
        <p:spPr>
          <a:xfrm>
            <a:off x="5067586" y="8251970"/>
            <a:ext cx="184250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a:t>
            </a:r>
          </a:p>
        </p:txBody>
      </p:sp>
      <p:cxnSp>
        <p:nvCxnSpPr>
          <p:cNvPr id="70" name="直接连接符 69">
            <a:extLst>
              <a:ext uri="{FF2B5EF4-FFF2-40B4-BE49-F238E27FC236}">
                <a16:creationId xmlns:a16="http://schemas.microsoft.com/office/drawing/2014/main" id="{6541E5DE-87ED-3B4E-CF1F-F95A7F2F64BC}"/>
              </a:ext>
            </a:extLst>
          </p:cNvPr>
          <p:cNvCxnSpPr>
            <a:cxnSpLocks/>
          </p:cNvCxnSpPr>
          <p:nvPr/>
        </p:nvCxnSpPr>
        <p:spPr>
          <a:xfrm flipV="1">
            <a:off x="3741240" y="-1966427"/>
            <a:ext cx="4308802" cy="1508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D3B110D-417F-9483-9BD9-C57B66633808}"/>
              </a:ext>
            </a:extLst>
          </p:cNvPr>
          <p:cNvCxnSpPr>
            <a:cxnSpLocks/>
          </p:cNvCxnSpPr>
          <p:nvPr/>
        </p:nvCxnSpPr>
        <p:spPr>
          <a:xfrm flipV="1">
            <a:off x="3741240" y="7944733"/>
            <a:ext cx="4308802" cy="1508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67518D0F-D01F-055D-E49C-F7D79EC1EE4E}"/>
              </a:ext>
            </a:extLst>
          </p:cNvPr>
          <p:cNvSpPr txBox="1"/>
          <p:nvPr/>
        </p:nvSpPr>
        <p:spPr>
          <a:xfrm>
            <a:off x="13408916" y="3979508"/>
            <a:ext cx="1296636"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k = 3</a:t>
            </a:r>
            <a:endParaRPr lang="zh-CN" altLang="en-US" sz="2800" dirty="0">
              <a:latin typeface="宋体" panose="02010600030101010101" pitchFamily="2" charset="-122"/>
              <a:ea typeface="宋体" panose="02010600030101010101" pitchFamily="2" charset="-122"/>
            </a:endParaRPr>
          </a:p>
        </p:txBody>
      </p:sp>
      <p:sp>
        <p:nvSpPr>
          <p:cNvPr id="74" name="文本框 73">
            <a:extLst>
              <a:ext uri="{FF2B5EF4-FFF2-40B4-BE49-F238E27FC236}">
                <a16:creationId xmlns:a16="http://schemas.microsoft.com/office/drawing/2014/main" id="{3C3B655E-0F86-2F45-7659-B9D49487C7D2}"/>
              </a:ext>
            </a:extLst>
          </p:cNvPr>
          <p:cNvSpPr txBox="1"/>
          <p:nvPr/>
        </p:nvSpPr>
        <p:spPr>
          <a:xfrm>
            <a:off x="12527547" y="4608424"/>
            <a:ext cx="212941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节点数 </a:t>
            </a:r>
            <a:r>
              <a:rPr lang="en-US" altLang="zh-CN" sz="2800" dirty="0">
                <a:latin typeface="宋体" panose="02010600030101010101" pitchFamily="2" charset="-122"/>
                <a:ea typeface="宋体" panose="02010600030101010101" pitchFamily="2" charset="-122"/>
              </a:rPr>
              <a:t>= 7</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8CFE9CED-A224-2F84-7DAD-E37B55F3A433}"/>
              </a:ext>
            </a:extLst>
          </p:cNvPr>
          <p:cNvSpPr txBox="1"/>
          <p:nvPr/>
        </p:nvSpPr>
        <p:spPr>
          <a:xfrm>
            <a:off x="151704" y="94215"/>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那完全二叉树是什么？</a:t>
            </a:r>
          </a:p>
        </p:txBody>
      </p:sp>
      <p:sp>
        <p:nvSpPr>
          <p:cNvPr id="6" name="文本框 5">
            <a:extLst>
              <a:ext uri="{FF2B5EF4-FFF2-40B4-BE49-F238E27FC236}">
                <a16:creationId xmlns:a16="http://schemas.microsoft.com/office/drawing/2014/main" id="{43AF2DA1-B5E9-2E2E-E1CD-F596661B9E2B}"/>
              </a:ext>
            </a:extLst>
          </p:cNvPr>
          <p:cNvSpPr txBox="1"/>
          <p:nvPr/>
        </p:nvSpPr>
        <p:spPr>
          <a:xfrm>
            <a:off x="151704" y="608286"/>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完全是从上到下，从左到右按顺序依次填补的二叉树</a:t>
            </a:r>
          </a:p>
        </p:txBody>
      </p:sp>
      <p:cxnSp>
        <p:nvCxnSpPr>
          <p:cNvPr id="16" name="直接箭头连接符 15">
            <a:extLst>
              <a:ext uri="{FF2B5EF4-FFF2-40B4-BE49-F238E27FC236}">
                <a16:creationId xmlns:a16="http://schemas.microsoft.com/office/drawing/2014/main" id="{0D28800A-E0C4-E0F9-4F73-29B1A44B7803}"/>
              </a:ext>
            </a:extLst>
          </p:cNvPr>
          <p:cNvCxnSpPr>
            <a:cxnSpLocks/>
          </p:cNvCxnSpPr>
          <p:nvPr/>
        </p:nvCxnSpPr>
        <p:spPr>
          <a:xfrm>
            <a:off x="3741240" y="1791047"/>
            <a:ext cx="0" cy="35066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B1AA0F7-B5AD-5F07-540B-40A8A508F88A}"/>
              </a:ext>
            </a:extLst>
          </p:cNvPr>
          <p:cNvCxnSpPr>
            <a:cxnSpLocks/>
          </p:cNvCxnSpPr>
          <p:nvPr/>
        </p:nvCxnSpPr>
        <p:spPr>
          <a:xfrm>
            <a:off x="4281714" y="5493240"/>
            <a:ext cx="32562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4165676D-2E6F-44F6-F9EC-CD65F1069B6F}"/>
              </a:ext>
            </a:extLst>
          </p:cNvPr>
          <p:cNvSpPr txBox="1"/>
          <p:nvPr/>
        </p:nvSpPr>
        <p:spPr>
          <a:xfrm>
            <a:off x="4849216" y="6137671"/>
            <a:ext cx="204356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完全二叉树</a:t>
            </a:r>
          </a:p>
        </p:txBody>
      </p:sp>
      <p:sp>
        <p:nvSpPr>
          <p:cNvPr id="71" name="文本框 70">
            <a:extLst>
              <a:ext uri="{FF2B5EF4-FFF2-40B4-BE49-F238E27FC236}">
                <a16:creationId xmlns:a16="http://schemas.microsoft.com/office/drawing/2014/main" id="{3161BB9C-0FC5-C2C3-8B8A-5D6BCAB670F9}"/>
              </a:ext>
            </a:extLst>
          </p:cNvPr>
          <p:cNvSpPr txBox="1"/>
          <p:nvPr/>
        </p:nvSpPr>
        <p:spPr>
          <a:xfrm>
            <a:off x="-6206647" y="1138409"/>
            <a:ext cx="606150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满二叉树就是一种特殊的完全二叉树</a:t>
            </a:r>
          </a:p>
        </p:txBody>
      </p:sp>
      <p:sp>
        <p:nvSpPr>
          <p:cNvPr id="5" name="椭圆 4">
            <a:extLst>
              <a:ext uri="{FF2B5EF4-FFF2-40B4-BE49-F238E27FC236}">
                <a16:creationId xmlns:a16="http://schemas.microsoft.com/office/drawing/2014/main" id="{A691B07B-FDF2-C6BE-28C6-EA1FD4F4F585}"/>
              </a:ext>
            </a:extLst>
          </p:cNvPr>
          <p:cNvSpPr/>
          <p:nvPr/>
        </p:nvSpPr>
        <p:spPr>
          <a:xfrm>
            <a:off x="3979895" y="491929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a:extLst>
              <a:ext uri="{FF2B5EF4-FFF2-40B4-BE49-F238E27FC236}">
                <a16:creationId xmlns:a16="http://schemas.microsoft.com/office/drawing/2014/main" id="{4A6962F3-5AE7-9D82-0723-32A1BDBF9140}"/>
              </a:ext>
            </a:extLst>
          </p:cNvPr>
          <p:cNvCxnSpPr>
            <a:cxnSpLocks/>
          </p:cNvCxnSpPr>
          <p:nvPr/>
        </p:nvCxnSpPr>
        <p:spPr>
          <a:xfrm flipH="1">
            <a:off x="4305348" y="4443415"/>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77FDAECD-8850-61A1-E6F0-E7F2BF515D55}"/>
              </a:ext>
            </a:extLst>
          </p:cNvPr>
          <p:cNvSpPr/>
          <p:nvPr/>
        </p:nvSpPr>
        <p:spPr>
          <a:xfrm>
            <a:off x="4910409" y="491929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AC735CBC-94EB-DB60-EBB6-522822E88690}"/>
              </a:ext>
            </a:extLst>
          </p:cNvPr>
          <p:cNvCxnSpPr>
            <a:cxnSpLocks/>
          </p:cNvCxnSpPr>
          <p:nvPr/>
        </p:nvCxnSpPr>
        <p:spPr>
          <a:xfrm>
            <a:off x="4832336" y="4443415"/>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D2C29DF-82DE-B872-781D-A84DA78171D6}"/>
              </a:ext>
            </a:extLst>
          </p:cNvPr>
          <p:cNvSpPr txBox="1"/>
          <p:nvPr/>
        </p:nvSpPr>
        <p:spPr>
          <a:xfrm>
            <a:off x="136101" y="1123593"/>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这样也是完全二叉树，因为最新的一层是从左到右依次填补的</a:t>
            </a:r>
          </a:p>
        </p:txBody>
      </p:sp>
      <p:sp>
        <p:nvSpPr>
          <p:cNvPr id="11" name="椭圆 10">
            <a:extLst>
              <a:ext uri="{FF2B5EF4-FFF2-40B4-BE49-F238E27FC236}">
                <a16:creationId xmlns:a16="http://schemas.microsoft.com/office/drawing/2014/main" id="{78266685-F8B6-BAC9-D648-5D929FA869D2}"/>
              </a:ext>
            </a:extLst>
          </p:cNvPr>
          <p:cNvSpPr/>
          <p:nvPr/>
        </p:nvSpPr>
        <p:spPr>
          <a:xfrm>
            <a:off x="7312199" y="491929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a:extLst>
              <a:ext uri="{FF2B5EF4-FFF2-40B4-BE49-F238E27FC236}">
                <a16:creationId xmlns:a16="http://schemas.microsoft.com/office/drawing/2014/main" id="{558A7CBE-ECD9-21B1-36E9-BE214BE4F9B7}"/>
              </a:ext>
            </a:extLst>
          </p:cNvPr>
          <p:cNvCxnSpPr>
            <a:cxnSpLocks/>
          </p:cNvCxnSpPr>
          <p:nvPr/>
        </p:nvCxnSpPr>
        <p:spPr>
          <a:xfrm>
            <a:off x="7234126" y="4443415"/>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箭头: 下 12">
            <a:extLst>
              <a:ext uri="{FF2B5EF4-FFF2-40B4-BE49-F238E27FC236}">
                <a16:creationId xmlns:a16="http://schemas.microsoft.com/office/drawing/2014/main" id="{3D55BCEC-C34A-EE4F-860A-5F9E29DE3E07}"/>
              </a:ext>
            </a:extLst>
          </p:cNvPr>
          <p:cNvSpPr/>
          <p:nvPr/>
        </p:nvSpPr>
        <p:spPr>
          <a:xfrm rot="2523926">
            <a:off x="8031139" y="3482152"/>
            <a:ext cx="707529" cy="14111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C44383B-6AA2-33A6-8594-C4C4BF75614C}"/>
              </a:ext>
            </a:extLst>
          </p:cNvPr>
          <p:cNvSpPr txBox="1"/>
          <p:nvPr/>
        </p:nvSpPr>
        <p:spPr>
          <a:xfrm>
            <a:off x="7930530" y="2088444"/>
            <a:ext cx="396705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如果在这里填补就没有遵从从左到右依次，那就不是一个完全二叉树</a:t>
            </a:r>
          </a:p>
        </p:txBody>
      </p:sp>
      <p:pic>
        <p:nvPicPr>
          <p:cNvPr id="15" name="图片 14">
            <a:extLst>
              <a:ext uri="{FF2B5EF4-FFF2-40B4-BE49-F238E27FC236}">
                <a16:creationId xmlns:a16="http://schemas.microsoft.com/office/drawing/2014/main" id="{6BC61880-EA22-9766-F2F7-D6E72BAA8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61" y="-2745966"/>
            <a:ext cx="2581275" cy="1504950"/>
          </a:xfrm>
          <a:prstGeom prst="rect">
            <a:avLst/>
          </a:prstGeom>
        </p:spPr>
      </p:pic>
    </p:spTree>
    <p:extLst>
      <p:ext uri="{BB962C8B-B14F-4D97-AF65-F5344CB8AC3E}">
        <p14:creationId xmlns:p14="http://schemas.microsoft.com/office/powerpoint/2010/main" val="228797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animBg="1"/>
      <p:bldP spid="13" grpId="0" animBg="1"/>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A553-0FB4-CF23-9BF5-8A0282434345}"/>
            </a:ext>
          </a:extLst>
        </p:cNvPr>
        <p:cNvGrpSpPr/>
        <p:nvPr/>
      </p:nvGrpSpPr>
      <p:grpSpPr>
        <a:xfrm>
          <a:off x="0" y="0"/>
          <a:ext cx="0" cy="0"/>
          <a:chOff x="0" y="0"/>
          <a:chExt cx="0" cy="0"/>
        </a:xfrm>
      </p:grpSpPr>
      <p:sp>
        <p:nvSpPr>
          <p:cNvPr id="54" name="椭圆 53">
            <a:extLst>
              <a:ext uri="{FF2B5EF4-FFF2-40B4-BE49-F238E27FC236}">
                <a16:creationId xmlns:a16="http://schemas.microsoft.com/office/drawing/2014/main" id="{4A8A203A-55C8-D180-3997-0C301CA35575}"/>
              </a:ext>
            </a:extLst>
          </p:cNvPr>
          <p:cNvSpPr/>
          <p:nvPr/>
        </p:nvSpPr>
        <p:spPr>
          <a:xfrm>
            <a:off x="5630394" y="-6194420"/>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a16="http://schemas.microsoft.com/office/drawing/2014/main" id="{464A3882-0523-CE2B-A31B-8F694DDC32B6}"/>
              </a:ext>
            </a:extLst>
          </p:cNvPr>
          <p:cNvSpPr/>
          <p:nvPr/>
        </p:nvSpPr>
        <p:spPr>
          <a:xfrm>
            <a:off x="4899407" y="-525268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873E68E2-94FC-221D-A241-3B93BC82674F}"/>
              </a:ext>
            </a:extLst>
          </p:cNvPr>
          <p:cNvSpPr/>
          <p:nvPr/>
        </p:nvSpPr>
        <p:spPr>
          <a:xfrm>
            <a:off x="6361389" y="-5252688"/>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0806D520-A540-63D1-B795-6A9564BE3ADA}"/>
              </a:ext>
            </a:extLst>
          </p:cNvPr>
          <p:cNvSpPr/>
          <p:nvPr/>
        </p:nvSpPr>
        <p:spPr>
          <a:xfrm>
            <a:off x="4449407" y="-4298111"/>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22511E81-1C86-0030-893A-31C243403F09}"/>
              </a:ext>
            </a:extLst>
          </p:cNvPr>
          <p:cNvSpPr/>
          <p:nvPr/>
        </p:nvSpPr>
        <p:spPr>
          <a:xfrm>
            <a:off x="5349407" y="-4298111"/>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310CB62D-08B1-F0D1-B0A8-22E08BC84BE0}"/>
              </a:ext>
            </a:extLst>
          </p:cNvPr>
          <p:cNvSpPr/>
          <p:nvPr/>
        </p:nvSpPr>
        <p:spPr>
          <a:xfrm>
            <a:off x="5911389" y="-4298111"/>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DAE5CD39-2856-F005-F579-FA377AED0C33}"/>
              </a:ext>
            </a:extLst>
          </p:cNvPr>
          <p:cNvSpPr/>
          <p:nvPr/>
        </p:nvSpPr>
        <p:spPr>
          <a:xfrm>
            <a:off x="6811389" y="-4301711"/>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1" name="直接连接符 60">
            <a:extLst>
              <a:ext uri="{FF2B5EF4-FFF2-40B4-BE49-F238E27FC236}">
                <a16:creationId xmlns:a16="http://schemas.microsoft.com/office/drawing/2014/main" id="{5E0A1CC4-689D-CAF2-4436-6D6B61CF55CF}"/>
              </a:ext>
            </a:extLst>
          </p:cNvPr>
          <p:cNvCxnSpPr>
            <a:cxnSpLocks/>
          </p:cNvCxnSpPr>
          <p:nvPr/>
        </p:nvCxnSpPr>
        <p:spPr>
          <a:xfrm flipH="1">
            <a:off x="5253591" y="-5656915"/>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3B72159-2DA0-2D53-AA25-CE1C686CDC42}"/>
              </a:ext>
            </a:extLst>
          </p:cNvPr>
          <p:cNvCxnSpPr>
            <a:cxnSpLocks/>
          </p:cNvCxnSpPr>
          <p:nvPr/>
        </p:nvCxnSpPr>
        <p:spPr>
          <a:xfrm>
            <a:off x="6140153" y="-566508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18E8972-1154-521F-3912-A14B440B9190}"/>
              </a:ext>
            </a:extLst>
          </p:cNvPr>
          <p:cNvCxnSpPr>
            <a:cxnSpLocks/>
          </p:cNvCxnSpPr>
          <p:nvPr/>
        </p:nvCxnSpPr>
        <p:spPr>
          <a:xfrm>
            <a:off x="6745881" y="-4802688"/>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EE66FD2-59FA-F0C1-5080-84ED75BFE64D}"/>
              </a:ext>
            </a:extLst>
          </p:cNvPr>
          <p:cNvCxnSpPr>
            <a:cxnSpLocks/>
          </p:cNvCxnSpPr>
          <p:nvPr/>
        </p:nvCxnSpPr>
        <p:spPr>
          <a:xfrm flipH="1">
            <a:off x="6249407" y="-4802688"/>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2053370-11CD-3A3A-31D2-37ABFC18B5D4}"/>
              </a:ext>
            </a:extLst>
          </p:cNvPr>
          <p:cNvCxnSpPr>
            <a:cxnSpLocks/>
          </p:cNvCxnSpPr>
          <p:nvPr/>
        </p:nvCxnSpPr>
        <p:spPr>
          <a:xfrm flipH="1">
            <a:off x="4774860" y="-4773991"/>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F987E82-FA47-DCC9-DB00-9EAE4DDDBCFB}"/>
              </a:ext>
            </a:extLst>
          </p:cNvPr>
          <p:cNvCxnSpPr>
            <a:cxnSpLocks/>
          </p:cNvCxnSpPr>
          <p:nvPr/>
        </p:nvCxnSpPr>
        <p:spPr>
          <a:xfrm>
            <a:off x="5271334" y="-4773991"/>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73C7064-CB7E-68A7-C068-F671F94EB835}"/>
              </a:ext>
            </a:extLst>
          </p:cNvPr>
          <p:cNvSpPr txBox="1"/>
          <p:nvPr/>
        </p:nvSpPr>
        <p:spPr>
          <a:xfrm>
            <a:off x="151704" y="-8135385"/>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那完全二叉树是什么？</a:t>
            </a:r>
          </a:p>
        </p:txBody>
      </p:sp>
      <p:sp>
        <p:nvSpPr>
          <p:cNvPr id="6" name="文本框 5">
            <a:extLst>
              <a:ext uri="{FF2B5EF4-FFF2-40B4-BE49-F238E27FC236}">
                <a16:creationId xmlns:a16="http://schemas.microsoft.com/office/drawing/2014/main" id="{6E2341E9-C9B3-1ABC-EFD0-A4AD3DA92442}"/>
              </a:ext>
            </a:extLst>
          </p:cNvPr>
          <p:cNvSpPr txBox="1"/>
          <p:nvPr/>
        </p:nvSpPr>
        <p:spPr>
          <a:xfrm>
            <a:off x="151704" y="-7621314"/>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完全是从上到下，从左到右按顺序依次填补的二叉树</a:t>
            </a:r>
          </a:p>
        </p:txBody>
      </p:sp>
      <p:cxnSp>
        <p:nvCxnSpPr>
          <p:cNvPr id="16" name="直接箭头连接符 15">
            <a:extLst>
              <a:ext uri="{FF2B5EF4-FFF2-40B4-BE49-F238E27FC236}">
                <a16:creationId xmlns:a16="http://schemas.microsoft.com/office/drawing/2014/main" id="{094186FB-CECE-7796-3289-4959217DC99E}"/>
              </a:ext>
            </a:extLst>
          </p:cNvPr>
          <p:cNvCxnSpPr>
            <a:cxnSpLocks/>
          </p:cNvCxnSpPr>
          <p:nvPr/>
        </p:nvCxnSpPr>
        <p:spPr>
          <a:xfrm>
            <a:off x="3741240" y="-6438553"/>
            <a:ext cx="0" cy="35066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EB642B5-F22B-7226-D44A-AFE10FC52600}"/>
              </a:ext>
            </a:extLst>
          </p:cNvPr>
          <p:cNvCxnSpPr>
            <a:cxnSpLocks/>
          </p:cNvCxnSpPr>
          <p:nvPr/>
        </p:nvCxnSpPr>
        <p:spPr>
          <a:xfrm>
            <a:off x="4281714" y="-2736360"/>
            <a:ext cx="32562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029E227B-4131-FAFF-5F66-AEE3AF37B077}"/>
              </a:ext>
            </a:extLst>
          </p:cNvPr>
          <p:cNvSpPr txBox="1"/>
          <p:nvPr/>
        </p:nvSpPr>
        <p:spPr>
          <a:xfrm>
            <a:off x="4849216" y="-2091929"/>
            <a:ext cx="204356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完全二叉树</a:t>
            </a:r>
          </a:p>
        </p:txBody>
      </p:sp>
      <p:sp>
        <p:nvSpPr>
          <p:cNvPr id="5" name="椭圆 4">
            <a:extLst>
              <a:ext uri="{FF2B5EF4-FFF2-40B4-BE49-F238E27FC236}">
                <a16:creationId xmlns:a16="http://schemas.microsoft.com/office/drawing/2014/main" id="{05FB3136-4BF4-3C51-7F8A-4B4758730962}"/>
              </a:ext>
            </a:extLst>
          </p:cNvPr>
          <p:cNvSpPr/>
          <p:nvPr/>
        </p:nvSpPr>
        <p:spPr>
          <a:xfrm>
            <a:off x="3979895" y="-331030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a:extLst>
              <a:ext uri="{FF2B5EF4-FFF2-40B4-BE49-F238E27FC236}">
                <a16:creationId xmlns:a16="http://schemas.microsoft.com/office/drawing/2014/main" id="{778C40CD-FA33-5AC6-7D67-4D18CD5B104D}"/>
              </a:ext>
            </a:extLst>
          </p:cNvPr>
          <p:cNvCxnSpPr>
            <a:cxnSpLocks/>
          </p:cNvCxnSpPr>
          <p:nvPr/>
        </p:nvCxnSpPr>
        <p:spPr>
          <a:xfrm flipH="1">
            <a:off x="4305348" y="-3786185"/>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61F0D64C-1507-E03E-F729-6A7296948F49}"/>
              </a:ext>
            </a:extLst>
          </p:cNvPr>
          <p:cNvSpPr/>
          <p:nvPr/>
        </p:nvSpPr>
        <p:spPr>
          <a:xfrm>
            <a:off x="4910409" y="-331030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27647934-C518-56DC-0726-05670DD8DE8E}"/>
              </a:ext>
            </a:extLst>
          </p:cNvPr>
          <p:cNvCxnSpPr>
            <a:cxnSpLocks/>
          </p:cNvCxnSpPr>
          <p:nvPr/>
        </p:nvCxnSpPr>
        <p:spPr>
          <a:xfrm>
            <a:off x="4832336" y="-3786185"/>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48E9DE5-3D89-AE6A-A947-F66055C5FB51}"/>
              </a:ext>
            </a:extLst>
          </p:cNvPr>
          <p:cNvSpPr txBox="1"/>
          <p:nvPr/>
        </p:nvSpPr>
        <p:spPr>
          <a:xfrm>
            <a:off x="136101" y="-7106007"/>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这样也是完全二叉树，因为最新的一层是从左到右依次填补的</a:t>
            </a:r>
          </a:p>
        </p:txBody>
      </p:sp>
      <p:sp>
        <p:nvSpPr>
          <p:cNvPr id="11" name="椭圆 10">
            <a:extLst>
              <a:ext uri="{FF2B5EF4-FFF2-40B4-BE49-F238E27FC236}">
                <a16:creationId xmlns:a16="http://schemas.microsoft.com/office/drawing/2014/main" id="{87799296-DB42-6EB8-A301-C7C329997162}"/>
              </a:ext>
            </a:extLst>
          </p:cNvPr>
          <p:cNvSpPr/>
          <p:nvPr/>
        </p:nvSpPr>
        <p:spPr>
          <a:xfrm>
            <a:off x="7312199" y="-3310305"/>
            <a:ext cx="450000" cy="450000"/>
          </a:xfrm>
          <a:prstGeom prst="ellipse">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a:extLst>
              <a:ext uri="{FF2B5EF4-FFF2-40B4-BE49-F238E27FC236}">
                <a16:creationId xmlns:a16="http://schemas.microsoft.com/office/drawing/2014/main" id="{A3B4F9B6-4B49-DAC1-5EE6-9DB402F985B1}"/>
              </a:ext>
            </a:extLst>
          </p:cNvPr>
          <p:cNvCxnSpPr>
            <a:cxnSpLocks/>
          </p:cNvCxnSpPr>
          <p:nvPr/>
        </p:nvCxnSpPr>
        <p:spPr>
          <a:xfrm>
            <a:off x="7234126" y="-3786185"/>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箭头: 下 12">
            <a:extLst>
              <a:ext uri="{FF2B5EF4-FFF2-40B4-BE49-F238E27FC236}">
                <a16:creationId xmlns:a16="http://schemas.microsoft.com/office/drawing/2014/main" id="{BA76161E-C915-5E63-63E0-E3A4D7D83142}"/>
              </a:ext>
            </a:extLst>
          </p:cNvPr>
          <p:cNvSpPr/>
          <p:nvPr/>
        </p:nvSpPr>
        <p:spPr>
          <a:xfrm rot="2523926">
            <a:off x="8031139" y="-4747448"/>
            <a:ext cx="707529" cy="14111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3EF0F0F-A22B-0A33-CE9A-2AE9C4C1AE0F}"/>
              </a:ext>
            </a:extLst>
          </p:cNvPr>
          <p:cNvSpPr txBox="1"/>
          <p:nvPr/>
        </p:nvSpPr>
        <p:spPr>
          <a:xfrm>
            <a:off x="7930530" y="-6141156"/>
            <a:ext cx="396705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如果在这里填补就没有遵从从左到右依次，那就不是一个完全二叉树</a:t>
            </a:r>
          </a:p>
        </p:txBody>
      </p:sp>
      <p:pic>
        <p:nvPicPr>
          <p:cNvPr id="2" name="图片 1">
            <a:extLst>
              <a:ext uri="{FF2B5EF4-FFF2-40B4-BE49-F238E27FC236}">
                <a16:creationId xmlns:a16="http://schemas.microsoft.com/office/drawing/2014/main" id="{54BADE28-B5F1-EEF8-4B13-8048FF89C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361" y="7960134"/>
            <a:ext cx="2581275" cy="1504950"/>
          </a:xfrm>
          <a:prstGeom prst="rect">
            <a:avLst/>
          </a:prstGeom>
        </p:spPr>
      </p:pic>
      <p:sp>
        <p:nvSpPr>
          <p:cNvPr id="4" name="文本框 3">
            <a:extLst>
              <a:ext uri="{FF2B5EF4-FFF2-40B4-BE49-F238E27FC236}">
                <a16:creationId xmlns:a16="http://schemas.microsoft.com/office/drawing/2014/main" id="{6E173061-D173-E498-76DC-E488D3C8F10E}"/>
              </a:ext>
            </a:extLst>
          </p:cNvPr>
          <p:cNvSpPr txBox="1"/>
          <p:nvPr/>
        </p:nvSpPr>
        <p:spPr>
          <a:xfrm>
            <a:off x="151704" y="94215"/>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了解了一些二叉树的知识，我们该如何遍历和查找呢？</a:t>
            </a:r>
          </a:p>
        </p:txBody>
      </p:sp>
      <p:sp>
        <p:nvSpPr>
          <p:cNvPr id="15" name="文本框 14">
            <a:extLst>
              <a:ext uri="{FF2B5EF4-FFF2-40B4-BE49-F238E27FC236}">
                <a16:creationId xmlns:a16="http://schemas.microsoft.com/office/drawing/2014/main" id="{5C4FB010-5877-9D39-A144-1D232F29455E}"/>
              </a:ext>
            </a:extLst>
          </p:cNvPr>
          <p:cNvSpPr txBox="1"/>
          <p:nvPr/>
        </p:nvSpPr>
        <p:spPr>
          <a:xfrm>
            <a:off x="136101" y="759912"/>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对于二叉树的遍历有四种遍历方式</a:t>
            </a:r>
          </a:p>
        </p:txBody>
      </p:sp>
      <p:sp>
        <p:nvSpPr>
          <p:cNvPr id="17" name="文本框 16">
            <a:extLst>
              <a:ext uri="{FF2B5EF4-FFF2-40B4-BE49-F238E27FC236}">
                <a16:creationId xmlns:a16="http://schemas.microsoft.com/office/drawing/2014/main" id="{749A35F3-EB76-7D40-BB80-30DA96FBD2B0}"/>
              </a:ext>
            </a:extLst>
          </p:cNvPr>
          <p:cNvSpPr txBox="1"/>
          <p:nvPr/>
        </p:nvSpPr>
        <p:spPr>
          <a:xfrm>
            <a:off x="854586" y="5206201"/>
            <a:ext cx="17579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层次遍历</a:t>
            </a:r>
          </a:p>
        </p:txBody>
      </p:sp>
      <p:sp>
        <p:nvSpPr>
          <p:cNvPr id="18" name="文本框 17">
            <a:extLst>
              <a:ext uri="{FF2B5EF4-FFF2-40B4-BE49-F238E27FC236}">
                <a16:creationId xmlns:a16="http://schemas.microsoft.com/office/drawing/2014/main" id="{EC08658F-6630-22A1-7DF0-DD5EE3890DF7}"/>
              </a:ext>
            </a:extLst>
          </p:cNvPr>
          <p:cNvSpPr txBox="1"/>
          <p:nvPr/>
        </p:nvSpPr>
        <p:spPr>
          <a:xfrm>
            <a:off x="133467" y="133666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都非常简单</a:t>
            </a:r>
          </a:p>
        </p:txBody>
      </p:sp>
      <p:pic>
        <p:nvPicPr>
          <p:cNvPr id="22" name="图片 21" descr="猫躺在地上&#10;&#10;AI 生成的内容可能不正确。">
            <a:extLst>
              <a:ext uri="{FF2B5EF4-FFF2-40B4-BE49-F238E27FC236}">
                <a16:creationId xmlns:a16="http://schemas.microsoft.com/office/drawing/2014/main" id="{F09C532D-6F3C-7CF5-1119-4DEB3317BC75}"/>
              </a:ext>
            </a:extLst>
          </p:cNvPr>
          <p:cNvPicPr>
            <a:picLocks noChangeAspect="1"/>
          </p:cNvPicPr>
          <p:nvPr/>
        </p:nvPicPr>
        <p:blipFill>
          <a:blip r:embed="rId5"/>
          <a:stretch>
            <a:fillRect/>
          </a:stretch>
        </p:blipFill>
        <p:spPr>
          <a:xfrm>
            <a:off x="854586" y="2776655"/>
            <a:ext cx="1582116" cy="1590599"/>
          </a:xfrm>
          <a:prstGeom prst="rect">
            <a:avLst/>
          </a:prstGeom>
        </p:spPr>
      </p:pic>
      <p:sp>
        <p:nvSpPr>
          <p:cNvPr id="24" name="文本框 23">
            <a:extLst>
              <a:ext uri="{FF2B5EF4-FFF2-40B4-BE49-F238E27FC236}">
                <a16:creationId xmlns:a16="http://schemas.microsoft.com/office/drawing/2014/main" id="{E3D82D0B-7022-C7FE-C986-4EB7D6B361D4}"/>
              </a:ext>
            </a:extLst>
          </p:cNvPr>
          <p:cNvSpPr txBox="1"/>
          <p:nvPr/>
        </p:nvSpPr>
        <p:spPr>
          <a:xfrm>
            <a:off x="16257724"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先</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pic>
        <p:nvPicPr>
          <p:cNvPr id="25" name="图片 24" descr="图片包含 桌子, 椅子, 男人, 电脑&#10;&#10;AI 生成的内容可能不正确。">
            <a:extLst>
              <a:ext uri="{FF2B5EF4-FFF2-40B4-BE49-F238E27FC236}">
                <a16:creationId xmlns:a16="http://schemas.microsoft.com/office/drawing/2014/main" id="{255A22F3-153F-F7F5-837C-4F2302CF398D}"/>
              </a:ext>
            </a:extLst>
          </p:cNvPr>
          <p:cNvPicPr>
            <a:picLocks noChangeAspect="1"/>
          </p:cNvPicPr>
          <p:nvPr/>
        </p:nvPicPr>
        <p:blipFill>
          <a:blip r:embed="rId6"/>
          <a:stretch>
            <a:fillRect/>
          </a:stretch>
        </p:blipFill>
        <p:spPr>
          <a:xfrm>
            <a:off x="12565634" y="0"/>
            <a:ext cx="3668621" cy="6858000"/>
          </a:xfrm>
          <a:prstGeom prst="rect">
            <a:avLst/>
          </a:prstGeom>
        </p:spPr>
      </p:pic>
      <p:pic>
        <p:nvPicPr>
          <p:cNvPr id="26" name="bgm">
            <a:hlinkClick r:id="" action="ppaction://media"/>
            <a:extLst>
              <a:ext uri="{FF2B5EF4-FFF2-40B4-BE49-F238E27FC236}">
                <a16:creationId xmlns:a16="http://schemas.microsoft.com/office/drawing/2014/main" id="{5B63319D-1046-EB0A-23C6-F3232BA895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38300" y="-1568709"/>
            <a:ext cx="609600" cy="609600"/>
          </a:xfrm>
          <a:prstGeom prst="rect">
            <a:avLst/>
          </a:prstGeom>
        </p:spPr>
      </p:pic>
    </p:spTree>
    <p:extLst>
      <p:ext uri="{BB962C8B-B14F-4D97-AF65-F5344CB8AC3E}">
        <p14:creationId xmlns:p14="http://schemas.microsoft.com/office/powerpoint/2010/main" val="354296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4" showWhenStopped="0">
                <p:cTn id="32" repeatCount="indefinite" fill="hold" display="0">
                  <p:stCondLst>
                    <p:cond delay="indefinite"/>
                  </p:stCondLst>
                  <p:endCondLst>
                    <p:cond evt="onStopAudio" delay="0">
                      <p:tgtEl>
                        <p:sldTgt/>
                      </p:tgtEl>
                    </p:cond>
                  </p:endCondLst>
                </p:cTn>
                <p:tgtEl>
                  <p:spTgt spid="26"/>
                </p:tgtEl>
              </p:cMediaNode>
            </p:audio>
          </p:childTnLst>
        </p:cTn>
      </p:par>
    </p:tnLst>
    <p:bldLst>
      <p:bldP spid="4" grpId="0"/>
      <p:bldP spid="15" grpId="0"/>
      <p:bldP spid="17" grpId="0"/>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BE736-400D-A1DE-2DA2-4E502724174F}"/>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AAE7B675-603A-C06D-7DA4-0BA4F3FE5AEE}"/>
              </a:ext>
            </a:extLst>
          </p:cNvPr>
          <p:cNvSpPr txBox="1"/>
          <p:nvPr/>
        </p:nvSpPr>
        <p:spPr>
          <a:xfrm>
            <a:off x="-11677446" y="94215"/>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了解了一些二叉树的知识，我们该如何遍历和查找呢？</a:t>
            </a:r>
          </a:p>
        </p:txBody>
      </p:sp>
      <p:sp>
        <p:nvSpPr>
          <p:cNvPr id="15" name="文本框 14">
            <a:extLst>
              <a:ext uri="{FF2B5EF4-FFF2-40B4-BE49-F238E27FC236}">
                <a16:creationId xmlns:a16="http://schemas.microsoft.com/office/drawing/2014/main" id="{7A46C640-840D-5514-29F3-3BE42DDE2751}"/>
              </a:ext>
            </a:extLst>
          </p:cNvPr>
          <p:cNvSpPr txBox="1"/>
          <p:nvPr/>
        </p:nvSpPr>
        <p:spPr>
          <a:xfrm>
            <a:off x="-11693049" y="759912"/>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对于二叉树的遍历有四种遍历方式</a:t>
            </a:r>
          </a:p>
        </p:txBody>
      </p:sp>
      <p:sp>
        <p:nvSpPr>
          <p:cNvPr id="17" name="文本框 16">
            <a:extLst>
              <a:ext uri="{FF2B5EF4-FFF2-40B4-BE49-F238E27FC236}">
                <a16:creationId xmlns:a16="http://schemas.microsoft.com/office/drawing/2014/main" id="{68C3E876-8441-0B8D-352C-B2351437ABA4}"/>
              </a:ext>
            </a:extLst>
          </p:cNvPr>
          <p:cNvSpPr txBox="1"/>
          <p:nvPr/>
        </p:nvSpPr>
        <p:spPr>
          <a:xfrm>
            <a:off x="-10974564" y="5206201"/>
            <a:ext cx="17579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层次遍历</a:t>
            </a:r>
          </a:p>
        </p:txBody>
      </p:sp>
      <p:sp>
        <p:nvSpPr>
          <p:cNvPr id="18" name="文本框 17">
            <a:extLst>
              <a:ext uri="{FF2B5EF4-FFF2-40B4-BE49-F238E27FC236}">
                <a16:creationId xmlns:a16="http://schemas.microsoft.com/office/drawing/2014/main" id="{BCB8F548-2048-E5EA-157C-99995110CB5D}"/>
              </a:ext>
            </a:extLst>
          </p:cNvPr>
          <p:cNvSpPr txBox="1"/>
          <p:nvPr/>
        </p:nvSpPr>
        <p:spPr>
          <a:xfrm>
            <a:off x="-11695683" y="133666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都非常简单</a:t>
            </a:r>
          </a:p>
        </p:txBody>
      </p:sp>
      <p:pic>
        <p:nvPicPr>
          <p:cNvPr id="22" name="图片 21" descr="猫躺在地上&#10;&#10;AI 生成的内容可能不正确。">
            <a:extLst>
              <a:ext uri="{FF2B5EF4-FFF2-40B4-BE49-F238E27FC236}">
                <a16:creationId xmlns:a16="http://schemas.microsoft.com/office/drawing/2014/main" id="{BA212616-C5E3-31F9-8576-14A113AF6841}"/>
              </a:ext>
            </a:extLst>
          </p:cNvPr>
          <p:cNvPicPr>
            <a:picLocks noChangeAspect="1"/>
          </p:cNvPicPr>
          <p:nvPr/>
        </p:nvPicPr>
        <p:blipFill>
          <a:blip r:embed="rId2"/>
          <a:stretch>
            <a:fillRect/>
          </a:stretch>
        </p:blipFill>
        <p:spPr>
          <a:xfrm>
            <a:off x="-10974564" y="2776655"/>
            <a:ext cx="1582116" cy="1590599"/>
          </a:xfrm>
          <a:prstGeom prst="rect">
            <a:avLst/>
          </a:prstGeom>
        </p:spPr>
      </p:pic>
      <p:sp>
        <p:nvSpPr>
          <p:cNvPr id="24" name="文本框 23">
            <a:extLst>
              <a:ext uri="{FF2B5EF4-FFF2-40B4-BE49-F238E27FC236}">
                <a16:creationId xmlns:a16="http://schemas.microsoft.com/office/drawing/2014/main" id="{C48ACB31-A4E6-DAA2-1AF2-11C98D25A6D5}"/>
              </a:ext>
            </a:extLst>
          </p:cNvPr>
          <p:cNvSpPr txBox="1"/>
          <p:nvPr/>
        </p:nvSpPr>
        <p:spPr>
          <a:xfrm>
            <a:off x="3692090"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先</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pic>
        <p:nvPicPr>
          <p:cNvPr id="26" name="图片 25" descr="图片包含 桌子, 椅子, 男人, 电脑&#10;&#10;AI 生成的内容可能不正确。">
            <a:extLst>
              <a:ext uri="{FF2B5EF4-FFF2-40B4-BE49-F238E27FC236}">
                <a16:creationId xmlns:a16="http://schemas.microsoft.com/office/drawing/2014/main" id="{8DB0FA15-14AB-E5A8-E4A4-4C0A4015010E}"/>
              </a:ext>
            </a:extLst>
          </p:cNvPr>
          <p:cNvPicPr>
            <a:picLocks noChangeAspect="1"/>
          </p:cNvPicPr>
          <p:nvPr/>
        </p:nvPicPr>
        <p:blipFill>
          <a:blip r:embed="rId3"/>
          <a:stretch>
            <a:fillRect/>
          </a:stretch>
        </p:blipFill>
        <p:spPr>
          <a:xfrm>
            <a:off x="0" y="0"/>
            <a:ext cx="3668621" cy="6858000"/>
          </a:xfrm>
          <a:prstGeom prst="rect">
            <a:avLst/>
          </a:prstGeom>
        </p:spPr>
      </p:pic>
      <p:pic>
        <p:nvPicPr>
          <p:cNvPr id="27" name="图片 26" descr="卡通人物&#10;&#10;AI 生成的内容可能不正确。">
            <a:extLst>
              <a:ext uri="{FF2B5EF4-FFF2-40B4-BE49-F238E27FC236}">
                <a16:creationId xmlns:a16="http://schemas.microsoft.com/office/drawing/2014/main" id="{B8D07212-0237-3C13-30BF-EF9E318C0092}"/>
              </a:ext>
            </a:extLst>
          </p:cNvPr>
          <p:cNvPicPr>
            <a:picLocks noChangeAspect="1"/>
          </p:cNvPicPr>
          <p:nvPr/>
        </p:nvPicPr>
        <p:blipFill>
          <a:blip r:embed="rId4"/>
          <a:stretch>
            <a:fillRect/>
          </a:stretch>
        </p:blipFill>
        <p:spPr>
          <a:xfrm>
            <a:off x="12426750" y="0"/>
            <a:ext cx="3448050" cy="6866246"/>
          </a:xfrm>
          <a:prstGeom prst="rect">
            <a:avLst/>
          </a:prstGeom>
        </p:spPr>
      </p:pic>
      <p:sp>
        <p:nvSpPr>
          <p:cNvPr id="28" name="文本框 27">
            <a:extLst>
              <a:ext uri="{FF2B5EF4-FFF2-40B4-BE49-F238E27FC236}">
                <a16:creationId xmlns:a16="http://schemas.microsoft.com/office/drawing/2014/main" id="{D8AFA53D-B557-A931-5F13-D2F62F8F824A}"/>
              </a:ext>
            </a:extLst>
          </p:cNvPr>
          <p:cNvSpPr txBox="1"/>
          <p:nvPr/>
        </p:nvSpPr>
        <p:spPr>
          <a:xfrm>
            <a:off x="15947394"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中</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Tree>
    <p:extLst>
      <p:ext uri="{BB962C8B-B14F-4D97-AF65-F5344CB8AC3E}">
        <p14:creationId xmlns:p14="http://schemas.microsoft.com/office/powerpoint/2010/main" val="202621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A99FD-77CB-C687-050B-8884CBF82710}"/>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06EB8DDA-A459-94E0-ADE1-574F9E6F1B37}"/>
              </a:ext>
            </a:extLst>
          </p:cNvPr>
          <p:cNvSpPr txBox="1"/>
          <p:nvPr/>
        </p:nvSpPr>
        <p:spPr>
          <a:xfrm>
            <a:off x="3692090"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先</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pic>
        <p:nvPicPr>
          <p:cNvPr id="26" name="图片 25" descr="图片包含 桌子, 椅子, 男人, 电脑&#10;&#10;AI 生成的内容可能不正确。">
            <a:extLst>
              <a:ext uri="{FF2B5EF4-FFF2-40B4-BE49-F238E27FC236}">
                <a16:creationId xmlns:a16="http://schemas.microsoft.com/office/drawing/2014/main" id="{D27E41F7-3721-FA26-3E77-0603CB9F17F4}"/>
              </a:ext>
            </a:extLst>
          </p:cNvPr>
          <p:cNvPicPr>
            <a:picLocks noChangeAspect="1"/>
          </p:cNvPicPr>
          <p:nvPr/>
        </p:nvPicPr>
        <p:blipFill>
          <a:blip r:embed="rId2"/>
          <a:stretch>
            <a:fillRect/>
          </a:stretch>
        </p:blipFill>
        <p:spPr>
          <a:xfrm>
            <a:off x="0" y="0"/>
            <a:ext cx="3668621" cy="6858000"/>
          </a:xfrm>
          <a:prstGeom prst="rect">
            <a:avLst/>
          </a:prstGeom>
        </p:spPr>
      </p:pic>
      <p:pic>
        <p:nvPicPr>
          <p:cNvPr id="19" name="图片 18" descr="卡通人物&#10;&#10;AI 生成的内容可能不正确。">
            <a:extLst>
              <a:ext uri="{FF2B5EF4-FFF2-40B4-BE49-F238E27FC236}">
                <a16:creationId xmlns:a16="http://schemas.microsoft.com/office/drawing/2014/main" id="{D442C59B-0D70-67D4-39EF-FD507E080101}"/>
              </a:ext>
            </a:extLst>
          </p:cNvPr>
          <p:cNvPicPr>
            <a:picLocks noChangeAspect="1"/>
          </p:cNvPicPr>
          <p:nvPr/>
        </p:nvPicPr>
        <p:blipFill>
          <a:blip r:embed="rId3"/>
          <a:stretch>
            <a:fillRect/>
          </a:stretch>
        </p:blipFill>
        <p:spPr>
          <a:xfrm>
            <a:off x="3695700" y="0"/>
            <a:ext cx="3448050" cy="6866246"/>
          </a:xfrm>
          <a:prstGeom prst="rect">
            <a:avLst/>
          </a:prstGeom>
        </p:spPr>
      </p:pic>
      <p:sp>
        <p:nvSpPr>
          <p:cNvPr id="21" name="文本框 20">
            <a:extLst>
              <a:ext uri="{FF2B5EF4-FFF2-40B4-BE49-F238E27FC236}">
                <a16:creationId xmlns:a16="http://schemas.microsoft.com/office/drawing/2014/main" id="{8BC783E6-74DD-0366-5A65-4076A2AEF35A}"/>
              </a:ext>
            </a:extLst>
          </p:cNvPr>
          <p:cNvSpPr txBox="1"/>
          <p:nvPr/>
        </p:nvSpPr>
        <p:spPr>
          <a:xfrm>
            <a:off x="7216344"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中</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pic>
        <p:nvPicPr>
          <p:cNvPr id="23" name="图片 22" descr="卡通人物&#10;&#10;AI 生成的内容可能不正确。">
            <a:extLst>
              <a:ext uri="{FF2B5EF4-FFF2-40B4-BE49-F238E27FC236}">
                <a16:creationId xmlns:a16="http://schemas.microsoft.com/office/drawing/2014/main" id="{67F0EE79-7FBB-372C-956C-18CC09B7A827}"/>
              </a:ext>
            </a:extLst>
          </p:cNvPr>
          <p:cNvPicPr>
            <a:picLocks/>
          </p:cNvPicPr>
          <p:nvPr/>
        </p:nvPicPr>
        <p:blipFill>
          <a:blip r:embed="rId4"/>
          <a:srcRect l="-1137" r="-1"/>
          <a:stretch>
            <a:fillRect/>
          </a:stretch>
        </p:blipFill>
        <p:spPr>
          <a:xfrm>
            <a:off x="14104993" y="0"/>
            <a:ext cx="3448050" cy="6858000"/>
          </a:xfrm>
          <a:prstGeom prst="rect">
            <a:avLst/>
          </a:prstGeom>
        </p:spPr>
      </p:pic>
      <p:sp>
        <p:nvSpPr>
          <p:cNvPr id="25" name="文本框 24">
            <a:extLst>
              <a:ext uri="{FF2B5EF4-FFF2-40B4-BE49-F238E27FC236}">
                <a16:creationId xmlns:a16="http://schemas.microsoft.com/office/drawing/2014/main" id="{11A1F355-198B-0B49-ACDF-C6BF4FD13B43}"/>
              </a:ext>
            </a:extLst>
          </p:cNvPr>
          <p:cNvSpPr txBox="1"/>
          <p:nvPr/>
        </p:nvSpPr>
        <p:spPr>
          <a:xfrm>
            <a:off x="17717815"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后</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Tree>
    <p:extLst>
      <p:ext uri="{BB962C8B-B14F-4D97-AF65-F5344CB8AC3E}">
        <p14:creationId xmlns:p14="http://schemas.microsoft.com/office/powerpoint/2010/main" val="166702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96991-0080-614F-E309-7F35D0D40A22}"/>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82FB3247-4FC0-FE19-95C0-DC9D5F410E47}"/>
              </a:ext>
            </a:extLst>
          </p:cNvPr>
          <p:cNvSpPr txBox="1"/>
          <p:nvPr/>
        </p:nvSpPr>
        <p:spPr>
          <a:xfrm>
            <a:off x="3692090"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先</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pic>
        <p:nvPicPr>
          <p:cNvPr id="26" name="图片 25" descr="图片包含 桌子, 椅子, 男人, 电脑&#10;&#10;AI 生成的内容可能不正确。">
            <a:extLst>
              <a:ext uri="{FF2B5EF4-FFF2-40B4-BE49-F238E27FC236}">
                <a16:creationId xmlns:a16="http://schemas.microsoft.com/office/drawing/2014/main" id="{6CCF75F0-17D2-CE19-E781-1EB0287388F9}"/>
              </a:ext>
            </a:extLst>
          </p:cNvPr>
          <p:cNvPicPr>
            <a:picLocks noChangeAspect="1"/>
          </p:cNvPicPr>
          <p:nvPr/>
        </p:nvPicPr>
        <p:blipFill>
          <a:blip r:embed="rId2"/>
          <a:stretch>
            <a:fillRect/>
          </a:stretch>
        </p:blipFill>
        <p:spPr>
          <a:xfrm>
            <a:off x="0" y="0"/>
            <a:ext cx="3668621" cy="6858000"/>
          </a:xfrm>
          <a:prstGeom prst="rect">
            <a:avLst/>
          </a:prstGeom>
        </p:spPr>
      </p:pic>
      <p:pic>
        <p:nvPicPr>
          <p:cNvPr id="19" name="图片 18" descr="卡通人物&#10;&#10;AI 生成的内容可能不正确。">
            <a:extLst>
              <a:ext uri="{FF2B5EF4-FFF2-40B4-BE49-F238E27FC236}">
                <a16:creationId xmlns:a16="http://schemas.microsoft.com/office/drawing/2014/main" id="{4B658DC8-2751-4925-51F5-C1D499D3D513}"/>
              </a:ext>
            </a:extLst>
          </p:cNvPr>
          <p:cNvPicPr>
            <a:picLocks noChangeAspect="1"/>
          </p:cNvPicPr>
          <p:nvPr/>
        </p:nvPicPr>
        <p:blipFill>
          <a:blip r:embed="rId3"/>
          <a:stretch>
            <a:fillRect/>
          </a:stretch>
        </p:blipFill>
        <p:spPr>
          <a:xfrm>
            <a:off x="3695700" y="0"/>
            <a:ext cx="3448050" cy="6866246"/>
          </a:xfrm>
          <a:prstGeom prst="rect">
            <a:avLst/>
          </a:prstGeom>
        </p:spPr>
      </p:pic>
      <p:sp>
        <p:nvSpPr>
          <p:cNvPr id="21" name="文本框 20">
            <a:extLst>
              <a:ext uri="{FF2B5EF4-FFF2-40B4-BE49-F238E27FC236}">
                <a16:creationId xmlns:a16="http://schemas.microsoft.com/office/drawing/2014/main" id="{C96944E4-AB87-079B-4F2E-8C5469517A0F}"/>
              </a:ext>
            </a:extLst>
          </p:cNvPr>
          <p:cNvSpPr txBox="1"/>
          <p:nvPr/>
        </p:nvSpPr>
        <p:spPr>
          <a:xfrm>
            <a:off x="7216344"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中</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pic>
        <p:nvPicPr>
          <p:cNvPr id="23" name="图片 22" descr="卡通人物&#10;&#10;AI 生成的内容可能不正确。">
            <a:extLst>
              <a:ext uri="{FF2B5EF4-FFF2-40B4-BE49-F238E27FC236}">
                <a16:creationId xmlns:a16="http://schemas.microsoft.com/office/drawing/2014/main" id="{2DF07D18-03AB-A45D-EDEE-8822E49E83FF}"/>
              </a:ext>
            </a:extLst>
          </p:cNvPr>
          <p:cNvPicPr>
            <a:picLocks/>
          </p:cNvPicPr>
          <p:nvPr/>
        </p:nvPicPr>
        <p:blipFill>
          <a:blip r:embed="rId4"/>
          <a:srcRect l="-1137" r="-1"/>
          <a:stretch>
            <a:fillRect/>
          </a:stretch>
        </p:blipFill>
        <p:spPr>
          <a:xfrm>
            <a:off x="7143751" y="0"/>
            <a:ext cx="3448050" cy="6858000"/>
          </a:xfrm>
          <a:prstGeom prst="rect">
            <a:avLst/>
          </a:prstGeom>
        </p:spPr>
      </p:pic>
      <p:sp>
        <p:nvSpPr>
          <p:cNvPr id="25" name="文本框 24">
            <a:extLst>
              <a:ext uri="{FF2B5EF4-FFF2-40B4-BE49-F238E27FC236}">
                <a16:creationId xmlns:a16="http://schemas.microsoft.com/office/drawing/2014/main" id="{2A9713A5-3931-A187-8893-43B72B6DD9F7}"/>
              </a:ext>
            </a:extLst>
          </p:cNvPr>
          <p:cNvSpPr txBox="1"/>
          <p:nvPr/>
        </p:nvSpPr>
        <p:spPr>
          <a:xfrm>
            <a:off x="10756573"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后</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Tree>
    <p:extLst>
      <p:ext uri="{BB962C8B-B14F-4D97-AF65-F5344CB8AC3E}">
        <p14:creationId xmlns:p14="http://schemas.microsoft.com/office/powerpoint/2010/main" val="600090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8C55E-A419-5E4E-88B0-4D0E208D4B1A}"/>
            </a:ext>
          </a:extLst>
        </p:cNvPr>
        <p:cNvGrpSpPr/>
        <p:nvPr/>
      </p:nvGrpSpPr>
      <p:grpSpPr>
        <a:xfrm>
          <a:off x="0" y="0"/>
          <a:ext cx="0" cy="0"/>
          <a:chOff x="0" y="0"/>
          <a:chExt cx="0" cy="0"/>
        </a:xfrm>
      </p:grpSpPr>
      <p:sp>
        <p:nvSpPr>
          <p:cNvPr id="24" name="文本框 23">
            <a:extLst>
              <a:ext uri="{FF2B5EF4-FFF2-40B4-BE49-F238E27FC236}">
                <a16:creationId xmlns:a16="http://schemas.microsoft.com/office/drawing/2014/main" id="{48C60C3F-7CE3-5A6D-367F-08F01FF28D51}"/>
              </a:ext>
            </a:extLst>
          </p:cNvPr>
          <p:cNvSpPr txBox="1"/>
          <p:nvPr/>
        </p:nvSpPr>
        <p:spPr>
          <a:xfrm>
            <a:off x="3692090"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先</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21" name="文本框 20">
            <a:extLst>
              <a:ext uri="{FF2B5EF4-FFF2-40B4-BE49-F238E27FC236}">
                <a16:creationId xmlns:a16="http://schemas.microsoft.com/office/drawing/2014/main" id="{3B96383F-B020-2C3C-9708-291F6964FEEB}"/>
              </a:ext>
            </a:extLst>
          </p:cNvPr>
          <p:cNvSpPr txBox="1"/>
          <p:nvPr/>
        </p:nvSpPr>
        <p:spPr>
          <a:xfrm>
            <a:off x="7216344"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中</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25" name="文本框 24">
            <a:extLst>
              <a:ext uri="{FF2B5EF4-FFF2-40B4-BE49-F238E27FC236}">
                <a16:creationId xmlns:a16="http://schemas.microsoft.com/office/drawing/2014/main" id="{5D36E8EF-E04A-C17D-A4C0-3A6F658F9E73}"/>
              </a:ext>
            </a:extLst>
          </p:cNvPr>
          <p:cNvSpPr txBox="1"/>
          <p:nvPr/>
        </p:nvSpPr>
        <p:spPr>
          <a:xfrm>
            <a:off x="10756573"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后</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3" name="文本框 2">
            <a:extLst>
              <a:ext uri="{FF2B5EF4-FFF2-40B4-BE49-F238E27FC236}">
                <a16:creationId xmlns:a16="http://schemas.microsoft.com/office/drawing/2014/main" id="{17B37804-515C-A743-1CDB-21727E5FBBB5}"/>
              </a:ext>
            </a:extLst>
          </p:cNvPr>
          <p:cNvSpPr txBox="1"/>
          <p:nvPr/>
        </p:nvSpPr>
        <p:spPr>
          <a:xfrm>
            <a:off x="688640" y="3167389"/>
            <a:ext cx="17579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层次遍历</a:t>
            </a:r>
          </a:p>
        </p:txBody>
      </p:sp>
    </p:spTree>
    <p:extLst>
      <p:ext uri="{BB962C8B-B14F-4D97-AF65-F5344CB8AC3E}">
        <p14:creationId xmlns:p14="http://schemas.microsoft.com/office/powerpoint/2010/main" val="38305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CE932-25B9-BFE0-7C11-54C832661D0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7276ADF-427B-B8D9-A7FB-D64212BFE4BE}"/>
              </a:ext>
            </a:extLst>
          </p:cNvPr>
          <p:cNvSpPr txBox="1"/>
          <p:nvPr/>
        </p:nvSpPr>
        <p:spPr>
          <a:xfrm>
            <a:off x="165100" y="139700"/>
            <a:ext cx="17579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层次遍历</a:t>
            </a:r>
          </a:p>
        </p:txBody>
      </p:sp>
      <p:sp>
        <p:nvSpPr>
          <p:cNvPr id="2" name="文本框 1">
            <a:extLst>
              <a:ext uri="{FF2B5EF4-FFF2-40B4-BE49-F238E27FC236}">
                <a16:creationId xmlns:a16="http://schemas.microsoft.com/office/drawing/2014/main" id="{544168E8-D94D-24FC-1D0C-AEB25E276F5F}"/>
              </a:ext>
            </a:extLst>
          </p:cNvPr>
          <p:cNvSpPr txBox="1"/>
          <p:nvPr/>
        </p:nvSpPr>
        <p:spPr>
          <a:xfrm>
            <a:off x="165100" y="662920"/>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还记得刚才说到的完全二叉树吗？</a:t>
            </a:r>
          </a:p>
        </p:txBody>
      </p:sp>
      <p:sp>
        <p:nvSpPr>
          <p:cNvPr id="4" name="文本框 3">
            <a:extLst>
              <a:ext uri="{FF2B5EF4-FFF2-40B4-BE49-F238E27FC236}">
                <a16:creationId xmlns:a16="http://schemas.microsoft.com/office/drawing/2014/main" id="{0B904186-5DF0-616B-DF44-B80D8F0302E8}"/>
              </a:ext>
            </a:extLst>
          </p:cNvPr>
          <p:cNvSpPr txBox="1"/>
          <p:nvPr/>
        </p:nvSpPr>
        <p:spPr>
          <a:xfrm>
            <a:off x="165100" y="1186140"/>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从上到下，从左到右依次填补</a:t>
            </a:r>
          </a:p>
        </p:txBody>
      </p:sp>
      <p:sp>
        <p:nvSpPr>
          <p:cNvPr id="5" name="文本框 4">
            <a:extLst>
              <a:ext uri="{FF2B5EF4-FFF2-40B4-BE49-F238E27FC236}">
                <a16:creationId xmlns:a16="http://schemas.microsoft.com/office/drawing/2014/main" id="{3B994EF9-5DC6-8797-4FF5-A3EB7DDB8D54}"/>
              </a:ext>
            </a:extLst>
          </p:cNvPr>
          <p:cNvSpPr txBox="1"/>
          <p:nvPr/>
        </p:nvSpPr>
        <p:spPr>
          <a:xfrm>
            <a:off x="165100" y="1709360"/>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层次遍历就是这样，从上到下，从左到右依次遍历</a:t>
            </a:r>
          </a:p>
        </p:txBody>
      </p:sp>
      <p:sp>
        <p:nvSpPr>
          <p:cNvPr id="6" name="椭圆 5">
            <a:extLst>
              <a:ext uri="{FF2B5EF4-FFF2-40B4-BE49-F238E27FC236}">
                <a16:creationId xmlns:a16="http://schemas.microsoft.com/office/drawing/2014/main" id="{8FEB3842-DB4E-43C9-4BE6-8DBE6C80D446}"/>
              </a:ext>
            </a:extLst>
          </p:cNvPr>
          <p:cNvSpPr/>
          <p:nvPr/>
        </p:nvSpPr>
        <p:spPr>
          <a:xfrm>
            <a:off x="5630394" y="2619789"/>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D30F0261-1C0C-37D5-39DD-BA745D3A8825}"/>
              </a:ext>
            </a:extLst>
          </p:cNvPr>
          <p:cNvSpPr/>
          <p:nvPr/>
        </p:nvSpPr>
        <p:spPr>
          <a:xfrm>
            <a:off x="4899407" y="35615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1CF09F71-75A3-7FB1-624C-4967998795B3}"/>
              </a:ext>
            </a:extLst>
          </p:cNvPr>
          <p:cNvSpPr/>
          <p:nvPr/>
        </p:nvSpPr>
        <p:spPr>
          <a:xfrm>
            <a:off x="6361389" y="3561521"/>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BFA7CB99-CEA1-60A0-6996-F6BC968DD642}"/>
              </a:ext>
            </a:extLst>
          </p:cNvPr>
          <p:cNvSpPr/>
          <p:nvPr/>
        </p:nvSpPr>
        <p:spPr>
          <a:xfrm>
            <a:off x="4449407" y="45160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B29215B9-ACA9-BA0A-B282-7479316FBFED}"/>
              </a:ext>
            </a:extLst>
          </p:cNvPr>
          <p:cNvSpPr/>
          <p:nvPr/>
        </p:nvSpPr>
        <p:spPr>
          <a:xfrm>
            <a:off x="5349407" y="45160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93F5D506-7B6F-0CDD-79D1-D31A6AB093FF}"/>
              </a:ext>
            </a:extLst>
          </p:cNvPr>
          <p:cNvSpPr/>
          <p:nvPr/>
        </p:nvSpPr>
        <p:spPr>
          <a:xfrm>
            <a:off x="5911389" y="45160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66FF7BE7-623B-4371-255D-7392EA19D81F}"/>
              </a:ext>
            </a:extLst>
          </p:cNvPr>
          <p:cNvSpPr/>
          <p:nvPr/>
        </p:nvSpPr>
        <p:spPr>
          <a:xfrm>
            <a:off x="6811389" y="451249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8229C15D-C79C-E368-6EF7-02FD22EAF3E6}"/>
              </a:ext>
            </a:extLst>
          </p:cNvPr>
          <p:cNvCxnSpPr>
            <a:cxnSpLocks/>
          </p:cNvCxnSpPr>
          <p:nvPr/>
        </p:nvCxnSpPr>
        <p:spPr>
          <a:xfrm flipH="1">
            <a:off x="5253591" y="3157294"/>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99437A6-45C1-E7EA-DDF7-EFA7EA903679}"/>
              </a:ext>
            </a:extLst>
          </p:cNvPr>
          <p:cNvCxnSpPr>
            <a:cxnSpLocks/>
          </p:cNvCxnSpPr>
          <p:nvPr/>
        </p:nvCxnSpPr>
        <p:spPr>
          <a:xfrm>
            <a:off x="6140153" y="3149125"/>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D1AE082-327D-508F-16C3-65E867E3A86F}"/>
              </a:ext>
            </a:extLst>
          </p:cNvPr>
          <p:cNvCxnSpPr>
            <a:cxnSpLocks/>
          </p:cNvCxnSpPr>
          <p:nvPr/>
        </p:nvCxnSpPr>
        <p:spPr>
          <a:xfrm>
            <a:off x="6745881" y="4011521"/>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9C73740-FAAB-0901-C7F3-2933FEEA8C29}"/>
              </a:ext>
            </a:extLst>
          </p:cNvPr>
          <p:cNvCxnSpPr>
            <a:cxnSpLocks/>
          </p:cNvCxnSpPr>
          <p:nvPr/>
        </p:nvCxnSpPr>
        <p:spPr>
          <a:xfrm flipH="1">
            <a:off x="6249407" y="4011521"/>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219874A-9929-BA72-038B-335B09E3A00A}"/>
              </a:ext>
            </a:extLst>
          </p:cNvPr>
          <p:cNvCxnSpPr>
            <a:cxnSpLocks/>
          </p:cNvCxnSpPr>
          <p:nvPr/>
        </p:nvCxnSpPr>
        <p:spPr>
          <a:xfrm flipH="1">
            <a:off x="4774860" y="4040218"/>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3CC1560-1E9C-5ECF-81D5-AA14D14BCCB4}"/>
              </a:ext>
            </a:extLst>
          </p:cNvPr>
          <p:cNvCxnSpPr>
            <a:cxnSpLocks/>
          </p:cNvCxnSpPr>
          <p:nvPr/>
        </p:nvCxnSpPr>
        <p:spPr>
          <a:xfrm>
            <a:off x="5271334" y="4040218"/>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D5193BF-079A-5641-B0FD-EEA7ED595BA2}"/>
              </a:ext>
            </a:extLst>
          </p:cNvPr>
          <p:cNvSpPr txBox="1"/>
          <p:nvPr/>
        </p:nvSpPr>
        <p:spPr>
          <a:xfrm>
            <a:off x="165100" y="581915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层次遍历的结果就是 </a:t>
            </a:r>
            <a:r>
              <a:rPr lang="en-US" altLang="zh-CN" sz="2800" dirty="0">
                <a:latin typeface="宋体" panose="02010600030101010101" pitchFamily="2" charset="-122"/>
                <a:ea typeface="宋体" panose="02010600030101010101" pitchFamily="2" charset="-122"/>
              </a:rPr>
              <a:t>A B C D E F G</a:t>
            </a:r>
            <a:endParaRPr lang="zh-CN" altLang="en-US" sz="2800" dirty="0">
              <a:latin typeface="宋体" panose="02010600030101010101" pitchFamily="2" charset="-122"/>
              <a:ea typeface="宋体" panose="02010600030101010101" pitchFamily="2" charset="-122"/>
            </a:endParaRPr>
          </a:p>
        </p:txBody>
      </p:sp>
      <p:sp>
        <p:nvSpPr>
          <p:cNvPr id="20" name="箭头: 右 19">
            <a:extLst>
              <a:ext uri="{FF2B5EF4-FFF2-40B4-BE49-F238E27FC236}">
                <a16:creationId xmlns:a16="http://schemas.microsoft.com/office/drawing/2014/main" id="{A3C94066-AF5C-A61C-2763-B4ACCE6443DC}"/>
              </a:ext>
            </a:extLst>
          </p:cNvPr>
          <p:cNvSpPr/>
          <p:nvPr/>
        </p:nvSpPr>
        <p:spPr>
          <a:xfrm>
            <a:off x="3172445" y="2586091"/>
            <a:ext cx="906780"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E80A3C8-76E1-B100-69DA-854596824A36}"/>
              </a:ext>
            </a:extLst>
          </p:cNvPr>
          <p:cNvSpPr txBox="1"/>
          <p:nvPr/>
        </p:nvSpPr>
        <p:spPr>
          <a:xfrm>
            <a:off x="12255524"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先</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22" name="文本框 21">
            <a:extLst>
              <a:ext uri="{FF2B5EF4-FFF2-40B4-BE49-F238E27FC236}">
                <a16:creationId xmlns:a16="http://schemas.microsoft.com/office/drawing/2014/main" id="{88F234C8-BF68-D10B-4570-A9569FE321D8}"/>
              </a:ext>
            </a:extLst>
          </p:cNvPr>
          <p:cNvSpPr txBox="1"/>
          <p:nvPr/>
        </p:nvSpPr>
        <p:spPr>
          <a:xfrm>
            <a:off x="15779778"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中</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23" name="文本框 22">
            <a:extLst>
              <a:ext uri="{FF2B5EF4-FFF2-40B4-BE49-F238E27FC236}">
                <a16:creationId xmlns:a16="http://schemas.microsoft.com/office/drawing/2014/main" id="{18FFD85E-7642-622B-7740-203648E0B9F3}"/>
              </a:ext>
            </a:extLst>
          </p:cNvPr>
          <p:cNvSpPr txBox="1"/>
          <p:nvPr/>
        </p:nvSpPr>
        <p:spPr>
          <a:xfrm>
            <a:off x="19320007"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后</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Tree>
    <p:extLst>
      <p:ext uri="{BB962C8B-B14F-4D97-AF65-F5344CB8AC3E}">
        <p14:creationId xmlns:p14="http://schemas.microsoft.com/office/powerpoint/2010/main" val="612336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1" nodeType="clickEffect">
                                  <p:stCondLst>
                                    <p:cond delay="0"/>
                                  </p:stCondLst>
                                  <p:childTnLst>
                                    <p:animMotion origin="layout" path="M 3.125E-6 -4.44444E-6 L 3.125E-6 0.00024 C 0.025 -0.00046 0.05 -0.00185 0.075 -0.00138 C 0.11198 -0.00046 0.1108 -0.00046 0.13203 0.00417 C 0.13893 0.00255 0.13606 0.00278 0.14062 0.00278 L -0.06094 0.14584 L 0.07187 0.14584 L 0.19596 0.14584 L -0.11953 0.28473 L 0.04687 0.28635 L 0.11953 0.28635 L 0.16406 0.28334 L 0.24218 0.28056 L 0.24062 0.28334 " pathEditMode="relative" rAng="0" ptsTypes="AAAAAAAAAAAAAA">
                                      <p:cBhvr>
                                        <p:cTn id="72" dur="8000" fill="hold"/>
                                        <p:tgtEl>
                                          <p:spTgt spid="20"/>
                                        </p:tgtEl>
                                        <p:attrNameLst>
                                          <p:attrName>ppt_x</p:attrName>
                                          <p:attrName>ppt_y</p:attrName>
                                        </p:attrNameLst>
                                      </p:cBhvr>
                                      <p:rCtr x="6133" y="14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animBg="1"/>
      <p:bldP spid="7" grpId="0" animBg="1"/>
      <p:bldP spid="8" grpId="0" animBg="1"/>
      <p:bldP spid="9" grpId="0" animBg="1"/>
      <p:bldP spid="10" grpId="0" animBg="1"/>
      <p:bldP spid="11" grpId="0" animBg="1"/>
      <p:bldP spid="12" grpId="0" animBg="1"/>
      <p:bldP spid="19" grpId="0"/>
      <p:bldP spid="20" grpId="0" animBg="1"/>
      <p:bldP spid="2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1091-524E-787B-6782-7E65A3A0940C}"/>
            </a:ext>
          </a:extLst>
        </p:cNvPr>
        <p:cNvGrpSpPr/>
        <p:nvPr/>
      </p:nvGrpSpPr>
      <p:grpSpPr>
        <a:xfrm>
          <a:off x="0" y="0"/>
          <a:ext cx="0" cy="0"/>
          <a:chOff x="0" y="0"/>
          <a:chExt cx="0" cy="0"/>
        </a:xfrm>
      </p:grpSpPr>
      <p:sp>
        <p:nvSpPr>
          <p:cNvPr id="10" name="矩形: 圆角 9">
            <a:extLst>
              <a:ext uri="{FF2B5EF4-FFF2-40B4-BE49-F238E27FC236}">
                <a16:creationId xmlns:a16="http://schemas.microsoft.com/office/drawing/2014/main" id="{6EAD2974-C054-D557-40A5-07BC5759F69E}"/>
              </a:ext>
            </a:extLst>
          </p:cNvPr>
          <p:cNvSpPr/>
          <p:nvPr/>
        </p:nvSpPr>
        <p:spPr>
          <a:xfrm>
            <a:off x="1526081" y="29101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2" name="矩形: 圆角 11">
            <a:extLst>
              <a:ext uri="{FF2B5EF4-FFF2-40B4-BE49-F238E27FC236}">
                <a16:creationId xmlns:a16="http://schemas.microsoft.com/office/drawing/2014/main" id="{ECD91632-3A91-8DAC-3808-375014167A4F}"/>
              </a:ext>
            </a:extLst>
          </p:cNvPr>
          <p:cNvSpPr/>
          <p:nvPr/>
        </p:nvSpPr>
        <p:spPr>
          <a:xfrm>
            <a:off x="4952802"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5" name="矩形: 圆角 14">
            <a:extLst>
              <a:ext uri="{FF2B5EF4-FFF2-40B4-BE49-F238E27FC236}">
                <a16:creationId xmlns:a16="http://schemas.microsoft.com/office/drawing/2014/main" id="{AA09AC92-EA88-DF69-9FE7-84BB835DA8EB}"/>
              </a:ext>
            </a:extLst>
          </p:cNvPr>
          <p:cNvSpPr/>
          <p:nvPr/>
        </p:nvSpPr>
        <p:spPr>
          <a:xfrm>
            <a:off x="8399946" y="29064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17" name="直接连接符 16">
            <a:extLst>
              <a:ext uri="{FF2B5EF4-FFF2-40B4-BE49-F238E27FC236}">
                <a16:creationId xmlns:a16="http://schemas.microsoft.com/office/drawing/2014/main" id="{A2D3C1D9-575A-8F23-9802-DFABBDFE9B47}"/>
              </a:ext>
            </a:extLst>
          </p:cNvPr>
          <p:cNvCxnSpPr>
            <a:cxnSpLocks/>
          </p:cNvCxnSpPr>
          <p:nvPr/>
        </p:nvCxnSpPr>
        <p:spPr>
          <a:xfrm>
            <a:off x="3717287" y="3428999"/>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3675A65-E037-0ACA-831E-87EF8FF520E0}"/>
              </a:ext>
            </a:extLst>
          </p:cNvPr>
          <p:cNvCxnSpPr>
            <a:cxnSpLocks/>
          </p:cNvCxnSpPr>
          <p:nvPr/>
        </p:nvCxnSpPr>
        <p:spPr>
          <a:xfrm>
            <a:off x="7172325" y="3424237"/>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箭头: 下 1">
            <a:extLst>
              <a:ext uri="{FF2B5EF4-FFF2-40B4-BE49-F238E27FC236}">
                <a16:creationId xmlns:a16="http://schemas.microsoft.com/office/drawing/2014/main" id="{D35D4BA6-9B56-F989-DFBE-132AFE49B859}"/>
              </a:ext>
            </a:extLst>
          </p:cNvPr>
          <p:cNvSpPr/>
          <p:nvPr/>
        </p:nvSpPr>
        <p:spPr>
          <a:xfrm rot="19771677">
            <a:off x="-1136691" y="-531952"/>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3">
            <a:extLst>
              <a:ext uri="{FF2B5EF4-FFF2-40B4-BE49-F238E27FC236}">
                <a16:creationId xmlns:a16="http://schemas.microsoft.com/office/drawing/2014/main" id="{194DF648-A912-5E8A-8831-6630FEEF02B3}"/>
              </a:ext>
            </a:extLst>
          </p:cNvPr>
          <p:cNvSpPr/>
          <p:nvPr/>
        </p:nvSpPr>
        <p:spPr>
          <a:xfrm rot="1453145">
            <a:off x="12429588" y="-944988"/>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AF20620-9050-850F-1DA0-8C1C921246A8}"/>
              </a:ext>
            </a:extLst>
          </p:cNvPr>
          <p:cNvSpPr txBox="1"/>
          <p:nvPr/>
        </p:nvSpPr>
        <p:spPr>
          <a:xfrm>
            <a:off x="-1819639" y="-1318897"/>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头节点</a:t>
            </a:r>
          </a:p>
        </p:txBody>
      </p:sp>
      <p:sp>
        <p:nvSpPr>
          <p:cNvPr id="6" name="文本框 5">
            <a:extLst>
              <a:ext uri="{FF2B5EF4-FFF2-40B4-BE49-F238E27FC236}">
                <a16:creationId xmlns:a16="http://schemas.microsoft.com/office/drawing/2014/main" id="{03104D66-4D11-1800-67FF-878E4DBAE926}"/>
              </a:ext>
            </a:extLst>
          </p:cNvPr>
          <p:cNvSpPr txBox="1"/>
          <p:nvPr/>
        </p:nvSpPr>
        <p:spPr>
          <a:xfrm>
            <a:off x="12192000" y="-1727153"/>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尾节点</a:t>
            </a:r>
          </a:p>
        </p:txBody>
      </p:sp>
      <p:sp>
        <p:nvSpPr>
          <p:cNvPr id="13" name="矩形: 圆角 12">
            <a:extLst>
              <a:ext uri="{FF2B5EF4-FFF2-40B4-BE49-F238E27FC236}">
                <a16:creationId xmlns:a16="http://schemas.microsoft.com/office/drawing/2014/main" id="{0A31FF17-6601-449E-129D-DE3469287C9C}"/>
              </a:ext>
            </a:extLst>
          </p:cNvPr>
          <p:cNvSpPr/>
          <p:nvPr/>
        </p:nvSpPr>
        <p:spPr>
          <a:xfrm>
            <a:off x="4916276" y="7752445"/>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90736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FD6EC-4D35-8948-93DE-B9B30E3DFEF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6A1BC88-49E2-C7F5-2EBF-4498F2A862EA}"/>
              </a:ext>
            </a:extLst>
          </p:cNvPr>
          <p:cNvSpPr txBox="1"/>
          <p:nvPr/>
        </p:nvSpPr>
        <p:spPr>
          <a:xfrm>
            <a:off x="165100" y="-2832100"/>
            <a:ext cx="175798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层次遍历</a:t>
            </a:r>
          </a:p>
        </p:txBody>
      </p:sp>
      <p:sp>
        <p:nvSpPr>
          <p:cNvPr id="2" name="文本框 1">
            <a:extLst>
              <a:ext uri="{FF2B5EF4-FFF2-40B4-BE49-F238E27FC236}">
                <a16:creationId xmlns:a16="http://schemas.microsoft.com/office/drawing/2014/main" id="{C0E9951B-99CD-421B-1980-CC6C0358A4A6}"/>
              </a:ext>
            </a:extLst>
          </p:cNvPr>
          <p:cNvSpPr txBox="1"/>
          <p:nvPr/>
        </p:nvSpPr>
        <p:spPr>
          <a:xfrm>
            <a:off x="165100" y="-2308880"/>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还记得刚才说到的完全二叉树吗？</a:t>
            </a:r>
          </a:p>
        </p:txBody>
      </p:sp>
      <p:sp>
        <p:nvSpPr>
          <p:cNvPr id="4" name="文本框 3">
            <a:extLst>
              <a:ext uri="{FF2B5EF4-FFF2-40B4-BE49-F238E27FC236}">
                <a16:creationId xmlns:a16="http://schemas.microsoft.com/office/drawing/2014/main" id="{4B4A5C26-FD11-B1FE-1C17-8BBA1641B58D}"/>
              </a:ext>
            </a:extLst>
          </p:cNvPr>
          <p:cNvSpPr txBox="1"/>
          <p:nvPr/>
        </p:nvSpPr>
        <p:spPr>
          <a:xfrm>
            <a:off x="165100" y="-1785660"/>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从上到下，从左到右依次填补</a:t>
            </a:r>
          </a:p>
        </p:txBody>
      </p:sp>
      <p:sp>
        <p:nvSpPr>
          <p:cNvPr id="5" name="文本框 4">
            <a:extLst>
              <a:ext uri="{FF2B5EF4-FFF2-40B4-BE49-F238E27FC236}">
                <a16:creationId xmlns:a16="http://schemas.microsoft.com/office/drawing/2014/main" id="{1D2209D3-9C3A-D6E7-26E2-2235A39B6E8D}"/>
              </a:ext>
            </a:extLst>
          </p:cNvPr>
          <p:cNvSpPr txBox="1"/>
          <p:nvPr/>
        </p:nvSpPr>
        <p:spPr>
          <a:xfrm>
            <a:off x="165100" y="-1262440"/>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层次遍历就是这样，从上到下，从左到右依次遍历</a:t>
            </a:r>
          </a:p>
        </p:txBody>
      </p:sp>
      <p:sp>
        <p:nvSpPr>
          <p:cNvPr id="6" name="椭圆 5">
            <a:extLst>
              <a:ext uri="{FF2B5EF4-FFF2-40B4-BE49-F238E27FC236}">
                <a16:creationId xmlns:a16="http://schemas.microsoft.com/office/drawing/2014/main" id="{64468B88-3165-8BCF-D74B-2FBA52C2E379}"/>
              </a:ext>
            </a:extLst>
          </p:cNvPr>
          <p:cNvSpPr/>
          <p:nvPr/>
        </p:nvSpPr>
        <p:spPr>
          <a:xfrm>
            <a:off x="5611344" y="315778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603A884E-6476-E742-A1CE-04F5162978EC}"/>
              </a:ext>
            </a:extLst>
          </p:cNvPr>
          <p:cNvSpPr/>
          <p:nvPr/>
        </p:nvSpPr>
        <p:spPr>
          <a:xfrm>
            <a:off x="4880357" y="40995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6F7110BB-D657-1DFC-5081-75B3E3A03F6B}"/>
              </a:ext>
            </a:extLst>
          </p:cNvPr>
          <p:cNvSpPr/>
          <p:nvPr/>
        </p:nvSpPr>
        <p:spPr>
          <a:xfrm>
            <a:off x="6342339" y="409951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F421D275-B136-B654-2E18-7E27865B15C5}"/>
              </a:ext>
            </a:extLst>
          </p:cNvPr>
          <p:cNvSpPr/>
          <p:nvPr/>
        </p:nvSpPr>
        <p:spPr>
          <a:xfrm>
            <a:off x="4430357" y="505409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845298D6-4F93-0F65-4C94-18BF97B79A1B}"/>
              </a:ext>
            </a:extLst>
          </p:cNvPr>
          <p:cNvSpPr/>
          <p:nvPr/>
        </p:nvSpPr>
        <p:spPr>
          <a:xfrm>
            <a:off x="5330357" y="505409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030AD16B-C738-6058-CFA2-10CF20086F42}"/>
              </a:ext>
            </a:extLst>
          </p:cNvPr>
          <p:cNvSpPr/>
          <p:nvPr/>
        </p:nvSpPr>
        <p:spPr>
          <a:xfrm>
            <a:off x="5892339" y="505409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9D2CFD3A-3C3E-BB22-FC3B-6FA9F9B41E8B}"/>
              </a:ext>
            </a:extLst>
          </p:cNvPr>
          <p:cNvSpPr/>
          <p:nvPr/>
        </p:nvSpPr>
        <p:spPr>
          <a:xfrm>
            <a:off x="6792339" y="505049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45CB874A-6721-5DC6-EDE1-1B828770A8D4}"/>
              </a:ext>
            </a:extLst>
          </p:cNvPr>
          <p:cNvCxnSpPr>
            <a:cxnSpLocks/>
          </p:cNvCxnSpPr>
          <p:nvPr/>
        </p:nvCxnSpPr>
        <p:spPr>
          <a:xfrm flipH="1">
            <a:off x="5234541" y="369528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948DE72-30B9-2AE3-B3A9-3373212425E1}"/>
              </a:ext>
            </a:extLst>
          </p:cNvPr>
          <p:cNvCxnSpPr>
            <a:cxnSpLocks/>
          </p:cNvCxnSpPr>
          <p:nvPr/>
        </p:nvCxnSpPr>
        <p:spPr>
          <a:xfrm>
            <a:off x="6121103" y="368712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0F1F0CE-4800-D619-8357-DEB27D026FD7}"/>
              </a:ext>
            </a:extLst>
          </p:cNvPr>
          <p:cNvCxnSpPr>
            <a:cxnSpLocks/>
          </p:cNvCxnSpPr>
          <p:nvPr/>
        </p:nvCxnSpPr>
        <p:spPr>
          <a:xfrm>
            <a:off x="6726831" y="454951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18EFD04-D8AD-11BA-6696-51878F14F883}"/>
              </a:ext>
            </a:extLst>
          </p:cNvPr>
          <p:cNvCxnSpPr>
            <a:cxnSpLocks/>
          </p:cNvCxnSpPr>
          <p:nvPr/>
        </p:nvCxnSpPr>
        <p:spPr>
          <a:xfrm flipH="1">
            <a:off x="6230357" y="454951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AFDF2A3-DA03-54B4-5C00-15A2EF584D57}"/>
              </a:ext>
            </a:extLst>
          </p:cNvPr>
          <p:cNvCxnSpPr>
            <a:cxnSpLocks/>
          </p:cNvCxnSpPr>
          <p:nvPr/>
        </p:nvCxnSpPr>
        <p:spPr>
          <a:xfrm flipH="1">
            <a:off x="4755810" y="457821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96E6FC7-3032-34F5-1274-0B94261DFFA6}"/>
              </a:ext>
            </a:extLst>
          </p:cNvPr>
          <p:cNvCxnSpPr>
            <a:cxnSpLocks/>
          </p:cNvCxnSpPr>
          <p:nvPr/>
        </p:nvCxnSpPr>
        <p:spPr>
          <a:xfrm>
            <a:off x="5252284" y="457821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89AB3EB-98E4-218D-45E9-0C969FE5626A}"/>
              </a:ext>
            </a:extLst>
          </p:cNvPr>
          <p:cNvSpPr txBox="1"/>
          <p:nvPr/>
        </p:nvSpPr>
        <p:spPr>
          <a:xfrm>
            <a:off x="165100" y="7895609"/>
            <a:ext cx="114385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层次遍历的结果就是 </a:t>
            </a:r>
            <a:r>
              <a:rPr lang="en-US" altLang="zh-CN" sz="2800" dirty="0">
                <a:latin typeface="宋体" panose="02010600030101010101" pitchFamily="2" charset="-122"/>
                <a:ea typeface="宋体" panose="02010600030101010101" pitchFamily="2" charset="-122"/>
              </a:rPr>
              <a:t>A B C D E F G</a:t>
            </a:r>
            <a:endParaRPr lang="zh-CN" altLang="en-US" sz="2800" dirty="0">
              <a:latin typeface="宋体" panose="02010600030101010101" pitchFamily="2" charset="-122"/>
              <a:ea typeface="宋体" panose="02010600030101010101" pitchFamily="2" charset="-122"/>
            </a:endParaRPr>
          </a:p>
        </p:txBody>
      </p:sp>
      <p:sp>
        <p:nvSpPr>
          <p:cNvPr id="20" name="箭头: 右 19">
            <a:extLst>
              <a:ext uri="{FF2B5EF4-FFF2-40B4-BE49-F238E27FC236}">
                <a16:creationId xmlns:a16="http://schemas.microsoft.com/office/drawing/2014/main" id="{58771381-F91A-E8BF-124E-6551A3038EBD}"/>
              </a:ext>
            </a:extLst>
          </p:cNvPr>
          <p:cNvSpPr/>
          <p:nvPr/>
        </p:nvSpPr>
        <p:spPr>
          <a:xfrm>
            <a:off x="-1016856" y="2038256"/>
            <a:ext cx="906780"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C04D16A-43FA-91AF-2DF9-7B79E908A452}"/>
              </a:ext>
            </a:extLst>
          </p:cNvPr>
          <p:cNvSpPr txBox="1"/>
          <p:nvPr/>
        </p:nvSpPr>
        <p:spPr>
          <a:xfrm>
            <a:off x="-110076"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先</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22" name="文本框 21">
            <a:extLst>
              <a:ext uri="{FF2B5EF4-FFF2-40B4-BE49-F238E27FC236}">
                <a16:creationId xmlns:a16="http://schemas.microsoft.com/office/drawing/2014/main" id="{2DB2FFB5-AC62-F07F-D033-BBBBC2C1A7B2}"/>
              </a:ext>
            </a:extLst>
          </p:cNvPr>
          <p:cNvSpPr txBox="1"/>
          <p:nvPr/>
        </p:nvSpPr>
        <p:spPr>
          <a:xfrm>
            <a:off x="15779778"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中</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23" name="文本框 22">
            <a:extLst>
              <a:ext uri="{FF2B5EF4-FFF2-40B4-BE49-F238E27FC236}">
                <a16:creationId xmlns:a16="http://schemas.microsoft.com/office/drawing/2014/main" id="{2E001E51-43B8-A5CE-7079-5FC1D441983D}"/>
              </a:ext>
            </a:extLst>
          </p:cNvPr>
          <p:cNvSpPr txBox="1"/>
          <p:nvPr/>
        </p:nvSpPr>
        <p:spPr>
          <a:xfrm>
            <a:off x="19320007"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后</a:t>
            </a:r>
            <a:br>
              <a:rPr lang="en-US" altLang="zh-CN" sz="9600" dirty="0">
                <a:latin typeface="华文行楷" panose="02010800040101010101" pitchFamily="2" charset="-122"/>
                <a:ea typeface="华文行楷" panose="02010800040101010101" pitchFamily="2" charset="-122"/>
              </a:rPr>
            </a:br>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24" name="文本框 23">
            <a:extLst>
              <a:ext uri="{FF2B5EF4-FFF2-40B4-BE49-F238E27FC236}">
                <a16:creationId xmlns:a16="http://schemas.microsoft.com/office/drawing/2014/main" id="{6DC13ADD-1992-4178-687D-87BDB92727C6}"/>
              </a:ext>
            </a:extLst>
          </p:cNvPr>
          <p:cNvSpPr txBox="1"/>
          <p:nvPr/>
        </p:nvSpPr>
        <p:spPr>
          <a:xfrm>
            <a:off x="1503874" y="203348"/>
            <a:ext cx="626979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先序遍历其中其实隐藏了一个字</a:t>
            </a:r>
          </a:p>
        </p:txBody>
      </p:sp>
      <p:sp>
        <p:nvSpPr>
          <p:cNvPr id="25" name="文本框 24">
            <a:extLst>
              <a:ext uri="{FF2B5EF4-FFF2-40B4-BE49-F238E27FC236}">
                <a16:creationId xmlns:a16="http://schemas.microsoft.com/office/drawing/2014/main" id="{AF4EB621-4E16-9502-BDEB-89EFD55B7056}"/>
              </a:ext>
            </a:extLst>
          </p:cNvPr>
          <p:cNvSpPr txBox="1"/>
          <p:nvPr/>
        </p:nvSpPr>
        <p:spPr>
          <a:xfrm>
            <a:off x="1503873" y="726568"/>
            <a:ext cx="626979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先（根）序遍历</a:t>
            </a:r>
          </a:p>
        </p:txBody>
      </p:sp>
      <p:sp>
        <p:nvSpPr>
          <p:cNvPr id="26" name="文本框 25">
            <a:extLst>
              <a:ext uri="{FF2B5EF4-FFF2-40B4-BE49-F238E27FC236}">
                <a16:creationId xmlns:a16="http://schemas.microsoft.com/office/drawing/2014/main" id="{12B74958-3DDB-37BC-0FAA-0EA31FF8BAB5}"/>
              </a:ext>
            </a:extLst>
          </p:cNvPr>
          <p:cNvSpPr txBox="1"/>
          <p:nvPr/>
        </p:nvSpPr>
        <p:spPr>
          <a:xfrm>
            <a:off x="1503873" y="1249788"/>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27" name="文本框 26">
            <a:extLst>
              <a:ext uri="{FF2B5EF4-FFF2-40B4-BE49-F238E27FC236}">
                <a16:creationId xmlns:a16="http://schemas.microsoft.com/office/drawing/2014/main" id="{BE7E33A6-9AAE-3077-0BD4-A8D3FC8FC39D}"/>
              </a:ext>
            </a:extLst>
          </p:cNvPr>
          <p:cNvSpPr txBox="1"/>
          <p:nvPr/>
        </p:nvSpPr>
        <p:spPr>
          <a:xfrm>
            <a:off x="1503872" y="1819886"/>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让我们看一下它是如何遍历的</a:t>
            </a:r>
          </a:p>
        </p:txBody>
      </p:sp>
    </p:spTree>
    <p:extLst>
      <p:ext uri="{BB962C8B-B14F-4D97-AF65-F5344CB8AC3E}">
        <p14:creationId xmlns:p14="http://schemas.microsoft.com/office/powerpoint/2010/main" val="337680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04F52-AC91-D95C-2D60-154C2541D645}"/>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F766C330-5BEC-A0F9-A3A4-E526440B2CB0}"/>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B5E7768B-C412-8008-F5FE-2968E9EAB42E}"/>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F0F1F5DF-4A07-5796-47FA-041B93BEB097}"/>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973B2611-0E5E-C236-84AD-EED86C0C0C45}"/>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5DD81849-ED01-590B-D156-2937E20D1352}"/>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A954F7F3-59FE-E618-C7EA-52E2EC3373F5}"/>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40EC3FDB-DF66-3CFA-666B-202AE71C9C48}"/>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EAE6A356-FBA6-DAF0-1948-6669343C22CC}"/>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DFFFA5C-E288-4300-5FFB-F4C8FD65220A}"/>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14DDEE5-54D8-ACB7-CD8B-43FFFABA2693}"/>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2D39780-0E7F-D331-E869-5137C4F7E37D}"/>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6454481-F341-B770-6289-1083ACFD5ED8}"/>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618D0C3-1E7E-8EBB-3B65-1D5C35FC6249}"/>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035948E-7278-1B1F-6167-EADC3C8DD69F}"/>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E864345A-42F2-26A4-507E-97DDA896254D}"/>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28" name="矩形: 圆角 27">
            <a:extLst>
              <a:ext uri="{FF2B5EF4-FFF2-40B4-BE49-F238E27FC236}">
                <a16:creationId xmlns:a16="http://schemas.microsoft.com/office/drawing/2014/main" id="{33F48F23-06B4-BC86-A5D6-D957E593D3B1}"/>
              </a:ext>
            </a:extLst>
          </p:cNvPr>
          <p:cNvSpPr/>
          <p:nvPr/>
        </p:nvSpPr>
        <p:spPr>
          <a:xfrm>
            <a:off x="4688114" y="1349829"/>
            <a:ext cx="2340638"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E338F54D-9866-3CF4-FF8A-1AF372CFDCEB}"/>
              </a:ext>
            </a:extLst>
          </p:cNvPr>
          <p:cNvSpPr/>
          <p:nvPr/>
        </p:nvSpPr>
        <p:spPr>
          <a:xfrm rot="796444">
            <a:off x="3440742" y="1666888"/>
            <a:ext cx="1050412" cy="6050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C105929D-9CED-14A5-5031-B145C2895194}"/>
              </a:ext>
            </a:extLst>
          </p:cNvPr>
          <p:cNvSpPr txBox="1"/>
          <p:nvPr/>
        </p:nvSpPr>
        <p:spPr>
          <a:xfrm>
            <a:off x="227309" y="1045902"/>
            <a:ext cx="3837673" cy="946971"/>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我们可以把每一次操作化简为一个子树</a:t>
            </a:r>
          </a:p>
        </p:txBody>
      </p:sp>
      <p:sp>
        <p:nvSpPr>
          <p:cNvPr id="32" name="箭头: 左 31">
            <a:extLst>
              <a:ext uri="{FF2B5EF4-FFF2-40B4-BE49-F238E27FC236}">
                <a16:creationId xmlns:a16="http://schemas.microsoft.com/office/drawing/2014/main" id="{7F0AF93E-D051-E8FF-09CF-28E3AB073862}"/>
              </a:ext>
            </a:extLst>
          </p:cNvPr>
          <p:cNvSpPr/>
          <p:nvPr/>
        </p:nvSpPr>
        <p:spPr>
          <a:xfrm rot="21251517">
            <a:off x="6296271" y="1287271"/>
            <a:ext cx="1257568" cy="68156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389D7DC8-BEA6-910C-2AAA-5482A05D789B}"/>
              </a:ext>
            </a:extLst>
          </p:cNvPr>
          <p:cNvSpPr txBox="1"/>
          <p:nvPr/>
        </p:nvSpPr>
        <p:spPr>
          <a:xfrm>
            <a:off x="7704587" y="1018967"/>
            <a:ext cx="553979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在这个子树中的根节点是</a:t>
            </a:r>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6C5E80F5-CFD5-FFC4-4ADF-67073B09CEEC}"/>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6CB8E363-C779-21B7-0939-288308EE6DED}"/>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36" name="箭头: 左 35">
            <a:extLst>
              <a:ext uri="{FF2B5EF4-FFF2-40B4-BE49-F238E27FC236}">
                <a16:creationId xmlns:a16="http://schemas.microsoft.com/office/drawing/2014/main" id="{AC761D18-A878-1748-7C7A-0F00D5AAF30D}"/>
              </a:ext>
            </a:extLst>
          </p:cNvPr>
          <p:cNvSpPr/>
          <p:nvPr/>
        </p:nvSpPr>
        <p:spPr>
          <a:xfrm rot="5400000">
            <a:off x="9366279" y="1642265"/>
            <a:ext cx="523221" cy="68156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16E83778-143D-547B-3296-4AEC5B1C86AE}"/>
              </a:ext>
            </a:extLst>
          </p:cNvPr>
          <p:cNvSpPr txBox="1"/>
          <p:nvPr/>
        </p:nvSpPr>
        <p:spPr>
          <a:xfrm>
            <a:off x="7766166" y="2392938"/>
            <a:ext cx="4313243"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这个子树的根节点遍历完了然后再来看这个子树的左孩子节点</a:t>
            </a:r>
          </a:p>
        </p:txBody>
      </p:sp>
      <p:sp>
        <p:nvSpPr>
          <p:cNvPr id="38" name="箭头: 右 37">
            <a:extLst>
              <a:ext uri="{FF2B5EF4-FFF2-40B4-BE49-F238E27FC236}">
                <a16:creationId xmlns:a16="http://schemas.microsoft.com/office/drawing/2014/main" id="{DD773BEC-7395-D13C-35F5-2DBE1CD44035}"/>
              </a:ext>
            </a:extLst>
          </p:cNvPr>
          <p:cNvSpPr/>
          <p:nvPr/>
        </p:nvSpPr>
        <p:spPr>
          <a:xfrm rot="21133430">
            <a:off x="4016152" y="2582919"/>
            <a:ext cx="785741" cy="45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9A13C87-5151-FCCE-1040-F7852AF2F9AD}"/>
              </a:ext>
            </a:extLst>
          </p:cNvPr>
          <p:cNvSpPr txBox="1"/>
          <p:nvPr/>
        </p:nvSpPr>
        <p:spPr>
          <a:xfrm>
            <a:off x="206363" y="2654942"/>
            <a:ext cx="3837673"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这个子树有左孩子节点</a:t>
            </a:r>
          </a:p>
        </p:txBody>
      </p:sp>
      <p:sp>
        <p:nvSpPr>
          <p:cNvPr id="41" name="箭头: 左 40">
            <a:extLst>
              <a:ext uri="{FF2B5EF4-FFF2-40B4-BE49-F238E27FC236}">
                <a16:creationId xmlns:a16="http://schemas.microsoft.com/office/drawing/2014/main" id="{E6EE892D-EF81-F13F-BC81-23477A583C52}"/>
              </a:ext>
            </a:extLst>
          </p:cNvPr>
          <p:cNvSpPr/>
          <p:nvPr/>
        </p:nvSpPr>
        <p:spPr>
          <a:xfrm rot="5400000">
            <a:off x="1852336" y="3216056"/>
            <a:ext cx="523221" cy="68156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E405DCCA-C8FF-5707-6ACA-ABFE80FA6E26}"/>
              </a:ext>
            </a:extLst>
          </p:cNvPr>
          <p:cNvSpPr txBox="1"/>
          <p:nvPr/>
        </p:nvSpPr>
        <p:spPr>
          <a:xfrm>
            <a:off x="252223" y="3966729"/>
            <a:ext cx="431324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以这个左孩子节点为新的根节点构建新的子树</a:t>
            </a:r>
          </a:p>
        </p:txBody>
      </p:sp>
    </p:spTree>
    <p:extLst>
      <p:ext uri="{BB962C8B-B14F-4D97-AF65-F5344CB8AC3E}">
        <p14:creationId xmlns:p14="http://schemas.microsoft.com/office/powerpoint/2010/main" val="359313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2" grpId="0" animBg="1"/>
      <p:bldP spid="33" grpId="0"/>
      <p:bldP spid="34" grpId="0"/>
      <p:bldP spid="35" grpId="0"/>
      <p:bldP spid="36" grpId="0" animBg="1"/>
      <p:bldP spid="37" grpId="0"/>
      <p:bldP spid="38" grpId="0" animBg="1"/>
      <p:bldP spid="39" grpId="0"/>
      <p:bldP spid="41" grpId="0" animBg="1"/>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F57F2-1307-1240-904A-DA2FE2350E31}"/>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238B8FBB-F41F-C1D0-D2C6-2B8B43DA0E86}"/>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3D3364BD-4362-DEBF-2C9F-927D06B6544F}"/>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FAE49F27-EE39-880B-950D-0928BEC594A1}"/>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2F066B16-C1DA-BC43-FAE2-F40570E26D50}"/>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0130F5A7-8569-9F99-0A60-E3FC15030826}"/>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640D33B7-9BD0-F948-901E-BDB34D0AE531}"/>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D9B351EF-9E37-EB1A-1924-429161CAC54E}"/>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5CD8FFAE-B9FE-F6B5-D38D-A843CFB7A1A4}"/>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F420EC7-3FA2-60AE-ED7E-2AB87421C5CD}"/>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7DF8963-0AD5-166C-69EB-439F96E83CD7}"/>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3F73F4D-7ADE-871A-9197-6A140815A1B6}"/>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71DE4D0-27DE-66E5-3655-A6FBCD71761F}"/>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26BA647-E682-54FA-441C-8FD226D62B2B}"/>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156108A-31A4-298F-BDE7-CD844B2130EA}"/>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90916C61-B1EC-869A-64F6-7429516E9EBF}"/>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28" name="矩形: 圆角 27">
            <a:extLst>
              <a:ext uri="{FF2B5EF4-FFF2-40B4-BE49-F238E27FC236}">
                <a16:creationId xmlns:a16="http://schemas.microsoft.com/office/drawing/2014/main" id="{A7C219CF-77E9-8345-53DB-80BC6A652391}"/>
              </a:ext>
            </a:extLst>
          </p:cNvPr>
          <p:cNvSpPr/>
          <p:nvPr/>
        </p:nvSpPr>
        <p:spPr>
          <a:xfrm>
            <a:off x="4340887" y="2341698"/>
            <a:ext cx="1548647"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D3D752A-0CA1-B22D-3523-5C605F192C87}"/>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FCB7BF73-9B3C-E3D1-00A1-51FD064E4A2C}"/>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ED382CA1-6E2D-A5F9-C41F-5349BF870EB4}"/>
              </a:ext>
            </a:extLst>
          </p:cNvPr>
          <p:cNvSpPr txBox="1"/>
          <p:nvPr/>
        </p:nvSpPr>
        <p:spPr>
          <a:xfrm>
            <a:off x="92566" y="860671"/>
            <a:ext cx="431324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以这个左孩子节点为新的根节点构建新的子树</a:t>
            </a:r>
          </a:p>
        </p:txBody>
      </p:sp>
      <p:sp>
        <p:nvSpPr>
          <p:cNvPr id="3" name="箭头: 右 2">
            <a:extLst>
              <a:ext uri="{FF2B5EF4-FFF2-40B4-BE49-F238E27FC236}">
                <a16:creationId xmlns:a16="http://schemas.microsoft.com/office/drawing/2014/main" id="{0B3DA29D-894F-7669-0299-7EED597617BB}"/>
              </a:ext>
            </a:extLst>
          </p:cNvPr>
          <p:cNvSpPr/>
          <p:nvPr/>
        </p:nvSpPr>
        <p:spPr>
          <a:xfrm rot="213529">
            <a:off x="3736866" y="2401759"/>
            <a:ext cx="1050412" cy="6050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8294F57-0ACB-5F93-31A4-2D4AD1D3A0C3}"/>
              </a:ext>
            </a:extLst>
          </p:cNvPr>
          <p:cNvSpPr txBox="1"/>
          <p:nvPr/>
        </p:nvSpPr>
        <p:spPr>
          <a:xfrm>
            <a:off x="436800" y="1937102"/>
            <a:ext cx="3079503"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然后对这个新的子树在进行遍历，先根节点</a:t>
            </a:r>
          </a:p>
        </p:txBody>
      </p:sp>
      <p:sp>
        <p:nvSpPr>
          <p:cNvPr id="5" name="文本框 4">
            <a:extLst>
              <a:ext uri="{FF2B5EF4-FFF2-40B4-BE49-F238E27FC236}">
                <a16:creationId xmlns:a16="http://schemas.microsoft.com/office/drawing/2014/main" id="{8B44804E-ACC1-78DE-925C-954DB6ABA482}"/>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B6550B70-FC28-AD38-2AF1-FC2C1752BC79}"/>
              </a:ext>
            </a:extLst>
          </p:cNvPr>
          <p:cNvSpPr txBox="1"/>
          <p:nvPr/>
        </p:nvSpPr>
        <p:spPr>
          <a:xfrm>
            <a:off x="7888603" y="1604666"/>
            <a:ext cx="3476083"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然后我们发现这个子树还有左孩子节点</a:t>
            </a:r>
          </a:p>
        </p:txBody>
      </p:sp>
      <p:sp>
        <p:nvSpPr>
          <p:cNvPr id="40" name="箭头: 右 39">
            <a:extLst>
              <a:ext uri="{FF2B5EF4-FFF2-40B4-BE49-F238E27FC236}">
                <a16:creationId xmlns:a16="http://schemas.microsoft.com/office/drawing/2014/main" id="{7F1EEB4B-0EE1-57B0-C03F-ABDF68453F6F}"/>
              </a:ext>
            </a:extLst>
          </p:cNvPr>
          <p:cNvSpPr/>
          <p:nvPr/>
        </p:nvSpPr>
        <p:spPr>
          <a:xfrm rot="20485901">
            <a:off x="3814012" y="3597672"/>
            <a:ext cx="628815" cy="6050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EE068033-C4C1-073D-E39F-D1DD48E4B35D}"/>
              </a:ext>
            </a:extLst>
          </p:cNvPr>
          <p:cNvSpPr txBox="1"/>
          <p:nvPr/>
        </p:nvSpPr>
        <p:spPr>
          <a:xfrm>
            <a:off x="3975372" y="4804612"/>
            <a:ext cx="714257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在以这个新子树的左孩子节点当作新新子树的根节点，在构建一个新新子树</a:t>
            </a:r>
          </a:p>
        </p:txBody>
      </p:sp>
    </p:spTree>
    <p:extLst>
      <p:ext uri="{BB962C8B-B14F-4D97-AF65-F5344CB8AC3E}">
        <p14:creationId xmlns:p14="http://schemas.microsoft.com/office/powerpoint/2010/main" val="462723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31" grpId="0"/>
      <p:bldP spid="40" grpId="0" animBg="1"/>
      <p:bldP spid="4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65ADD-97B9-46DA-FFA4-1DDC3DD8BB10}"/>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CD97E1FA-B993-ADC2-1185-4B667330B799}"/>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2C14146E-3085-CA20-3555-1A78974015CA}"/>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7D85285A-CBF9-DA1D-AB68-7D42FE371D86}"/>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34CA0530-9459-8D45-B85B-128A432C9306}"/>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6314B9FC-DB89-A338-49DA-7511072C1447}"/>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425150F2-4E9F-7B15-C9CD-E91105417824}"/>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AE63DC9F-4F08-95C8-6A63-BCA5D055766E}"/>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A57964C6-CF05-5EFB-E1EF-1FD9F2B29188}"/>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D7C4691-C7EA-316A-AAA6-12BF95275734}"/>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FC443B0-61C5-A3D7-79BB-D745D0CF525D}"/>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2B7F765-9FF5-31A6-F75F-F5548816B71A}"/>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797496D-02B9-B9ED-BFEE-B157DD110848}"/>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0A240FA-28A7-439C-99F2-922D8C164CC0}"/>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663EA7F-372C-0D7D-2CC5-463E58335C94}"/>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6403145F-C1F0-BC52-4085-2BC8DA985384}"/>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28" name="矩形: 圆角 27">
            <a:extLst>
              <a:ext uri="{FF2B5EF4-FFF2-40B4-BE49-F238E27FC236}">
                <a16:creationId xmlns:a16="http://schemas.microsoft.com/office/drawing/2014/main" id="{1D78E1DB-3012-2839-FC02-FDC38402C5C7}"/>
              </a:ext>
            </a:extLst>
          </p:cNvPr>
          <p:cNvSpPr/>
          <p:nvPr/>
        </p:nvSpPr>
        <p:spPr>
          <a:xfrm>
            <a:off x="4340888" y="3236686"/>
            <a:ext cx="714044" cy="832212"/>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A6102BC-1848-589E-C572-0A431BC66AA9}"/>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2FBA0715-C2BE-3A5F-B116-0A87A7C789A8}"/>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91A3C7E1-28D0-7A9F-64BE-3E271A217C68}"/>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43" name="文本框 42">
            <a:extLst>
              <a:ext uri="{FF2B5EF4-FFF2-40B4-BE49-F238E27FC236}">
                <a16:creationId xmlns:a16="http://schemas.microsoft.com/office/drawing/2014/main" id="{428D6A0B-AAC5-2808-34E8-5FEF95F94081}"/>
              </a:ext>
            </a:extLst>
          </p:cNvPr>
          <p:cNvSpPr txBox="1"/>
          <p:nvPr/>
        </p:nvSpPr>
        <p:spPr>
          <a:xfrm>
            <a:off x="0" y="769710"/>
            <a:ext cx="714257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在以这个新子树的左孩子节点当作新新子树的根节点，在构建一个新新子树</a:t>
            </a:r>
          </a:p>
        </p:txBody>
      </p:sp>
      <p:sp>
        <p:nvSpPr>
          <p:cNvPr id="19" name="箭头: 右 18">
            <a:extLst>
              <a:ext uri="{FF2B5EF4-FFF2-40B4-BE49-F238E27FC236}">
                <a16:creationId xmlns:a16="http://schemas.microsoft.com/office/drawing/2014/main" id="{AF85B3B4-FE2C-2394-A18A-998960CF3876}"/>
              </a:ext>
            </a:extLst>
          </p:cNvPr>
          <p:cNvSpPr/>
          <p:nvPr/>
        </p:nvSpPr>
        <p:spPr>
          <a:xfrm rot="213529">
            <a:off x="3539853" y="3235888"/>
            <a:ext cx="702069" cy="6050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36675D72-7F66-E8F1-1E55-BB91E53EBD92}"/>
              </a:ext>
            </a:extLst>
          </p:cNvPr>
          <p:cNvSpPr txBox="1"/>
          <p:nvPr/>
        </p:nvSpPr>
        <p:spPr>
          <a:xfrm>
            <a:off x="106591" y="2544368"/>
            <a:ext cx="3455934"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对这个子树进行遍历，先根节点</a:t>
            </a:r>
          </a:p>
        </p:txBody>
      </p:sp>
      <p:sp>
        <p:nvSpPr>
          <p:cNvPr id="23" name="文本框 22">
            <a:extLst>
              <a:ext uri="{FF2B5EF4-FFF2-40B4-BE49-F238E27FC236}">
                <a16:creationId xmlns:a16="http://schemas.microsoft.com/office/drawing/2014/main" id="{B5360BBD-6211-380F-A74A-AD88C8FD3A65}"/>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FBEE999C-B6B2-B3F0-C1CE-2CCBD3580A07}"/>
              </a:ext>
            </a:extLst>
          </p:cNvPr>
          <p:cNvSpPr txBox="1"/>
          <p:nvPr/>
        </p:nvSpPr>
        <p:spPr>
          <a:xfrm>
            <a:off x="5838840" y="4122346"/>
            <a:ext cx="606826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然后我们发现它没有左孩子和右孩子了，它是整个树结构的叶子节点！</a:t>
            </a:r>
          </a:p>
        </p:txBody>
      </p:sp>
      <p:sp>
        <p:nvSpPr>
          <p:cNvPr id="25" name="文本框 24">
            <a:extLst>
              <a:ext uri="{FF2B5EF4-FFF2-40B4-BE49-F238E27FC236}">
                <a16:creationId xmlns:a16="http://schemas.microsoft.com/office/drawing/2014/main" id="{3E548DC0-D3E3-A826-4FFE-B83AA45BB207}"/>
              </a:ext>
            </a:extLst>
          </p:cNvPr>
          <p:cNvSpPr txBox="1"/>
          <p:nvPr/>
        </p:nvSpPr>
        <p:spPr>
          <a:xfrm>
            <a:off x="5926995" y="5121871"/>
            <a:ext cx="606826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这个时候就要开始回溯，回到上一个子树</a:t>
            </a:r>
          </a:p>
        </p:txBody>
      </p:sp>
    </p:spTree>
    <p:extLst>
      <p:ext uri="{BB962C8B-B14F-4D97-AF65-F5344CB8AC3E}">
        <p14:creationId xmlns:p14="http://schemas.microsoft.com/office/powerpoint/2010/main" val="3814378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3" grpId="0"/>
      <p:bldP spid="24" grpId="0"/>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1EB97-2DBB-F3B5-F0A1-7B7F529A769C}"/>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91169DAD-5CA0-5006-9C79-EA7A64BFCBD0}"/>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A0BFFA93-FD85-D7C5-3C6A-313810FF9F3A}"/>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471E58E5-C4A7-9A39-190B-D731D795EC2E}"/>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5BC2BCB3-8F59-B11F-284C-F56B14002DB8}"/>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7C5B147A-9483-73E5-A970-62B8C70320E4}"/>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8677EED5-EAEE-ADC9-4203-B09016F2FFDC}"/>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A7D88AB1-A495-7089-B642-0D470606DB0E}"/>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71918383-90CA-31FE-5EF1-07F7342AF6C5}"/>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F5A5E2B-84F3-60ED-293F-D3BF29BA382C}"/>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0093048-FF6A-F045-0EB7-0D316405A11E}"/>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F8F48A-F641-C242-B571-A5CC4301C6F3}"/>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ECA5783-E920-B7B1-567D-B2B278192B7C}"/>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071F8C2-DD65-8024-5AFB-B1B15B9440BE}"/>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C7B7418-B3CB-0FAD-DAB5-E9DC2EEC3545}"/>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7FB11435-0477-B828-F235-C0F603FAF1DF}"/>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CD541AC8-E48C-D6C6-D6FC-F330BEFD0525}"/>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5DB9162A-D9B7-0CF6-DCB6-008E554BD570}"/>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F5EB8CC6-A06A-9C37-8172-341B82E8FF5E}"/>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EE67C5A9-8B4F-89E7-2006-AA4519F0353B}"/>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C35BEEDF-CE11-29B0-D51A-4D103D1D25E3}"/>
              </a:ext>
            </a:extLst>
          </p:cNvPr>
          <p:cNvSpPr txBox="1"/>
          <p:nvPr/>
        </p:nvSpPr>
        <p:spPr>
          <a:xfrm>
            <a:off x="27734" y="790281"/>
            <a:ext cx="6068266"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这个时候就要开始回溯，回到上一个子树</a:t>
            </a:r>
          </a:p>
        </p:txBody>
      </p:sp>
      <p:sp>
        <p:nvSpPr>
          <p:cNvPr id="2" name="矩形: 圆角 1">
            <a:extLst>
              <a:ext uri="{FF2B5EF4-FFF2-40B4-BE49-F238E27FC236}">
                <a16:creationId xmlns:a16="http://schemas.microsoft.com/office/drawing/2014/main" id="{30E7C8A4-B3EC-B3DB-3A3C-5214430086AF}"/>
              </a:ext>
            </a:extLst>
          </p:cNvPr>
          <p:cNvSpPr/>
          <p:nvPr/>
        </p:nvSpPr>
        <p:spPr>
          <a:xfrm>
            <a:off x="4340887" y="2341698"/>
            <a:ext cx="1548647"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a:extLst>
              <a:ext uri="{FF2B5EF4-FFF2-40B4-BE49-F238E27FC236}">
                <a16:creationId xmlns:a16="http://schemas.microsoft.com/office/drawing/2014/main" id="{04339265-809C-081E-51B9-DE9FEC7FD14A}"/>
              </a:ext>
            </a:extLst>
          </p:cNvPr>
          <p:cNvSpPr/>
          <p:nvPr/>
        </p:nvSpPr>
        <p:spPr>
          <a:xfrm rot="20398758">
            <a:off x="3551284" y="3703282"/>
            <a:ext cx="702069" cy="6050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59B0F8A-C8EF-03B9-65B8-3FC2B276DF63}"/>
              </a:ext>
            </a:extLst>
          </p:cNvPr>
          <p:cNvSpPr txBox="1"/>
          <p:nvPr/>
        </p:nvSpPr>
        <p:spPr>
          <a:xfrm>
            <a:off x="255190" y="4314573"/>
            <a:ext cx="430321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在这个子树中，根节点和左孩子节点都被遍历过了</a:t>
            </a:r>
          </a:p>
        </p:txBody>
      </p:sp>
      <p:sp>
        <p:nvSpPr>
          <p:cNvPr id="22" name="文本框 21">
            <a:extLst>
              <a:ext uri="{FF2B5EF4-FFF2-40B4-BE49-F238E27FC236}">
                <a16:creationId xmlns:a16="http://schemas.microsoft.com/office/drawing/2014/main" id="{4026AD0F-F590-D5AD-CF0E-6006130EBA72}"/>
              </a:ext>
            </a:extLst>
          </p:cNvPr>
          <p:cNvSpPr txBox="1"/>
          <p:nvPr/>
        </p:nvSpPr>
        <p:spPr>
          <a:xfrm>
            <a:off x="6937032" y="4586149"/>
            <a:ext cx="4303211"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但这个子树有右孩子节点，那就以这个子树的右孩子节点作为新根节点，构建又一个新子树</a:t>
            </a:r>
          </a:p>
        </p:txBody>
      </p:sp>
      <p:sp>
        <p:nvSpPr>
          <p:cNvPr id="27" name="箭头: 右 26">
            <a:extLst>
              <a:ext uri="{FF2B5EF4-FFF2-40B4-BE49-F238E27FC236}">
                <a16:creationId xmlns:a16="http://schemas.microsoft.com/office/drawing/2014/main" id="{D2E5C661-780D-D381-47B5-859385BA87F3}"/>
              </a:ext>
            </a:extLst>
          </p:cNvPr>
          <p:cNvSpPr/>
          <p:nvPr/>
        </p:nvSpPr>
        <p:spPr>
          <a:xfrm rot="13428475">
            <a:off x="5529814" y="3998799"/>
            <a:ext cx="1391460" cy="6050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1861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2" grpId="0"/>
      <p:bldP spid="2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AD954-B52A-FA69-DC2B-61C904FA741B}"/>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C8E2CC93-2184-37C8-B254-B4E88186059D}"/>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BEE486F2-314C-A834-5AD3-80B2A8387E00}"/>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385D2201-AA88-01AB-1B0B-F72425E3A5BF}"/>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1F1063D8-5E75-9B70-2DD5-018DE0655008}"/>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D1C80E19-451D-E727-7C75-5233EEE8C0C0}"/>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304BD5B5-A1FA-8D8A-1EAB-6F7E621CC731}"/>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83C290D9-74D7-20C4-FF67-CC07812F3C05}"/>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B51065AF-815A-8F37-7021-473BC69BAFF7}"/>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2A15094-3968-859C-F962-8AD7520B1226}"/>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09F84EC-A3D9-E406-3814-D1EAFC1F656B}"/>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5EB1B46-8D5D-FCDC-48F6-F8C595823F7F}"/>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1942129-6E52-88D7-1D8E-04F985085238}"/>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1F655DD-23DB-8AD8-B32D-8D13ACD0D3F3}"/>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8A7DA76-1867-23FD-94E3-56F3582B378B}"/>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13F26C2D-24BE-34F3-121C-3E180CDB77BF}"/>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2BCC3050-ED9F-52DC-03D3-4CC9D12228B4}"/>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BEC42069-E840-CE20-DB9B-BE61A64E06E1}"/>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0165F073-5343-C883-BF0E-E68C0D2EAC52}"/>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835B669D-F58C-453D-D603-9649AFFA1B79}"/>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 name="矩形: 圆角 1">
            <a:extLst>
              <a:ext uri="{FF2B5EF4-FFF2-40B4-BE49-F238E27FC236}">
                <a16:creationId xmlns:a16="http://schemas.microsoft.com/office/drawing/2014/main" id="{43D64A82-4A9A-ACEB-8B77-BDB4B69D9213}"/>
              </a:ext>
            </a:extLst>
          </p:cNvPr>
          <p:cNvSpPr/>
          <p:nvPr/>
        </p:nvSpPr>
        <p:spPr>
          <a:xfrm>
            <a:off x="5269197" y="3274938"/>
            <a:ext cx="620337" cy="79396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AC386F0-E267-7B57-066B-1A65626982C6}"/>
              </a:ext>
            </a:extLst>
          </p:cNvPr>
          <p:cNvSpPr txBox="1"/>
          <p:nvPr/>
        </p:nvSpPr>
        <p:spPr>
          <a:xfrm>
            <a:off x="47500" y="870238"/>
            <a:ext cx="4303211"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但这个子树有右孩子节点，那就以这个子树的右孩子节点作为新根节点，构建又一个新子树</a:t>
            </a:r>
          </a:p>
        </p:txBody>
      </p:sp>
      <p:sp>
        <p:nvSpPr>
          <p:cNvPr id="19" name="文本框 18">
            <a:extLst>
              <a:ext uri="{FF2B5EF4-FFF2-40B4-BE49-F238E27FC236}">
                <a16:creationId xmlns:a16="http://schemas.microsoft.com/office/drawing/2014/main" id="{545B93A5-1A02-F256-E463-281E7F1B6A33}"/>
              </a:ext>
            </a:extLst>
          </p:cNvPr>
          <p:cNvSpPr txBox="1"/>
          <p:nvPr/>
        </p:nvSpPr>
        <p:spPr>
          <a:xfrm>
            <a:off x="2564406"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0" name="箭头: 右 19">
            <a:extLst>
              <a:ext uri="{FF2B5EF4-FFF2-40B4-BE49-F238E27FC236}">
                <a16:creationId xmlns:a16="http://schemas.microsoft.com/office/drawing/2014/main" id="{7516DFCE-2DB0-7302-D218-6D75C92FABF8}"/>
              </a:ext>
            </a:extLst>
          </p:cNvPr>
          <p:cNvSpPr/>
          <p:nvPr/>
        </p:nvSpPr>
        <p:spPr>
          <a:xfrm rot="12980617">
            <a:off x="5913978" y="4050421"/>
            <a:ext cx="702069" cy="6050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F10F4A6-3F5A-238F-FBA3-3DEE0A4E43E4}"/>
              </a:ext>
            </a:extLst>
          </p:cNvPr>
          <p:cNvSpPr txBox="1"/>
          <p:nvPr/>
        </p:nvSpPr>
        <p:spPr>
          <a:xfrm>
            <a:off x="6988603" y="4276082"/>
            <a:ext cx="4303211" cy="2246769"/>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然后我们发现这个情况和刚才的左子树一样，这个新子树的根节点已经是整个树结构的叶子节点了，所以要进行回溯操作</a:t>
            </a:r>
          </a:p>
        </p:txBody>
      </p:sp>
      <p:sp>
        <p:nvSpPr>
          <p:cNvPr id="28" name="箭头: 右 27">
            <a:extLst>
              <a:ext uri="{FF2B5EF4-FFF2-40B4-BE49-F238E27FC236}">
                <a16:creationId xmlns:a16="http://schemas.microsoft.com/office/drawing/2014/main" id="{B3DBADD9-7033-CD9D-CF8A-C84DB2984019}"/>
              </a:ext>
            </a:extLst>
          </p:cNvPr>
          <p:cNvSpPr/>
          <p:nvPr/>
        </p:nvSpPr>
        <p:spPr>
          <a:xfrm rot="19626561">
            <a:off x="4494309" y="3927014"/>
            <a:ext cx="702069" cy="6050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3B32195-D94B-B1E2-AC64-9ED9F7E3DD35}"/>
              </a:ext>
            </a:extLst>
          </p:cNvPr>
          <p:cNvSpPr txBox="1"/>
          <p:nvPr/>
        </p:nvSpPr>
        <p:spPr>
          <a:xfrm>
            <a:off x="1291109" y="4573557"/>
            <a:ext cx="430321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这个子树的根节点是</a:t>
            </a:r>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26190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4" grpId="0"/>
      <p:bldP spid="28" grpId="0" animBg="1"/>
      <p:bldP spid="2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4FE45-E813-DE5E-9E07-79A45D54396B}"/>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373BDF69-895C-91FB-8528-E400922CE128}"/>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ABFF20F6-5CD0-422B-05A5-E215B98CDB14}"/>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6C718800-497C-A0B2-82F8-AB0189F3EC4F}"/>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E6B26F76-CFFC-594E-3FC8-2451340929E9}"/>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2CCDFF79-EA31-84EF-0C8A-54A1EAAF5C55}"/>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45C1B856-20E2-E835-3E93-9BD313EC3910}"/>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65115408-137D-4890-D61D-65DE3898494C}"/>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99E0CE58-2332-3792-30FB-038533D1B0A8}"/>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69C489B-9D50-6E7C-B112-F427ED582DB6}"/>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B870C06-5DE3-EAD9-DB8C-5D02735B03EF}"/>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EF72292-9586-A1D4-FBB1-9DE461A9C3FF}"/>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F74E29E-F643-8769-68DB-65669A26259D}"/>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C0174A4-65BF-206A-CDCA-EDCF4CC4E4F3}"/>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192B57C-C5DD-D7E3-3E00-2BBED90DD1E9}"/>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4AB4D86B-894D-5822-CDDF-19EEF5700026}"/>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681DA154-7F17-CFF3-AF6A-F675FD581D6F}"/>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E54C29A8-E173-C275-E144-5B74A2B97611}"/>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25B1B174-E010-21C4-4245-E919D0557BED}"/>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3DBA8AE6-884F-7407-E27D-D1858D19C923}"/>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 name="矩形: 圆角 1">
            <a:extLst>
              <a:ext uri="{FF2B5EF4-FFF2-40B4-BE49-F238E27FC236}">
                <a16:creationId xmlns:a16="http://schemas.microsoft.com/office/drawing/2014/main" id="{866850F6-84A8-71FE-EEB6-C9A0B03C0A79}"/>
              </a:ext>
            </a:extLst>
          </p:cNvPr>
          <p:cNvSpPr/>
          <p:nvPr/>
        </p:nvSpPr>
        <p:spPr>
          <a:xfrm>
            <a:off x="4338713" y="2307771"/>
            <a:ext cx="1550822" cy="1761127"/>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4794CA9-ED53-37B2-B88E-B208A3560F3B}"/>
              </a:ext>
            </a:extLst>
          </p:cNvPr>
          <p:cNvSpPr txBox="1"/>
          <p:nvPr/>
        </p:nvSpPr>
        <p:spPr>
          <a:xfrm>
            <a:off x="2564406"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511D17BA-DABF-AC50-481A-FF8447B41E1E}"/>
              </a:ext>
            </a:extLst>
          </p:cNvPr>
          <p:cNvSpPr txBox="1"/>
          <p:nvPr/>
        </p:nvSpPr>
        <p:spPr>
          <a:xfrm>
            <a:off x="35501" y="821401"/>
            <a:ext cx="430321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回溯操作</a:t>
            </a:r>
          </a:p>
        </p:txBody>
      </p:sp>
      <p:sp>
        <p:nvSpPr>
          <p:cNvPr id="3" name="箭头: 右 2">
            <a:extLst>
              <a:ext uri="{FF2B5EF4-FFF2-40B4-BE49-F238E27FC236}">
                <a16:creationId xmlns:a16="http://schemas.microsoft.com/office/drawing/2014/main" id="{599A886A-F92B-A314-8C53-2EDD86925EF5}"/>
              </a:ext>
            </a:extLst>
          </p:cNvPr>
          <p:cNvSpPr/>
          <p:nvPr/>
        </p:nvSpPr>
        <p:spPr>
          <a:xfrm rot="19626561">
            <a:off x="3639701" y="2441196"/>
            <a:ext cx="702069" cy="6050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58083A-7BDD-8E1B-A1C8-BF2D9060B448}"/>
              </a:ext>
            </a:extLst>
          </p:cNvPr>
          <p:cNvSpPr txBox="1"/>
          <p:nvPr/>
        </p:nvSpPr>
        <p:spPr>
          <a:xfrm>
            <a:off x="111776" y="3011802"/>
            <a:ext cx="4303211" cy="2246769"/>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我们回溯到上一步发现，这个子树我们已经遍历完成一遍了，根节点，左孩子节点，右孩子节点都遍历过了</a:t>
            </a:r>
          </a:p>
        </p:txBody>
      </p:sp>
      <p:sp>
        <p:nvSpPr>
          <p:cNvPr id="25" name="文本框 24">
            <a:extLst>
              <a:ext uri="{FF2B5EF4-FFF2-40B4-BE49-F238E27FC236}">
                <a16:creationId xmlns:a16="http://schemas.microsoft.com/office/drawing/2014/main" id="{73E5564D-03C4-D8A4-62B3-401BAE4B5333}"/>
              </a:ext>
            </a:extLst>
          </p:cNvPr>
          <p:cNvSpPr txBox="1"/>
          <p:nvPr/>
        </p:nvSpPr>
        <p:spPr>
          <a:xfrm>
            <a:off x="7603895" y="3134711"/>
            <a:ext cx="4303211"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所以我们需要在向上做一步回溯操作</a:t>
            </a:r>
          </a:p>
        </p:txBody>
      </p:sp>
    </p:spTree>
    <p:extLst>
      <p:ext uri="{BB962C8B-B14F-4D97-AF65-F5344CB8AC3E}">
        <p14:creationId xmlns:p14="http://schemas.microsoft.com/office/powerpoint/2010/main" val="2856100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B3DBA-60B8-39A7-EE02-9ECEC700390B}"/>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5B8FF618-FFC6-730C-1575-8127F95CB8D2}"/>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7D20DFB3-65A5-527A-78B9-1FA383978B58}"/>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8637FAA9-2073-460B-C005-B4AE1B6794B0}"/>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119CCF49-21BB-0782-EAB4-92C21B062192}"/>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5A507BEE-9274-1101-DD42-824B2E625B9E}"/>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CE970B54-ECB2-E2ED-F974-8C0DBE68DFE9}"/>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DA15929B-FFA7-4895-0965-8B7DC1DF79C9}"/>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A5F04D7A-C743-FF46-258F-D7AD732A616B}"/>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F638947-8561-2448-8182-6E4B2ED5B5C7}"/>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BC839BB-A263-C21F-0536-AEA8D815D240}"/>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784CF4E-1C6A-950D-5D46-25AB076A0605}"/>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984425-4B2D-D8E4-4D89-C4866434D066}"/>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07093EB-F0E0-1CAF-884E-C8B9181F7994}"/>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7DAE4A4-9C94-6231-88B0-99301B16474E}"/>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8306FAE4-7558-768D-CAFF-F3C9A7A0B90D}"/>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1A32980C-EF3C-0F02-E262-84107E5B69F2}"/>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0149C4BA-CABF-9270-3A27-A0C3FC064C71}"/>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E34F1804-A854-BAFE-3FB0-E75BF6D55F80}"/>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368EC285-C831-FCA6-B837-16A385A7E223}"/>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3C919107-0B77-45C4-6490-755972BE6D7E}"/>
              </a:ext>
            </a:extLst>
          </p:cNvPr>
          <p:cNvSpPr txBox="1"/>
          <p:nvPr/>
        </p:nvSpPr>
        <p:spPr>
          <a:xfrm>
            <a:off x="2564406"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AC18C520-C787-0732-A5EF-6E0F7B800F73}"/>
              </a:ext>
            </a:extLst>
          </p:cNvPr>
          <p:cNvSpPr txBox="1"/>
          <p:nvPr/>
        </p:nvSpPr>
        <p:spPr>
          <a:xfrm>
            <a:off x="35501" y="821401"/>
            <a:ext cx="430321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回溯操作</a:t>
            </a:r>
          </a:p>
        </p:txBody>
      </p:sp>
      <p:sp>
        <p:nvSpPr>
          <p:cNvPr id="20" name="矩形: 圆角 19">
            <a:extLst>
              <a:ext uri="{FF2B5EF4-FFF2-40B4-BE49-F238E27FC236}">
                <a16:creationId xmlns:a16="http://schemas.microsoft.com/office/drawing/2014/main" id="{A51C9119-4BE4-7FCF-E563-8FF98DDB7ADE}"/>
              </a:ext>
            </a:extLst>
          </p:cNvPr>
          <p:cNvSpPr/>
          <p:nvPr/>
        </p:nvSpPr>
        <p:spPr>
          <a:xfrm>
            <a:off x="4688114" y="1349829"/>
            <a:ext cx="2340638"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左 21">
            <a:extLst>
              <a:ext uri="{FF2B5EF4-FFF2-40B4-BE49-F238E27FC236}">
                <a16:creationId xmlns:a16="http://schemas.microsoft.com/office/drawing/2014/main" id="{2F7F3EC3-59A3-7F67-137F-8B01842CF105}"/>
              </a:ext>
            </a:extLst>
          </p:cNvPr>
          <p:cNvSpPr/>
          <p:nvPr/>
        </p:nvSpPr>
        <p:spPr>
          <a:xfrm rot="9316229">
            <a:off x="3362430" y="2099809"/>
            <a:ext cx="1257568" cy="68156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0A0902C3-C787-6434-B105-4D6370770203}"/>
              </a:ext>
            </a:extLst>
          </p:cNvPr>
          <p:cNvSpPr txBox="1"/>
          <p:nvPr/>
        </p:nvSpPr>
        <p:spPr>
          <a:xfrm>
            <a:off x="298566" y="2686120"/>
            <a:ext cx="3142118" cy="2677656"/>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我们又回到了一开始的子树，在这个子树中，我们遍历过了根节点和左孩子节点，接下来就该右孩子节点了</a:t>
            </a:r>
          </a:p>
        </p:txBody>
      </p:sp>
      <p:sp>
        <p:nvSpPr>
          <p:cNvPr id="28" name="箭头: 左 27">
            <a:extLst>
              <a:ext uri="{FF2B5EF4-FFF2-40B4-BE49-F238E27FC236}">
                <a16:creationId xmlns:a16="http://schemas.microsoft.com/office/drawing/2014/main" id="{25A0C240-90FB-F4DB-5080-69FCD926D3AD}"/>
              </a:ext>
            </a:extLst>
          </p:cNvPr>
          <p:cNvSpPr/>
          <p:nvPr/>
        </p:nvSpPr>
        <p:spPr>
          <a:xfrm rot="199752">
            <a:off x="6894169" y="2331782"/>
            <a:ext cx="790694" cy="68156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3576E66-F28E-586F-E33D-1BB6DE4380B1}"/>
              </a:ext>
            </a:extLst>
          </p:cNvPr>
          <p:cNvSpPr txBox="1"/>
          <p:nvPr/>
        </p:nvSpPr>
        <p:spPr>
          <a:xfrm>
            <a:off x="7988044" y="2213429"/>
            <a:ext cx="314211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以右孩子节点在构造新的子树</a:t>
            </a:r>
          </a:p>
        </p:txBody>
      </p:sp>
    </p:spTree>
    <p:extLst>
      <p:ext uri="{BB962C8B-B14F-4D97-AF65-F5344CB8AC3E}">
        <p14:creationId xmlns:p14="http://schemas.microsoft.com/office/powerpoint/2010/main" val="194226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p:bldP spid="28" grpId="0" animBg="1"/>
      <p:bldP spid="2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7715-4E21-D8EB-8CB2-A83C9C1CB272}"/>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0F341460-9BE1-5C20-736E-46C20B2FD4F6}"/>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2F2C6CF0-E951-B332-1BD3-63EECF8397A3}"/>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656A5123-4DF4-7493-EF1D-9439DFF14ACC}"/>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8A5264CD-54ED-6D88-E6E8-D0C4E64272F8}"/>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9C43748A-054A-7445-403A-55116E9CE131}"/>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B5AE361C-78DB-4F33-4D3F-2E2C3AEFA5E4}"/>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605DF581-029F-F671-69F6-7BB2EE45092A}"/>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BEAF9147-A5D8-A28C-6701-0DF54154C79E}"/>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39DA4FC-DBA8-E998-E7CD-066D8AE8D4C6}"/>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F24AC44-A4D1-BE5B-F103-1653209C0154}"/>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10E427B-404F-0E6A-041E-C440653CD261}"/>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D84ECBF-5999-CD2E-0A04-8347670BF0DF}"/>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1F80E10-8BA8-E1DB-2C1A-BD959C866DC5}"/>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AF5E802-A921-7ED8-C6CB-1E2660988F23}"/>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4A5994FC-AD1C-EE8A-CBB9-D4113E5C04FC}"/>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4FEB0DFA-E859-4F1F-F6B2-AE8E980E4D06}"/>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6528F051-4D2A-3DC6-0791-3A8FE75F0615}"/>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49C8FAFA-6AC3-0E22-CBC7-A30CABC8C662}"/>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D22C65EE-B8CB-E208-6126-49AE27911D8A}"/>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93FB2047-FB6D-2D55-4561-BCB7C06AFB5A}"/>
              </a:ext>
            </a:extLst>
          </p:cNvPr>
          <p:cNvSpPr txBox="1"/>
          <p:nvPr/>
        </p:nvSpPr>
        <p:spPr>
          <a:xfrm>
            <a:off x="2564406"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823345C3-A4A1-2511-7DD0-D1A3DE1237FF}"/>
              </a:ext>
            </a:extLst>
          </p:cNvPr>
          <p:cNvSpPr txBox="1"/>
          <p:nvPr/>
        </p:nvSpPr>
        <p:spPr>
          <a:xfrm>
            <a:off x="81139" y="883524"/>
            <a:ext cx="3142118"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以右孩子节点在构造新的子树</a:t>
            </a:r>
          </a:p>
        </p:txBody>
      </p:sp>
      <p:sp>
        <p:nvSpPr>
          <p:cNvPr id="2" name="矩形: 圆角 1">
            <a:extLst>
              <a:ext uri="{FF2B5EF4-FFF2-40B4-BE49-F238E27FC236}">
                <a16:creationId xmlns:a16="http://schemas.microsoft.com/office/drawing/2014/main" id="{E31A66D1-9B4F-C7BE-4274-F9694FE5B015}"/>
              </a:ext>
            </a:extLst>
          </p:cNvPr>
          <p:cNvSpPr/>
          <p:nvPr/>
        </p:nvSpPr>
        <p:spPr>
          <a:xfrm>
            <a:off x="5854484" y="2244657"/>
            <a:ext cx="1550822" cy="1761127"/>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192B801-77A2-0CE4-79BC-91477A8FEA0F}"/>
              </a:ext>
            </a:extLst>
          </p:cNvPr>
          <p:cNvSpPr txBox="1"/>
          <p:nvPr/>
        </p:nvSpPr>
        <p:spPr>
          <a:xfrm>
            <a:off x="2924253"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4" name="箭头: 左 3">
            <a:extLst>
              <a:ext uri="{FF2B5EF4-FFF2-40B4-BE49-F238E27FC236}">
                <a16:creationId xmlns:a16="http://schemas.microsoft.com/office/drawing/2014/main" id="{BBC80392-E368-3C0B-EE15-154E5DD8048D}"/>
              </a:ext>
            </a:extLst>
          </p:cNvPr>
          <p:cNvSpPr/>
          <p:nvPr/>
        </p:nvSpPr>
        <p:spPr>
          <a:xfrm rot="21014419">
            <a:off x="7007790" y="2109452"/>
            <a:ext cx="1190171" cy="73687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2AA6E5D-EA8C-1638-A66E-E8322D55619D}"/>
              </a:ext>
            </a:extLst>
          </p:cNvPr>
          <p:cNvSpPr txBox="1"/>
          <p:nvPr/>
        </p:nvSpPr>
        <p:spPr>
          <a:xfrm>
            <a:off x="8344777" y="1596215"/>
            <a:ext cx="3461123"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之后的步骤就跟之前一样，先根结点，在左孩子和右孩子，直到所有节点遍历完毕</a:t>
            </a:r>
          </a:p>
        </p:txBody>
      </p:sp>
    </p:spTree>
    <p:extLst>
      <p:ext uri="{BB962C8B-B14F-4D97-AF65-F5344CB8AC3E}">
        <p14:creationId xmlns:p14="http://schemas.microsoft.com/office/powerpoint/2010/main" val="510780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66BEE-67CB-EB4B-B43A-2BCD3275C169}"/>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3E48A89D-0D01-E346-957F-62AC58DBBEEF}"/>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FE9F647D-3168-0C06-BE2D-D00049701FB6}"/>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6CF0BA18-0B84-4100-FE5B-1A2EFB6C82E0}"/>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6C053873-75DC-0415-B644-5F65439FD393}"/>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023D1CE1-7487-4C3E-6E16-F49FCD045D18}"/>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6E41F909-B650-31B7-2212-8354A804CAA9}"/>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159778C0-F421-F3E2-5E9B-1E860E57E006}"/>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E154232C-7611-D78E-C16C-D8FF8F83B350}"/>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F52723E-4070-0652-CF7C-DC3D9CE57D28}"/>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1D49DE5-C19A-B1EA-96C7-452FBF8EEF3A}"/>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05C06AC-9F70-AFED-A7AF-F9CBD04EE810}"/>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91DF3A0-9F1B-E28E-29D6-61F8E8A2D61B}"/>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8E1F3E8-2F7E-A55F-5ED3-E8BDCE13872D}"/>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6907B0C-2EE2-390D-7C9F-0811B0BFB013}"/>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E4B6E560-B696-5E1B-13A5-190944C755F9}"/>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0F2B4866-88AD-482C-C1AA-49559253A89E}"/>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BFFAE0C4-30CA-C6E6-69B7-71F577FAE693}"/>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58F43CDF-F887-D0A9-C23D-71C71254ADAE}"/>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C1FDEB14-6ED9-7DF1-3010-AF2F5D23F550}"/>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C89EC4B9-611E-27FF-FD1E-F22BC01E1C0D}"/>
              </a:ext>
            </a:extLst>
          </p:cNvPr>
          <p:cNvSpPr txBox="1"/>
          <p:nvPr/>
        </p:nvSpPr>
        <p:spPr>
          <a:xfrm>
            <a:off x="2564406"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 name="矩形: 圆角 1">
            <a:extLst>
              <a:ext uri="{FF2B5EF4-FFF2-40B4-BE49-F238E27FC236}">
                <a16:creationId xmlns:a16="http://schemas.microsoft.com/office/drawing/2014/main" id="{BA9B5EDF-13CC-49CC-28B5-38328A990ADC}"/>
              </a:ext>
            </a:extLst>
          </p:cNvPr>
          <p:cNvSpPr/>
          <p:nvPr/>
        </p:nvSpPr>
        <p:spPr>
          <a:xfrm>
            <a:off x="5854484" y="3266769"/>
            <a:ext cx="623527" cy="739015"/>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41B3DBE-F578-CE00-A342-518811597148}"/>
              </a:ext>
            </a:extLst>
          </p:cNvPr>
          <p:cNvSpPr txBox="1"/>
          <p:nvPr/>
        </p:nvSpPr>
        <p:spPr>
          <a:xfrm>
            <a:off x="2924253"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B9C3EEF6-0FA7-6E07-F966-37A0711211D8}"/>
              </a:ext>
            </a:extLst>
          </p:cNvPr>
          <p:cNvSpPr txBox="1"/>
          <p:nvPr/>
        </p:nvSpPr>
        <p:spPr>
          <a:xfrm>
            <a:off x="3301552"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4924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8B260-7E1C-BF4E-017D-9DF0F5D6CC64}"/>
            </a:ext>
          </a:extLst>
        </p:cNvPr>
        <p:cNvGrpSpPr/>
        <p:nvPr/>
      </p:nvGrpSpPr>
      <p:grpSpPr>
        <a:xfrm>
          <a:off x="0" y="0"/>
          <a:ext cx="0" cy="0"/>
          <a:chOff x="0" y="0"/>
          <a:chExt cx="0" cy="0"/>
        </a:xfrm>
      </p:grpSpPr>
      <p:sp>
        <p:nvSpPr>
          <p:cNvPr id="2" name="箭头: 下 1">
            <a:extLst>
              <a:ext uri="{FF2B5EF4-FFF2-40B4-BE49-F238E27FC236}">
                <a16:creationId xmlns:a16="http://schemas.microsoft.com/office/drawing/2014/main" id="{807E7BC1-AD65-D36A-EEA8-35A0E1E1D78C}"/>
              </a:ext>
            </a:extLst>
          </p:cNvPr>
          <p:cNvSpPr/>
          <p:nvPr/>
        </p:nvSpPr>
        <p:spPr>
          <a:xfrm rot="19771677">
            <a:off x="-1136691" y="-531952"/>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3">
            <a:extLst>
              <a:ext uri="{FF2B5EF4-FFF2-40B4-BE49-F238E27FC236}">
                <a16:creationId xmlns:a16="http://schemas.microsoft.com/office/drawing/2014/main" id="{356C3F88-E9CA-28DF-848F-47836BB27A9A}"/>
              </a:ext>
            </a:extLst>
          </p:cNvPr>
          <p:cNvSpPr/>
          <p:nvPr/>
        </p:nvSpPr>
        <p:spPr>
          <a:xfrm rot="1453145">
            <a:off x="12429588" y="-944988"/>
            <a:ext cx="626544" cy="5898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F0068B4-B27C-99E8-D487-293FEEEBBAE6}"/>
              </a:ext>
            </a:extLst>
          </p:cNvPr>
          <p:cNvSpPr txBox="1"/>
          <p:nvPr/>
        </p:nvSpPr>
        <p:spPr>
          <a:xfrm>
            <a:off x="-1819639" y="-1318897"/>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头节点</a:t>
            </a:r>
          </a:p>
        </p:txBody>
      </p:sp>
      <p:sp>
        <p:nvSpPr>
          <p:cNvPr id="6" name="文本框 5">
            <a:extLst>
              <a:ext uri="{FF2B5EF4-FFF2-40B4-BE49-F238E27FC236}">
                <a16:creationId xmlns:a16="http://schemas.microsoft.com/office/drawing/2014/main" id="{7D3B1F55-447C-F03C-1CA1-2594555807BA}"/>
              </a:ext>
            </a:extLst>
          </p:cNvPr>
          <p:cNvSpPr txBox="1"/>
          <p:nvPr/>
        </p:nvSpPr>
        <p:spPr>
          <a:xfrm>
            <a:off x="12192000" y="-1727153"/>
            <a:ext cx="1415772"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尾节点</a:t>
            </a:r>
          </a:p>
        </p:txBody>
      </p:sp>
      <p:sp>
        <p:nvSpPr>
          <p:cNvPr id="14" name="矩形: 圆角 13">
            <a:extLst>
              <a:ext uri="{FF2B5EF4-FFF2-40B4-BE49-F238E27FC236}">
                <a16:creationId xmlns:a16="http://schemas.microsoft.com/office/drawing/2014/main" id="{20F5EBCB-2864-E0C3-0217-003BCD67C674}"/>
              </a:ext>
            </a:extLst>
          </p:cNvPr>
          <p:cNvSpPr/>
          <p:nvPr/>
        </p:nvSpPr>
        <p:spPr>
          <a:xfrm>
            <a:off x="1526081" y="586067"/>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A</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6" name="矩形: 圆角 15">
            <a:extLst>
              <a:ext uri="{FF2B5EF4-FFF2-40B4-BE49-F238E27FC236}">
                <a16:creationId xmlns:a16="http://schemas.microsoft.com/office/drawing/2014/main" id="{DBE71DC3-A15E-0E37-ED11-C26D9C25D68C}"/>
              </a:ext>
            </a:extLst>
          </p:cNvPr>
          <p:cNvSpPr/>
          <p:nvPr/>
        </p:nvSpPr>
        <p:spPr>
          <a:xfrm>
            <a:off x="4952802" y="5823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B</a:t>
            </a:r>
            <a:endParaRPr lang="zh-CN" altLang="en-US" sz="4000" dirty="0">
              <a:solidFill>
                <a:schemeClr val="tx1"/>
              </a:solidFill>
              <a:latin typeface="华文楷体" panose="02010600040101010101" pitchFamily="2" charset="-122"/>
              <a:ea typeface="华文楷体" panose="02010600040101010101" pitchFamily="2" charset="-122"/>
            </a:endParaRPr>
          </a:p>
        </p:txBody>
      </p:sp>
      <p:sp>
        <p:nvSpPr>
          <p:cNvPr id="19" name="矩形: 圆角 18">
            <a:extLst>
              <a:ext uri="{FF2B5EF4-FFF2-40B4-BE49-F238E27FC236}">
                <a16:creationId xmlns:a16="http://schemas.microsoft.com/office/drawing/2014/main" id="{7F328B1E-3DBA-1BAF-D1DA-4F50E2826D3A}"/>
              </a:ext>
            </a:extLst>
          </p:cNvPr>
          <p:cNvSpPr/>
          <p:nvPr/>
        </p:nvSpPr>
        <p:spPr>
          <a:xfrm>
            <a:off x="8399946" y="582386"/>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C</a:t>
            </a:r>
            <a:endParaRPr lang="zh-CN" altLang="en-US" sz="4000" dirty="0">
              <a:solidFill>
                <a:schemeClr val="tx1"/>
              </a:solidFill>
              <a:latin typeface="华文楷体" panose="02010600040101010101" pitchFamily="2" charset="-122"/>
              <a:ea typeface="华文楷体" panose="02010600040101010101" pitchFamily="2" charset="-122"/>
            </a:endParaRPr>
          </a:p>
        </p:txBody>
      </p:sp>
      <p:cxnSp>
        <p:nvCxnSpPr>
          <p:cNvPr id="20" name="直接连接符 19">
            <a:extLst>
              <a:ext uri="{FF2B5EF4-FFF2-40B4-BE49-F238E27FC236}">
                <a16:creationId xmlns:a16="http://schemas.microsoft.com/office/drawing/2014/main" id="{942BA628-2162-3FAF-96EB-5BF9B929736F}"/>
              </a:ext>
            </a:extLst>
          </p:cNvPr>
          <p:cNvCxnSpPr>
            <a:cxnSpLocks/>
          </p:cNvCxnSpPr>
          <p:nvPr/>
        </p:nvCxnSpPr>
        <p:spPr>
          <a:xfrm>
            <a:off x="3717287" y="1104899"/>
            <a:ext cx="1198989"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982F4FE-31A3-30D7-6E96-F854420A641A}"/>
              </a:ext>
            </a:extLst>
          </p:cNvPr>
          <p:cNvCxnSpPr>
            <a:cxnSpLocks/>
          </p:cNvCxnSpPr>
          <p:nvPr/>
        </p:nvCxnSpPr>
        <p:spPr>
          <a:xfrm>
            <a:off x="7172325" y="1100137"/>
            <a:ext cx="1176338"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2D7F61E0-8B49-1DC2-8820-96909A75E7A5}"/>
              </a:ext>
            </a:extLst>
          </p:cNvPr>
          <p:cNvSpPr/>
          <p:nvPr/>
        </p:nvSpPr>
        <p:spPr>
          <a:xfrm>
            <a:off x="4952802" y="3688444"/>
            <a:ext cx="2162628" cy="1045028"/>
          </a:xfrm>
          <a:prstGeom prst="roundRect">
            <a:avLst/>
          </a:prstGeom>
          <a:solidFill>
            <a:schemeClr val="accent5">
              <a:lumMod val="40000"/>
              <a:lumOff val="60000"/>
            </a:schemeClr>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华文楷体" panose="02010600040101010101" pitchFamily="2" charset="-122"/>
                <a:ea typeface="华文楷体" panose="02010600040101010101" pitchFamily="2" charset="-122"/>
              </a:rPr>
              <a:t>D</a:t>
            </a:r>
            <a:endParaRPr lang="zh-CN" altLang="en-US" sz="400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18995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449AF-F9AB-74F3-FC39-B6D9618ABE16}"/>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0C11CCCD-B36A-4347-C1DB-36FB226C339A}"/>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321F2AC6-ABAC-6E69-E283-96884BA74DCF}"/>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7B235E91-61BB-0879-A9BC-4719834397A1}"/>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9D003A1F-1B65-8CE6-6093-57AB18C8ABD6}"/>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470120A5-6A40-791A-4C76-58B24DB07B20}"/>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1DF967E4-21CA-75A1-588F-10F4B5164BCA}"/>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FF370DAC-D908-A4EA-25D4-21FE5C6F064C}"/>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ADA4AE71-D372-06DA-CC4A-B4A239EC7931}"/>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5BCFE58-883D-915E-0973-FE99F0BDE4DB}"/>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A5C3F25-0BF8-B9F0-79F0-0BF2C0D49FEE}"/>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72E1267-AB91-0F48-6D7C-37B58B363A47}"/>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C8B1108-3ADA-0C61-7209-EA459BEBD2DF}"/>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B78145A-706E-0B69-DB58-0A6421A4363B}"/>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8A3EDAA-4FD5-53B3-5D18-47C6A93F624E}"/>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1C2C1E57-1AAD-98E6-53E7-04821D327417}"/>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4B40F036-E647-7054-00BA-7DFC7C536C63}"/>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7324D4D9-7DB7-0003-CAF8-E7095368967B}"/>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3A6FC18D-C8D1-A08E-1B15-549B8EF255F0}"/>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1DED0571-73B6-7A3F-6509-5D6344384F52}"/>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2C409442-6AA6-1D2C-6C33-046F39CF147C}"/>
              </a:ext>
            </a:extLst>
          </p:cNvPr>
          <p:cNvSpPr txBox="1"/>
          <p:nvPr/>
        </p:nvSpPr>
        <p:spPr>
          <a:xfrm>
            <a:off x="2564406"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 name="矩形: 圆角 1">
            <a:extLst>
              <a:ext uri="{FF2B5EF4-FFF2-40B4-BE49-F238E27FC236}">
                <a16:creationId xmlns:a16="http://schemas.microsoft.com/office/drawing/2014/main" id="{DBAD618E-ECFF-D5BC-D768-43B59F9AB20C}"/>
              </a:ext>
            </a:extLst>
          </p:cNvPr>
          <p:cNvSpPr/>
          <p:nvPr/>
        </p:nvSpPr>
        <p:spPr>
          <a:xfrm>
            <a:off x="5854484" y="2307771"/>
            <a:ext cx="1533287" cy="1698013"/>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04A97DC-B5F9-3507-FB7A-1AEAF66A3F82}"/>
              </a:ext>
            </a:extLst>
          </p:cNvPr>
          <p:cNvSpPr txBox="1"/>
          <p:nvPr/>
        </p:nvSpPr>
        <p:spPr>
          <a:xfrm>
            <a:off x="2924253"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4227A893-612B-49A2-07CB-84B26E486CA2}"/>
              </a:ext>
            </a:extLst>
          </p:cNvPr>
          <p:cNvSpPr txBox="1"/>
          <p:nvPr/>
        </p:nvSpPr>
        <p:spPr>
          <a:xfrm>
            <a:off x="3301552"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31316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8F1E0-F0A8-FEC9-F5E5-0EAB17B76763}"/>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1871F295-D2B5-97AF-2052-D73420CEB060}"/>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D9623291-5B2D-1F75-F2E4-B29F4EE5E7D6}"/>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C69BD509-BD04-9693-C256-443E2C9AF8D1}"/>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C7A5FF2E-047F-417D-EFDC-84B009D233D7}"/>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D4CB9F9C-74CA-DB69-9361-537211CC9CB4}"/>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C84CF1FB-7BC3-2E07-911C-7C49286F15F6}"/>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D7E958F1-41C3-A161-1F40-ECD7A317A940}"/>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5E000613-D87F-9429-B158-31FF606BA938}"/>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EAA3F06-812D-75FD-3F21-83F5D262F040}"/>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E606573-D760-4E33-42CF-AEEDEC5E5957}"/>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E4A1D92-EF73-D357-0859-CAB29C15433E}"/>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F7012DF-C228-70AE-BA86-60D8D07BD4FE}"/>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3D97DE0-3E66-D516-A975-7437779597FA}"/>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B93FDE5-26E5-7C7C-A1F8-35129CD2A2BE}"/>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7477554B-B49C-7510-BDD0-476E1E82F20B}"/>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F06F1310-C363-64D0-43E8-FBBBAF710B3B}"/>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C353006A-C05F-76A3-8785-B244F005C348}"/>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39630E70-E164-1606-2B60-02C57008FFA2}"/>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FF2E3457-88C1-D105-A4D4-976392646E0A}"/>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9325C8FE-3617-0B62-5618-8943F4147FA3}"/>
              </a:ext>
            </a:extLst>
          </p:cNvPr>
          <p:cNvSpPr txBox="1"/>
          <p:nvPr/>
        </p:nvSpPr>
        <p:spPr>
          <a:xfrm>
            <a:off x="2564406"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 name="矩形: 圆角 1">
            <a:extLst>
              <a:ext uri="{FF2B5EF4-FFF2-40B4-BE49-F238E27FC236}">
                <a16:creationId xmlns:a16="http://schemas.microsoft.com/office/drawing/2014/main" id="{E95407E2-8D3D-03D9-4E04-54A8EC88FCEA}"/>
              </a:ext>
            </a:extLst>
          </p:cNvPr>
          <p:cNvSpPr/>
          <p:nvPr/>
        </p:nvSpPr>
        <p:spPr>
          <a:xfrm>
            <a:off x="6677946" y="3251200"/>
            <a:ext cx="709825" cy="754584"/>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0ED6506-0172-BCC2-BA66-A3748701ABA6}"/>
              </a:ext>
            </a:extLst>
          </p:cNvPr>
          <p:cNvSpPr txBox="1"/>
          <p:nvPr/>
        </p:nvSpPr>
        <p:spPr>
          <a:xfrm>
            <a:off x="2924253"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772436AD-82DF-0B76-F79E-ED2E7C96B896}"/>
              </a:ext>
            </a:extLst>
          </p:cNvPr>
          <p:cNvSpPr txBox="1"/>
          <p:nvPr/>
        </p:nvSpPr>
        <p:spPr>
          <a:xfrm>
            <a:off x="3301552"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AE0C98F8-D79F-7BF1-C63E-2999C2E8D280}"/>
              </a:ext>
            </a:extLst>
          </p:cNvPr>
          <p:cNvSpPr txBox="1"/>
          <p:nvPr/>
        </p:nvSpPr>
        <p:spPr>
          <a:xfrm>
            <a:off x="3678851"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75676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39062-9883-EBD4-FA0A-3F9ECBE71930}"/>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F4C26F89-0146-3577-E07A-5E7A2B4950A5}"/>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7FFB28EC-BEAF-9934-58DE-5E1EEA8A648F}"/>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475F56EB-8336-CC8D-FC5E-E5A5C9FE37CC}"/>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BBF71C19-1106-BC65-2B16-CC977E972272}"/>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6F189E58-748E-3DB3-0444-94D87D3D848B}"/>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332F0C2D-D909-C202-D477-4108B6532833}"/>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476AEAC9-D5CE-9909-3DDD-7EFEAB137FAA}"/>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D28C6D12-E5B2-13E4-18DC-94DAA6FE034F}"/>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A7D1D3-0431-8A20-5BAE-57F9367A553D}"/>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73EA4B7-E2DC-9C6B-32A7-5F09DD0B0C4C}"/>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4B49BF1-9876-EAD7-18B2-619E82C1246F}"/>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4F198BD-FEEF-9972-1B99-E766F40E0444}"/>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5007E55-D523-CCCC-BF12-8CD94A422C64}"/>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55AF58-77F1-13FE-5E07-CA35B476E3D7}"/>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A531526E-19C9-C224-3F31-5CA1506534F4}"/>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0706D66C-42F0-2472-2D8A-FBA0FE7C2F9B}"/>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D58DCE63-E2BA-3A10-1A5D-CEBC1F0BE9D1}"/>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42BDE08F-D589-A930-671F-2FAAE0EA5F6A}"/>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5F1805E4-9DCD-19AE-276F-EDA0DB5AEC2E}"/>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A73B0E5D-D52F-CC32-BF82-ADB35323E1A2}"/>
              </a:ext>
            </a:extLst>
          </p:cNvPr>
          <p:cNvSpPr txBox="1"/>
          <p:nvPr/>
        </p:nvSpPr>
        <p:spPr>
          <a:xfrm>
            <a:off x="2564406"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2" name="矩形: 圆角 1">
            <a:extLst>
              <a:ext uri="{FF2B5EF4-FFF2-40B4-BE49-F238E27FC236}">
                <a16:creationId xmlns:a16="http://schemas.microsoft.com/office/drawing/2014/main" id="{BE7A1A53-9763-D628-427E-840549FFD214}"/>
              </a:ext>
            </a:extLst>
          </p:cNvPr>
          <p:cNvSpPr/>
          <p:nvPr/>
        </p:nvSpPr>
        <p:spPr>
          <a:xfrm>
            <a:off x="5901540" y="2322286"/>
            <a:ext cx="1486232" cy="1683498"/>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265D6B6-DCC1-905B-2177-D5084ACFC0C9}"/>
              </a:ext>
            </a:extLst>
          </p:cNvPr>
          <p:cNvSpPr txBox="1"/>
          <p:nvPr/>
        </p:nvSpPr>
        <p:spPr>
          <a:xfrm>
            <a:off x="2924253"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9B25BAF0-F4EC-3D19-024B-67BEE321339C}"/>
              </a:ext>
            </a:extLst>
          </p:cNvPr>
          <p:cNvSpPr txBox="1"/>
          <p:nvPr/>
        </p:nvSpPr>
        <p:spPr>
          <a:xfrm>
            <a:off x="3301552"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CF446247-227B-7554-9D88-1AACACE6DABC}"/>
              </a:ext>
            </a:extLst>
          </p:cNvPr>
          <p:cNvSpPr txBox="1"/>
          <p:nvPr/>
        </p:nvSpPr>
        <p:spPr>
          <a:xfrm>
            <a:off x="3678851"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50689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1EBC7-8584-F964-4B0B-8DB13D95C3B9}"/>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8DC8F84E-C76E-2FD0-D5E5-99F34E1219C6}"/>
              </a:ext>
            </a:extLst>
          </p:cNvPr>
          <p:cNvSpPr/>
          <p:nvPr/>
        </p:nvSpPr>
        <p:spPr>
          <a:xfrm>
            <a:off x="5646000" y="1519388"/>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DFEBC995-D48C-1DB0-77A9-B3349DB837AF}"/>
              </a:ext>
            </a:extLst>
          </p:cNvPr>
          <p:cNvSpPr/>
          <p:nvPr/>
        </p:nvSpPr>
        <p:spPr>
          <a:xfrm>
            <a:off x="4915013"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8633E0D5-0333-B05D-28AE-37DAD18BF6DF}"/>
              </a:ext>
            </a:extLst>
          </p:cNvPr>
          <p:cNvSpPr/>
          <p:nvPr/>
        </p:nvSpPr>
        <p:spPr>
          <a:xfrm>
            <a:off x="6376995" y="2461120"/>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CCC7E445-1226-AD73-B89B-F54078C8E8EF}"/>
              </a:ext>
            </a:extLst>
          </p:cNvPr>
          <p:cNvSpPr/>
          <p:nvPr/>
        </p:nvSpPr>
        <p:spPr>
          <a:xfrm>
            <a:off x="44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207088D3-9B45-3A06-E6B5-1FE81A05F334}"/>
              </a:ext>
            </a:extLst>
          </p:cNvPr>
          <p:cNvSpPr/>
          <p:nvPr/>
        </p:nvSpPr>
        <p:spPr>
          <a:xfrm>
            <a:off x="5365013"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A3E6E754-77E0-3CF6-3CB0-1681B5E49B47}"/>
              </a:ext>
            </a:extLst>
          </p:cNvPr>
          <p:cNvSpPr/>
          <p:nvPr/>
        </p:nvSpPr>
        <p:spPr>
          <a:xfrm>
            <a:off x="5926995" y="34156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D1EF5A41-AB31-5BAA-E4DC-7726F56B9D40}"/>
              </a:ext>
            </a:extLst>
          </p:cNvPr>
          <p:cNvSpPr/>
          <p:nvPr/>
        </p:nvSpPr>
        <p:spPr>
          <a:xfrm>
            <a:off x="6826995" y="3412097"/>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1446F974-37BB-61F2-DEBF-D9633E15A9AA}"/>
              </a:ext>
            </a:extLst>
          </p:cNvPr>
          <p:cNvCxnSpPr>
            <a:cxnSpLocks/>
          </p:cNvCxnSpPr>
          <p:nvPr/>
        </p:nvCxnSpPr>
        <p:spPr>
          <a:xfrm flipH="1">
            <a:off x="5269197" y="2056893"/>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21FF98F-2468-9761-A87F-403E18EFEF45}"/>
              </a:ext>
            </a:extLst>
          </p:cNvPr>
          <p:cNvCxnSpPr>
            <a:cxnSpLocks/>
          </p:cNvCxnSpPr>
          <p:nvPr/>
        </p:nvCxnSpPr>
        <p:spPr>
          <a:xfrm>
            <a:off x="6155759" y="2048724"/>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80106EB-0B1C-6E56-5B5D-6C22258369CB}"/>
              </a:ext>
            </a:extLst>
          </p:cNvPr>
          <p:cNvCxnSpPr>
            <a:cxnSpLocks/>
          </p:cNvCxnSpPr>
          <p:nvPr/>
        </p:nvCxnSpPr>
        <p:spPr>
          <a:xfrm>
            <a:off x="6761487" y="2911120"/>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8AADF1B-1585-E4D5-7396-6815B37AFC15}"/>
              </a:ext>
            </a:extLst>
          </p:cNvPr>
          <p:cNvCxnSpPr>
            <a:cxnSpLocks/>
          </p:cNvCxnSpPr>
          <p:nvPr/>
        </p:nvCxnSpPr>
        <p:spPr>
          <a:xfrm flipH="1">
            <a:off x="6265013" y="2911120"/>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20BB0C-7734-8432-7161-7B5B6A16A957}"/>
              </a:ext>
            </a:extLst>
          </p:cNvPr>
          <p:cNvCxnSpPr>
            <a:cxnSpLocks/>
          </p:cNvCxnSpPr>
          <p:nvPr/>
        </p:nvCxnSpPr>
        <p:spPr>
          <a:xfrm flipH="1">
            <a:off x="4790466" y="2939817"/>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457939D-F257-5903-EDCC-8F93C3D06855}"/>
              </a:ext>
            </a:extLst>
          </p:cNvPr>
          <p:cNvCxnSpPr>
            <a:cxnSpLocks/>
          </p:cNvCxnSpPr>
          <p:nvPr/>
        </p:nvCxnSpPr>
        <p:spPr>
          <a:xfrm>
            <a:off x="5286940" y="2939817"/>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7C6EB45-213E-4C39-0BB5-CB47A74AED86}"/>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26" name="文本框 25">
            <a:extLst>
              <a:ext uri="{FF2B5EF4-FFF2-40B4-BE49-F238E27FC236}">
                <a16:creationId xmlns:a16="http://schemas.microsoft.com/office/drawing/2014/main" id="{ED9D1F86-64B4-F471-FFE8-3BF75755079E}"/>
              </a:ext>
            </a:extLst>
          </p:cNvPr>
          <p:cNvSpPr txBox="1"/>
          <p:nvPr/>
        </p:nvSpPr>
        <p:spPr>
          <a:xfrm>
            <a:off x="2000787" y="22812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34" name="文本框 33">
            <a:extLst>
              <a:ext uri="{FF2B5EF4-FFF2-40B4-BE49-F238E27FC236}">
                <a16:creationId xmlns:a16="http://schemas.microsoft.com/office/drawing/2014/main" id="{6395626C-73E8-7AF6-B3B8-F809B7526F81}"/>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35" name="文本框 34">
            <a:extLst>
              <a:ext uri="{FF2B5EF4-FFF2-40B4-BE49-F238E27FC236}">
                <a16:creationId xmlns:a16="http://schemas.microsoft.com/office/drawing/2014/main" id="{E83E96DC-32E4-96C6-2ACC-49B9FBD3A13C}"/>
              </a:ext>
            </a:extLst>
          </p:cNvPr>
          <p:cNvSpPr txBox="1"/>
          <p:nvPr/>
        </p:nvSpPr>
        <p:spPr>
          <a:xfrm>
            <a:off x="1432509"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A</a:t>
            </a:r>
            <a:endParaRPr lang="zh-CN" altLang="en-US" sz="2800"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D1D5D0A7-08D9-185A-9C46-A70691B17C3C}"/>
              </a:ext>
            </a:extLst>
          </p:cNvPr>
          <p:cNvSpPr txBox="1"/>
          <p:nvPr/>
        </p:nvSpPr>
        <p:spPr>
          <a:xfrm>
            <a:off x="1809808"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0A809963-EBB3-B077-73EE-BE1775697C99}"/>
              </a:ext>
            </a:extLst>
          </p:cNvPr>
          <p:cNvSpPr txBox="1"/>
          <p:nvPr/>
        </p:nvSpPr>
        <p:spPr>
          <a:xfrm>
            <a:off x="2187107"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7D783C51-62FE-C141-90D3-DB867D497AB4}"/>
              </a:ext>
            </a:extLst>
          </p:cNvPr>
          <p:cNvSpPr txBox="1"/>
          <p:nvPr/>
        </p:nvSpPr>
        <p:spPr>
          <a:xfrm>
            <a:off x="2564406"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E</a:t>
            </a:r>
            <a:endParaRPr lang="zh-CN" altLang="en-US" sz="2800" dirty="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FB83E5F5-0268-59A8-1DB9-30EB04B149D8}"/>
              </a:ext>
            </a:extLst>
          </p:cNvPr>
          <p:cNvSpPr txBox="1"/>
          <p:nvPr/>
        </p:nvSpPr>
        <p:spPr>
          <a:xfrm>
            <a:off x="2924253" y="561724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C</a:t>
            </a:r>
            <a:endParaRPr lang="zh-CN" altLang="en-US" sz="28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F4946B71-F515-E974-1F73-8900B8C97B43}"/>
              </a:ext>
            </a:extLst>
          </p:cNvPr>
          <p:cNvSpPr txBox="1"/>
          <p:nvPr/>
        </p:nvSpPr>
        <p:spPr>
          <a:xfrm>
            <a:off x="3301552"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F</a:t>
            </a:r>
            <a:endParaRPr lang="zh-CN" altLang="en-US" sz="28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656ACA49-05E0-14FE-6F6B-FBE3FB03CA0F}"/>
              </a:ext>
            </a:extLst>
          </p:cNvPr>
          <p:cNvSpPr txBox="1"/>
          <p:nvPr/>
        </p:nvSpPr>
        <p:spPr>
          <a:xfrm>
            <a:off x="3678851" y="56081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G</a:t>
            </a:r>
            <a:endParaRPr lang="zh-CN" altLang="en-US" sz="2800" dirty="0">
              <a:latin typeface="宋体" panose="02010600030101010101" pitchFamily="2" charset="-122"/>
              <a:ea typeface="宋体" panose="02010600030101010101" pitchFamily="2" charset="-122"/>
            </a:endParaRPr>
          </a:p>
        </p:txBody>
      </p:sp>
      <p:sp>
        <p:nvSpPr>
          <p:cNvPr id="22" name="矩形: 圆角 21">
            <a:extLst>
              <a:ext uri="{FF2B5EF4-FFF2-40B4-BE49-F238E27FC236}">
                <a16:creationId xmlns:a16="http://schemas.microsoft.com/office/drawing/2014/main" id="{761C8BA2-D560-BC6B-C68F-2C5EAF08913B}"/>
              </a:ext>
            </a:extLst>
          </p:cNvPr>
          <p:cNvSpPr/>
          <p:nvPr/>
        </p:nvSpPr>
        <p:spPr>
          <a:xfrm>
            <a:off x="4688114" y="1349829"/>
            <a:ext cx="2340638"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左 23">
            <a:extLst>
              <a:ext uri="{FF2B5EF4-FFF2-40B4-BE49-F238E27FC236}">
                <a16:creationId xmlns:a16="http://schemas.microsoft.com/office/drawing/2014/main" id="{E4A79DF0-3A81-2355-E110-9E29D8C514B5}"/>
              </a:ext>
            </a:extLst>
          </p:cNvPr>
          <p:cNvSpPr/>
          <p:nvPr/>
        </p:nvSpPr>
        <p:spPr>
          <a:xfrm rot="9979945">
            <a:off x="3888843" y="2344974"/>
            <a:ext cx="668934"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8085470-25C7-DDF7-284A-B12F7506557F}"/>
              </a:ext>
            </a:extLst>
          </p:cNvPr>
          <p:cNvSpPr txBox="1"/>
          <p:nvPr/>
        </p:nvSpPr>
        <p:spPr>
          <a:xfrm>
            <a:off x="258349" y="1907910"/>
            <a:ext cx="3395992" cy="2677656"/>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又回到了最初的子树，并且这次我们根左右节点全部遍历了一遍，所以到这里的结果，就是先序遍历的最后结果。</a:t>
            </a:r>
          </a:p>
        </p:txBody>
      </p:sp>
    </p:spTree>
    <p:extLst>
      <p:ext uri="{BB962C8B-B14F-4D97-AF65-F5344CB8AC3E}">
        <p14:creationId xmlns:p14="http://schemas.microsoft.com/office/powerpoint/2010/main" val="2492688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AE70B-3FD2-3F5B-D6EC-DB8879DDEA59}"/>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523EED07-E7DE-8075-EC62-C2C5B0E31E72}"/>
              </a:ext>
            </a:extLst>
          </p:cNvPr>
          <p:cNvSpPr/>
          <p:nvPr/>
        </p:nvSpPr>
        <p:spPr>
          <a:xfrm>
            <a:off x="10218003" y="38707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CDCE6F04-24B2-05B7-A7B1-757BDD9FFD67}"/>
              </a:ext>
            </a:extLst>
          </p:cNvPr>
          <p:cNvSpPr/>
          <p:nvPr/>
        </p:nvSpPr>
        <p:spPr>
          <a:xfrm>
            <a:off x="9487016" y="48124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B3656BD8-FAFC-B034-AE63-7EF3E7C8A6AD}"/>
              </a:ext>
            </a:extLst>
          </p:cNvPr>
          <p:cNvSpPr/>
          <p:nvPr/>
        </p:nvSpPr>
        <p:spPr>
          <a:xfrm>
            <a:off x="10948998" y="48124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759A59E7-B277-42E6-D03B-AB3A910FFE62}"/>
              </a:ext>
            </a:extLst>
          </p:cNvPr>
          <p:cNvSpPr/>
          <p:nvPr/>
        </p:nvSpPr>
        <p:spPr>
          <a:xfrm>
            <a:off x="9037016"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13ED8A81-D23B-24C0-661C-A13C45A34DE7}"/>
              </a:ext>
            </a:extLst>
          </p:cNvPr>
          <p:cNvSpPr/>
          <p:nvPr/>
        </p:nvSpPr>
        <p:spPr>
          <a:xfrm>
            <a:off x="9937016"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C847E3DD-979E-DC86-F9AC-FEEA1E2DA56A}"/>
              </a:ext>
            </a:extLst>
          </p:cNvPr>
          <p:cNvSpPr/>
          <p:nvPr/>
        </p:nvSpPr>
        <p:spPr>
          <a:xfrm>
            <a:off x="10498998"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10B5B1B3-291E-0564-CA2C-B0213B640D22}"/>
              </a:ext>
            </a:extLst>
          </p:cNvPr>
          <p:cNvSpPr/>
          <p:nvPr/>
        </p:nvSpPr>
        <p:spPr>
          <a:xfrm>
            <a:off x="11398998" y="57634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0E288F6E-BBDF-D747-3B9B-2098101CECC3}"/>
              </a:ext>
            </a:extLst>
          </p:cNvPr>
          <p:cNvCxnSpPr>
            <a:cxnSpLocks/>
          </p:cNvCxnSpPr>
          <p:nvPr/>
        </p:nvCxnSpPr>
        <p:spPr>
          <a:xfrm flipH="1">
            <a:off x="9841200" y="44082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40781CD-B1A7-B8E1-E13E-15BF8E557178}"/>
              </a:ext>
            </a:extLst>
          </p:cNvPr>
          <p:cNvCxnSpPr>
            <a:cxnSpLocks/>
          </p:cNvCxnSpPr>
          <p:nvPr/>
        </p:nvCxnSpPr>
        <p:spPr>
          <a:xfrm>
            <a:off x="10727762" y="44000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EEF82D2-CF66-6ADF-2730-D719C74C4642}"/>
              </a:ext>
            </a:extLst>
          </p:cNvPr>
          <p:cNvCxnSpPr>
            <a:cxnSpLocks/>
          </p:cNvCxnSpPr>
          <p:nvPr/>
        </p:nvCxnSpPr>
        <p:spPr>
          <a:xfrm>
            <a:off x="11333490" y="52624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B7F99C2-2C1C-CFB2-584B-087DC052BB8B}"/>
              </a:ext>
            </a:extLst>
          </p:cNvPr>
          <p:cNvCxnSpPr>
            <a:cxnSpLocks/>
          </p:cNvCxnSpPr>
          <p:nvPr/>
        </p:nvCxnSpPr>
        <p:spPr>
          <a:xfrm flipH="1">
            <a:off x="10837016" y="52624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61521B5-30A1-3222-BBC4-7D5E3288DC4A}"/>
              </a:ext>
            </a:extLst>
          </p:cNvPr>
          <p:cNvCxnSpPr>
            <a:cxnSpLocks/>
          </p:cNvCxnSpPr>
          <p:nvPr/>
        </p:nvCxnSpPr>
        <p:spPr>
          <a:xfrm flipH="1">
            <a:off x="9362469" y="529113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BB0D707-AA17-FB9E-97EE-27D9E708735D}"/>
              </a:ext>
            </a:extLst>
          </p:cNvPr>
          <p:cNvCxnSpPr>
            <a:cxnSpLocks/>
          </p:cNvCxnSpPr>
          <p:nvPr/>
        </p:nvCxnSpPr>
        <p:spPr>
          <a:xfrm>
            <a:off x="9858943" y="52911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F71DF55-E05A-CB4A-8BDE-67A65DCA28EC}"/>
              </a:ext>
            </a:extLst>
          </p:cNvPr>
          <p:cNvSpPr txBox="1"/>
          <p:nvPr/>
        </p:nvSpPr>
        <p:spPr>
          <a:xfrm>
            <a:off x="1717679" y="-762346"/>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它的口诀是：根左右，先根节点，在左子树，最后右子树</a:t>
            </a:r>
          </a:p>
        </p:txBody>
      </p:sp>
      <p:sp>
        <p:nvSpPr>
          <p:cNvPr id="2" name="文本框 1">
            <a:extLst>
              <a:ext uri="{FF2B5EF4-FFF2-40B4-BE49-F238E27FC236}">
                <a16:creationId xmlns:a16="http://schemas.microsoft.com/office/drawing/2014/main" id="{AA788D16-CD8D-3C98-5452-8D9445889BCE}"/>
              </a:ext>
            </a:extLst>
          </p:cNvPr>
          <p:cNvSpPr txBox="1"/>
          <p:nvPr/>
        </p:nvSpPr>
        <p:spPr>
          <a:xfrm>
            <a:off x="20553"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先</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27" name="文本框 26">
            <a:extLst>
              <a:ext uri="{FF2B5EF4-FFF2-40B4-BE49-F238E27FC236}">
                <a16:creationId xmlns:a16="http://schemas.microsoft.com/office/drawing/2014/main" id="{4E58F848-A246-D951-CB69-DF5F4E488AAF}"/>
              </a:ext>
            </a:extLst>
          </p:cNvPr>
          <p:cNvSpPr txBox="1"/>
          <p:nvPr/>
        </p:nvSpPr>
        <p:spPr>
          <a:xfrm>
            <a:off x="1717678" y="218980"/>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通过刚才动画的演示，其实先序遍历好像不是很难哈</a:t>
            </a:r>
          </a:p>
        </p:txBody>
      </p:sp>
      <p:sp>
        <p:nvSpPr>
          <p:cNvPr id="28" name="文本框 27">
            <a:extLst>
              <a:ext uri="{FF2B5EF4-FFF2-40B4-BE49-F238E27FC236}">
                <a16:creationId xmlns:a16="http://schemas.microsoft.com/office/drawing/2014/main" id="{6D7EEDBE-96F1-A7E6-7116-B7D24DDA362C}"/>
              </a:ext>
            </a:extLst>
          </p:cNvPr>
          <p:cNvSpPr txBox="1"/>
          <p:nvPr/>
        </p:nvSpPr>
        <p:spPr>
          <a:xfrm>
            <a:off x="1717678" y="777146"/>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恭喜你已经脚踢先序遍历了，那我们能不能拳打中序和后序</a:t>
            </a:r>
          </a:p>
        </p:txBody>
      </p:sp>
      <p:sp>
        <p:nvSpPr>
          <p:cNvPr id="29" name="文本框 28">
            <a:extLst>
              <a:ext uri="{FF2B5EF4-FFF2-40B4-BE49-F238E27FC236}">
                <a16:creationId xmlns:a16="http://schemas.microsoft.com/office/drawing/2014/main" id="{8AAE520D-C368-4009-E424-AE5322167327}"/>
              </a:ext>
            </a:extLst>
          </p:cNvPr>
          <p:cNvSpPr txBox="1"/>
          <p:nvPr/>
        </p:nvSpPr>
        <p:spPr>
          <a:xfrm>
            <a:off x="1717677" y="1321481"/>
            <a:ext cx="104537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先序遍历的口诀是：根左右。先根节点，在左子树，最后右子树</a:t>
            </a:r>
          </a:p>
        </p:txBody>
      </p:sp>
      <p:sp>
        <p:nvSpPr>
          <p:cNvPr id="30" name="文本框 29">
            <a:extLst>
              <a:ext uri="{FF2B5EF4-FFF2-40B4-BE49-F238E27FC236}">
                <a16:creationId xmlns:a16="http://schemas.microsoft.com/office/drawing/2014/main" id="{5237D762-3ED7-4C41-297F-1D14367A3C74}"/>
              </a:ext>
            </a:extLst>
          </p:cNvPr>
          <p:cNvSpPr txBox="1"/>
          <p:nvPr/>
        </p:nvSpPr>
        <p:spPr>
          <a:xfrm>
            <a:off x="1738230" y="1870874"/>
            <a:ext cx="104537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那其实中序遍历的口诀呢就是：左根右</a:t>
            </a:r>
          </a:p>
        </p:txBody>
      </p:sp>
      <p:sp>
        <p:nvSpPr>
          <p:cNvPr id="31" name="文本框 30">
            <a:extLst>
              <a:ext uri="{FF2B5EF4-FFF2-40B4-BE49-F238E27FC236}">
                <a16:creationId xmlns:a16="http://schemas.microsoft.com/office/drawing/2014/main" id="{AAF54735-2402-0B72-877F-423D3E0DC1AC}"/>
              </a:ext>
            </a:extLst>
          </p:cNvPr>
          <p:cNvSpPr txBox="1"/>
          <p:nvPr/>
        </p:nvSpPr>
        <p:spPr>
          <a:xfrm>
            <a:off x="1738230" y="2404990"/>
            <a:ext cx="104537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相信聪明的你已经看出来规律了，什么序遍历，根就在哪里</a:t>
            </a:r>
          </a:p>
        </p:txBody>
      </p:sp>
      <p:sp>
        <p:nvSpPr>
          <p:cNvPr id="32" name="文本框 31">
            <a:extLst>
              <a:ext uri="{FF2B5EF4-FFF2-40B4-BE49-F238E27FC236}">
                <a16:creationId xmlns:a16="http://schemas.microsoft.com/office/drawing/2014/main" id="{1C414DA5-BB39-721B-8EED-CB0E4038AB77}"/>
              </a:ext>
            </a:extLst>
          </p:cNvPr>
          <p:cNvSpPr txBox="1"/>
          <p:nvPr/>
        </p:nvSpPr>
        <p:spPr>
          <a:xfrm>
            <a:off x="1717677" y="2948739"/>
            <a:ext cx="104537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先序：根左右     中序：左根右      后序：左右根</a:t>
            </a:r>
          </a:p>
        </p:txBody>
      </p:sp>
      <p:grpSp>
        <p:nvGrpSpPr>
          <p:cNvPr id="40" name="组合 39">
            <a:extLst>
              <a:ext uri="{FF2B5EF4-FFF2-40B4-BE49-F238E27FC236}">
                <a16:creationId xmlns:a16="http://schemas.microsoft.com/office/drawing/2014/main" id="{F10CC00D-939E-21AD-2492-5FDAEE9B276A}"/>
              </a:ext>
            </a:extLst>
          </p:cNvPr>
          <p:cNvGrpSpPr/>
          <p:nvPr/>
        </p:nvGrpSpPr>
        <p:grpSpPr>
          <a:xfrm>
            <a:off x="2757397" y="4474633"/>
            <a:ext cx="5086413" cy="2123772"/>
            <a:chOff x="3456420" y="4200550"/>
            <a:chExt cx="5086413" cy="2123772"/>
          </a:xfrm>
        </p:grpSpPr>
        <p:pic>
          <p:nvPicPr>
            <p:cNvPr id="36" name="图片 35" descr="卡通画&#10;&#10;AI 生成的内容可能不正确。">
              <a:extLst>
                <a:ext uri="{FF2B5EF4-FFF2-40B4-BE49-F238E27FC236}">
                  <a16:creationId xmlns:a16="http://schemas.microsoft.com/office/drawing/2014/main" id="{7D9F730D-3908-AA2A-B5ED-3CDA259D5CC5}"/>
                </a:ext>
              </a:extLst>
            </p:cNvPr>
            <p:cNvPicPr>
              <a:picLocks noChangeAspect="1"/>
            </p:cNvPicPr>
            <p:nvPr/>
          </p:nvPicPr>
          <p:blipFill>
            <a:blip r:embed="rId2"/>
            <a:stretch>
              <a:fillRect/>
            </a:stretch>
          </p:blipFill>
          <p:spPr>
            <a:xfrm>
              <a:off x="3456420" y="4200550"/>
              <a:ext cx="2680250" cy="2123772"/>
            </a:xfrm>
            <a:prstGeom prst="rect">
              <a:avLst/>
            </a:prstGeom>
          </p:spPr>
        </p:pic>
        <p:pic>
          <p:nvPicPr>
            <p:cNvPr id="37" name="图片 36" descr="图片包含 桌子, 椅子, 男人, 电脑&#10;&#10;AI 生成的内容可能不正确。">
              <a:extLst>
                <a:ext uri="{FF2B5EF4-FFF2-40B4-BE49-F238E27FC236}">
                  <a16:creationId xmlns:a16="http://schemas.microsoft.com/office/drawing/2014/main" id="{634E206B-5C7C-E75F-A8B0-8B4F2380758B}"/>
                </a:ext>
              </a:extLst>
            </p:cNvPr>
            <p:cNvPicPr>
              <a:picLocks noChangeAspect="1"/>
            </p:cNvPicPr>
            <p:nvPr/>
          </p:nvPicPr>
          <p:blipFill>
            <a:blip r:embed="rId3"/>
            <a:stretch>
              <a:fillRect/>
            </a:stretch>
          </p:blipFill>
          <p:spPr>
            <a:xfrm rot="5147933">
              <a:off x="4953074" y="4966251"/>
              <a:ext cx="805825" cy="1506382"/>
            </a:xfrm>
            <a:prstGeom prst="rect">
              <a:avLst/>
            </a:prstGeom>
          </p:spPr>
        </p:pic>
        <p:sp>
          <p:nvSpPr>
            <p:cNvPr id="38" name="文本框 37">
              <a:extLst>
                <a:ext uri="{FF2B5EF4-FFF2-40B4-BE49-F238E27FC236}">
                  <a16:creationId xmlns:a16="http://schemas.microsoft.com/office/drawing/2014/main" id="{78AECFEC-A5E6-0AA7-9933-9586186AFB56}"/>
                </a:ext>
              </a:extLst>
            </p:cNvPr>
            <p:cNvSpPr txBox="1"/>
            <p:nvPr/>
          </p:nvSpPr>
          <p:spPr>
            <a:xfrm>
              <a:off x="6511508" y="446057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先序遍历</a:t>
              </a:r>
            </a:p>
          </p:txBody>
        </p:sp>
        <p:sp>
          <p:nvSpPr>
            <p:cNvPr id="39" name="箭头: 左 38">
              <a:extLst>
                <a:ext uri="{FF2B5EF4-FFF2-40B4-BE49-F238E27FC236}">
                  <a16:creationId xmlns:a16="http://schemas.microsoft.com/office/drawing/2014/main" id="{3DC5130F-6851-AFFD-C20D-1560B64D5020}"/>
                </a:ext>
              </a:extLst>
            </p:cNvPr>
            <p:cNvSpPr/>
            <p:nvPr/>
          </p:nvSpPr>
          <p:spPr>
            <a:xfrm rot="19390138">
              <a:off x="6228609" y="5091879"/>
              <a:ext cx="310990" cy="33429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a:extLst>
              <a:ext uri="{FF2B5EF4-FFF2-40B4-BE49-F238E27FC236}">
                <a16:creationId xmlns:a16="http://schemas.microsoft.com/office/drawing/2014/main" id="{66DFB7DC-B4CB-6FED-3742-2836F3F692E5}"/>
              </a:ext>
            </a:extLst>
          </p:cNvPr>
          <p:cNvSpPr txBox="1"/>
          <p:nvPr/>
        </p:nvSpPr>
        <p:spPr>
          <a:xfrm>
            <a:off x="1697081" y="3520194"/>
            <a:ext cx="10453770"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让我们继续学习，中序和后序遍历</a:t>
            </a:r>
          </a:p>
        </p:txBody>
      </p:sp>
    </p:spTree>
    <p:extLst>
      <p:ext uri="{BB962C8B-B14F-4D97-AF65-F5344CB8AC3E}">
        <p14:creationId xmlns:p14="http://schemas.microsoft.com/office/powerpoint/2010/main" val="3003983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4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D1E6B-FD37-D689-7095-14D295F56201}"/>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3FEF99B7-9243-B684-E39D-6554195E202B}"/>
              </a:ext>
            </a:extLst>
          </p:cNvPr>
          <p:cNvSpPr/>
          <p:nvPr/>
        </p:nvSpPr>
        <p:spPr>
          <a:xfrm>
            <a:off x="10218003" y="387070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A68BB226-DA05-DA1B-E926-3DAF4883738F}"/>
              </a:ext>
            </a:extLst>
          </p:cNvPr>
          <p:cNvSpPr/>
          <p:nvPr/>
        </p:nvSpPr>
        <p:spPr>
          <a:xfrm>
            <a:off x="9487016" y="48124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55B43266-D1A4-7E36-5B71-F37EB0D8BCDE}"/>
              </a:ext>
            </a:extLst>
          </p:cNvPr>
          <p:cNvSpPr/>
          <p:nvPr/>
        </p:nvSpPr>
        <p:spPr>
          <a:xfrm>
            <a:off x="10948998" y="481243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257AFE6B-0862-9E2C-6786-524E00C2D950}"/>
              </a:ext>
            </a:extLst>
          </p:cNvPr>
          <p:cNvSpPr/>
          <p:nvPr/>
        </p:nvSpPr>
        <p:spPr>
          <a:xfrm>
            <a:off x="9037016"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5E0C36D0-947F-365C-280D-3BE9CEF6804B}"/>
              </a:ext>
            </a:extLst>
          </p:cNvPr>
          <p:cNvSpPr/>
          <p:nvPr/>
        </p:nvSpPr>
        <p:spPr>
          <a:xfrm>
            <a:off x="9937016"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CEE16817-438C-6DDB-5343-CD1EDDF6C095}"/>
              </a:ext>
            </a:extLst>
          </p:cNvPr>
          <p:cNvSpPr/>
          <p:nvPr/>
        </p:nvSpPr>
        <p:spPr>
          <a:xfrm>
            <a:off x="10498998" y="57670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0A33F3F7-3852-47E8-DCBD-171A1C076918}"/>
              </a:ext>
            </a:extLst>
          </p:cNvPr>
          <p:cNvSpPr/>
          <p:nvPr/>
        </p:nvSpPr>
        <p:spPr>
          <a:xfrm>
            <a:off x="11398998" y="576341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0B8D59C3-3998-D1E8-034E-2423B7CB991C}"/>
              </a:ext>
            </a:extLst>
          </p:cNvPr>
          <p:cNvCxnSpPr>
            <a:cxnSpLocks/>
          </p:cNvCxnSpPr>
          <p:nvPr/>
        </p:nvCxnSpPr>
        <p:spPr>
          <a:xfrm flipH="1">
            <a:off x="9841200" y="440820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A167DC1-7C08-26DE-FA3B-C2145B0555DD}"/>
              </a:ext>
            </a:extLst>
          </p:cNvPr>
          <p:cNvCxnSpPr>
            <a:cxnSpLocks/>
          </p:cNvCxnSpPr>
          <p:nvPr/>
        </p:nvCxnSpPr>
        <p:spPr>
          <a:xfrm>
            <a:off x="10727762" y="440004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EF12142-D3C2-1A5F-B89C-F003EBA6A794}"/>
              </a:ext>
            </a:extLst>
          </p:cNvPr>
          <p:cNvCxnSpPr>
            <a:cxnSpLocks/>
          </p:cNvCxnSpPr>
          <p:nvPr/>
        </p:nvCxnSpPr>
        <p:spPr>
          <a:xfrm>
            <a:off x="11333490" y="526243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FD12991-2B98-93C1-34BC-FF4B15283204}"/>
              </a:ext>
            </a:extLst>
          </p:cNvPr>
          <p:cNvCxnSpPr>
            <a:cxnSpLocks/>
          </p:cNvCxnSpPr>
          <p:nvPr/>
        </p:nvCxnSpPr>
        <p:spPr>
          <a:xfrm flipH="1">
            <a:off x="10837016" y="526243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8AE36E-C4C5-722B-ECB4-8B0324D5C70A}"/>
              </a:ext>
            </a:extLst>
          </p:cNvPr>
          <p:cNvCxnSpPr>
            <a:cxnSpLocks/>
          </p:cNvCxnSpPr>
          <p:nvPr/>
        </p:nvCxnSpPr>
        <p:spPr>
          <a:xfrm flipH="1">
            <a:off x="9362469" y="529113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78A03C9-47E9-080E-DBBD-91F7504328DD}"/>
              </a:ext>
            </a:extLst>
          </p:cNvPr>
          <p:cNvCxnSpPr>
            <a:cxnSpLocks/>
          </p:cNvCxnSpPr>
          <p:nvPr/>
        </p:nvCxnSpPr>
        <p:spPr>
          <a:xfrm>
            <a:off x="9858943" y="529113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45CB790-58CA-D38D-19C1-E169E388D585}"/>
              </a:ext>
            </a:extLst>
          </p:cNvPr>
          <p:cNvSpPr txBox="1"/>
          <p:nvPr/>
        </p:nvSpPr>
        <p:spPr>
          <a:xfrm>
            <a:off x="20553" y="428178"/>
            <a:ext cx="1415772" cy="6001643"/>
          </a:xfrm>
          <a:prstGeom prst="rect">
            <a:avLst/>
          </a:prstGeom>
          <a:noFill/>
        </p:spPr>
        <p:txBody>
          <a:bodyPr wrap="none" rtlCol="0">
            <a:spAutoFit/>
          </a:bodyPr>
          <a:lstStyle/>
          <a:p>
            <a:r>
              <a:rPr lang="zh-CN" altLang="en-US" sz="9600" dirty="0">
                <a:latin typeface="华文行楷" panose="02010800040101010101" pitchFamily="2" charset="-122"/>
                <a:ea typeface="华文行楷" panose="02010800040101010101" pitchFamily="2" charset="-122"/>
              </a:rPr>
              <a:t>中</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序</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遍</a:t>
            </a:r>
            <a:endParaRPr lang="en-US" altLang="zh-CN" sz="9600" dirty="0">
              <a:latin typeface="华文行楷" panose="02010800040101010101" pitchFamily="2" charset="-122"/>
              <a:ea typeface="华文行楷" panose="02010800040101010101" pitchFamily="2" charset="-122"/>
            </a:endParaRPr>
          </a:p>
          <a:p>
            <a:r>
              <a:rPr lang="zh-CN" altLang="en-US" sz="9600" dirty="0">
                <a:latin typeface="华文行楷" panose="02010800040101010101" pitchFamily="2" charset="-122"/>
                <a:ea typeface="华文行楷" panose="02010800040101010101" pitchFamily="2" charset="-122"/>
              </a:rPr>
              <a:t>历</a:t>
            </a:r>
          </a:p>
        </p:txBody>
      </p:sp>
      <p:sp>
        <p:nvSpPr>
          <p:cNvPr id="4" name="文本框 3">
            <a:extLst>
              <a:ext uri="{FF2B5EF4-FFF2-40B4-BE49-F238E27FC236}">
                <a16:creationId xmlns:a16="http://schemas.microsoft.com/office/drawing/2014/main" id="{B6090CB1-FBAE-EEE1-B542-53022EA20234}"/>
              </a:ext>
            </a:extLst>
          </p:cNvPr>
          <p:cNvSpPr txBox="1"/>
          <p:nvPr/>
        </p:nvSpPr>
        <p:spPr>
          <a:xfrm>
            <a:off x="1717678" y="218980"/>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中序遍历的口诀是：</a:t>
            </a:r>
          </a:p>
        </p:txBody>
      </p:sp>
      <p:sp>
        <p:nvSpPr>
          <p:cNvPr id="5" name="文本框 4">
            <a:extLst>
              <a:ext uri="{FF2B5EF4-FFF2-40B4-BE49-F238E27FC236}">
                <a16:creationId xmlns:a16="http://schemas.microsoft.com/office/drawing/2014/main" id="{9D4A31D2-5787-C2E1-0EE7-C7A507D4DE57}"/>
              </a:ext>
            </a:extLst>
          </p:cNvPr>
          <p:cNvSpPr txBox="1"/>
          <p:nvPr/>
        </p:nvSpPr>
        <p:spPr>
          <a:xfrm>
            <a:off x="1717678" y="825756"/>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20" name="文本框 19">
            <a:extLst>
              <a:ext uri="{FF2B5EF4-FFF2-40B4-BE49-F238E27FC236}">
                <a16:creationId xmlns:a16="http://schemas.microsoft.com/office/drawing/2014/main" id="{3E0BB6AE-7DC8-A452-C27E-D67E7B342DD8}"/>
              </a:ext>
            </a:extLst>
          </p:cNvPr>
          <p:cNvSpPr txBox="1"/>
          <p:nvPr/>
        </p:nvSpPr>
        <p:spPr>
          <a:xfrm>
            <a:off x="1717678" y="1594760"/>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接下来还是来看演示</a:t>
            </a:r>
          </a:p>
        </p:txBody>
      </p:sp>
    </p:spTree>
    <p:extLst>
      <p:ext uri="{BB962C8B-B14F-4D97-AF65-F5344CB8AC3E}">
        <p14:creationId xmlns:p14="http://schemas.microsoft.com/office/powerpoint/2010/main" val="3721463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DADA6-108D-4FA2-22CF-642EF86D5959}"/>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A4B71FE2-AEEA-3220-1144-B278A696F0DD}"/>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D29F224E-D96D-184F-C55C-577511E90730}"/>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605785B6-A4FF-E470-2E87-3AAF9BBC922E}"/>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907F6BF0-FE7F-CB0C-7CF9-E9B6CA74CCEE}"/>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0" name="椭圆 9">
            <a:extLst>
              <a:ext uri="{FF2B5EF4-FFF2-40B4-BE49-F238E27FC236}">
                <a16:creationId xmlns:a16="http://schemas.microsoft.com/office/drawing/2014/main" id="{94D0D501-3A2C-E85D-F7FC-D50D780BFF18}"/>
              </a:ext>
            </a:extLst>
          </p:cNvPr>
          <p:cNvSpPr/>
          <p:nvPr/>
        </p:nvSpPr>
        <p:spPr>
          <a:xfrm>
            <a:off x="53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1" name="椭圆 10">
            <a:extLst>
              <a:ext uri="{FF2B5EF4-FFF2-40B4-BE49-F238E27FC236}">
                <a16:creationId xmlns:a16="http://schemas.microsoft.com/office/drawing/2014/main" id="{2B9C36A2-35A9-B8FA-9DF4-274AC24807D5}"/>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CAACABBA-F3A9-A4CD-ECED-F87C4033A6A7}"/>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B8CC380C-A99B-5EFE-B7EB-7693AA6A712D}"/>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84A51A7-4F5C-B095-2C29-96789D6D253E}"/>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F77A4C3-437F-67EF-E67D-DBC4776AE03D}"/>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7712FCF-28C8-C928-5FF5-2AB805CAC4E2}"/>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F0AB6AC-36C5-8087-7F41-0C2EC78755B1}"/>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0BB4F88-4A14-9E70-3151-653113B48527}"/>
              </a:ext>
            </a:extLst>
          </p:cNvPr>
          <p:cNvCxnSpPr>
            <a:cxnSpLocks/>
          </p:cNvCxnSpPr>
          <p:nvPr/>
        </p:nvCxnSpPr>
        <p:spPr>
          <a:xfrm>
            <a:off x="5286940" y="3951283"/>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3AE022B-248A-0C40-1E7F-BBBC4074C941}"/>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2C51A1BF-27BD-D5A6-E2A0-82979C22FAE6}"/>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19" name="文本框 18">
            <a:extLst>
              <a:ext uri="{FF2B5EF4-FFF2-40B4-BE49-F238E27FC236}">
                <a16:creationId xmlns:a16="http://schemas.microsoft.com/office/drawing/2014/main" id="{67D03B15-3312-2C5C-9F94-F45009397353}"/>
              </a:ext>
            </a:extLst>
          </p:cNvPr>
          <p:cNvSpPr txBox="1"/>
          <p:nvPr/>
        </p:nvSpPr>
        <p:spPr>
          <a:xfrm>
            <a:off x="186853" y="838787"/>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这次遍历我随机删去一个节点</a:t>
            </a:r>
          </a:p>
        </p:txBody>
      </p:sp>
      <p:sp>
        <p:nvSpPr>
          <p:cNvPr id="21" name="文本框 20">
            <a:extLst>
              <a:ext uri="{FF2B5EF4-FFF2-40B4-BE49-F238E27FC236}">
                <a16:creationId xmlns:a16="http://schemas.microsoft.com/office/drawing/2014/main" id="{4BF52739-D78F-0D29-364B-71F4508646E6}"/>
              </a:ext>
            </a:extLst>
          </p:cNvPr>
          <p:cNvSpPr txBox="1"/>
          <p:nvPr/>
        </p:nvSpPr>
        <p:spPr>
          <a:xfrm>
            <a:off x="178498" y="1361031"/>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还是跟刚才讲的先序遍历一样，先从根节点构建子树</a:t>
            </a:r>
          </a:p>
        </p:txBody>
      </p:sp>
      <p:sp>
        <p:nvSpPr>
          <p:cNvPr id="22" name="矩形: 圆角 21">
            <a:extLst>
              <a:ext uri="{FF2B5EF4-FFF2-40B4-BE49-F238E27FC236}">
                <a16:creationId xmlns:a16="http://schemas.microsoft.com/office/drawing/2014/main" id="{D6D56AEC-45E7-1E23-43E2-44E8017C9479}"/>
              </a:ext>
            </a:extLst>
          </p:cNvPr>
          <p:cNvSpPr/>
          <p:nvPr/>
        </p:nvSpPr>
        <p:spPr>
          <a:xfrm>
            <a:off x="4688114" y="2391229"/>
            <a:ext cx="2340638" cy="1727200"/>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左 22">
            <a:extLst>
              <a:ext uri="{FF2B5EF4-FFF2-40B4-BE49-F238E27FC236}">
                <a16:creationId xmlns:a16="http://schemas.microsoft.com/office/drawing/2014/main" id="{43CA30FF-09DB-24F6-6935-B08BE043AD6C}"/>
              </a:ext>
            </a:extLst>
          </p:cNvPr>
          <p:cNvSpPr/>
          <p:nvPr/>
        </p:nvSpPr>
        <p:spPr>
          <a:xfrm rot="11223696">
            <a:off x="3814715" y="3304274"/>
            <a:ext cx="10160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C6F93CB-822E-BF62-0423-CF1FF7EB81ED}"/>
              </a:ext>
            </a:extLst>
          </p:cNvPr>
          <p:cNvSpPr txBox="1"/>
          <p:nvPr/>
        </p:nvSpPr>
        <p:spPr>
          <a:xfrm>
            <a:off x="46283" y="2341127"/>
            <a:ext cx="4290162" cy="977161"/>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根据口诀，左根右，我们需要先找它有没有左孩子</a:t>
            </a:r>
          </a:p>
        </p:txBody>
      </p:sp>
      <p:sp>
        <p:nvSpPr>
          <p:cNvPr id="26" name="文本框 25">
            <a:extLst>
              <a:ext uri="{FF2B5EF4-FFF2-40B4-BE49-F238E27FC236}">
                <a16:creationId xmlns:a16="http://schemas.microsoft.com/office/drawing/2014/main" id="{C2D7298B-6C37-259F-7E8C-750CD3A5F70E}"/>
              </a:ext>
            </a:extLst>
          </p:cNvPr>
          <p:cNvSpPr txBox="1"/>
          <p:nvPr/>
        </p:nvSpPr>
        <p:spPr>
          <a:xfrm>
            <a:off x="7489993" y="2502967"/>
            <a:ext cx="4290162" cy="1384995"/>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它有左孩子，那我们就得以当前子树的左孩子构建一个新的子树，继续来看</a:t>
            </a:r>
          </a:p>
        </p:txBody>
      </p:sp>
    </p:spTree>
    <p:extLst>
      <p:ext uri="{BB962C8B-B14F-4D97-AF65-F5344CB8AC3E}">
        <p14:creationId xmlns:p14="http://schemas.microsoft.com/office/powerpoint/2010/main" val="195225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1" grpId="0"/>
      <p:bldP spid="22" grpId="0" animBg="1"/>
      <p:bldP spid="23" grpId="0" animBg="1"/>
      <p:bldP spid="25" grpId="0"/>
      <p:bldP spid="2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82E6A-772C-304B-1CFD-469A6C7BDA80}"/>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9AC1EDE8-35CC-6964-3A75-0FE4D123498B}"/>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D7185A9B-A478-8379-8F9E-5A3B04897515}"/>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474A7C16-AED1-FC5E-AB0C-97B8A3484121}"/>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FEF096EE-C38E-4238-3FF0-1B9CF1AEEC86}"/>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79064662-FFE3-A217-612B-98F1B0A19EAB}"/>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7BD19A14-9983-ED99-8B77-ADB04A132D10}"/>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B5244E3A-E7B0-5372-9F4D-822543F7B4C9}"/>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9D11574-6ABC-1DAE-B244-1975FB13B660}"/>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D0F9054-6574-674F-D5BE-AEBE5D820380}"/>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CF799C4-2AAD-92BD-2AE7-DA962DC73EFE}"/>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0205613-891F-A04C-6DE5-68AACE06E837}"/>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C54F4CB-0484-1D83-0CB4-29A31263FD74}"/>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30BAE896-777F-DDFC-9E1B-C469C1619BEE}"/>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2" name="矩形: 圆角 1">
            <a:extLst>
              <a:ext uri="{FF2B5EF4-FFF2-40B4-BE49-F238E27FC236}">
                <a16:creationId xmlns:a16="http://schemas.microsoft.com/office/drawing/2014/main" id="{9D911538-CF87-CA49-C9A9-E0ED35E747F9}"/>
              </a:ext>
            </a:extLst>
          </p:cNvPr>
          <p:cNvSpPr/>
          <p:nvPr/>
        </p:nvSpPr>
        <p:spPr>
          <a:xfrm>
            <a:off x="4318000" y="3340099"/>
            <a:ext cx="1497006" cy="1643223"/>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左 3">
            <a:extLst>
              <a:ext uri="{FF2B5EF4-FFF2-40B4-BE49-F238E27FC236}">
                <a16:creationId xmlns:a16="http://schemas.microsoft.com/office/drawing/2014/main" id="{26EDF5E4-EB04-AAA5-B159-56589D9F9550}"/>
              </a:ext>
            </a:extLst>
          </p:cNvPr>
          <p:cNvSpPr/>
          <p:nvPr/>
        </p:nvSpPr>
        <p:spPr>
          <a:xfrm rot="13198108">
            <a:off x="3517254" y="3985931"/>
            <a:ext cx="10160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4EEFE9F5-E962-668B-D1DA-36DA05EF7BD6}"/>
              </a:ext>
            </a:extLst>
          </p:cNvPr>
          <p:cNvSpPr txBox="1"/>
          <p:nvPr/>
        </p:nvSpPr>
        <p:spPr>
          <a:xfrm>
            <a:off x="174851" y="2477473"/>
            <a:ext cx="4290162"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这个新构建的子树也有左孩子，那我们继续构建</a:t>
            </a:r>
          </a:p>
        </p:txBody>
      </p:sp>
    </p:spTree>
    <p:extLst>
      <p:ext uri="{BB962C8B-B14F-4D97-AF65-F5344CB8AC3E}">
        <p14:creationId xmlns:p14="http://schemas.microsoft.com/office/powerpoint/2010/main" val="29068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FB8D-CB00-83E3-59E9-FAD044900595}"/>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6B736CC5-F341-0430-EE5C-B5E731AAFC03}"/>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F2FA0F8D-2CD9-7A65-1B4A-AD9E05034723}"/>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A5274EEB-6244-2C6E-094F-810C6214210E}"/>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7F6617CC-0D5A-6120-F4CC-64788D529F54}"/>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E1F6C860-2360-20A4-2872-EAB09AB81837}"/>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BA39A5A4-95CC-5995-D102-63E59AA19F7D}"/>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83891212-15D2-B3F6-E567-D9EC052D3381}"/>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3FB07DB-9A9A-4801-7ADE-71061CE4D69C}"/>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C6C7D8E-6850-044B-EBCC-DA384E8DA6BE}"/>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3B8AAB8-1C75-B177-1307-4E1D223F68CB}"/>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BF717F1-2B93-0206-0AAF-640E1FD87C45}"/>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53133EF-8402-3720-135E-F9303001C693}"/>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016F28DB-E3D0-8167-2B6C-546F595F75BE}"/>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2" name="矩形: 圆角 1">
            <a:extLst>
              <a:ext uri="{FF2B5EF4-FFF2-40B4-BE49-F238E27FC236}">
                <a16:creationId xmlns:a16="http://schemas.microsoft.com/office/drawing/2014/main" id="{FD6FBE40-C2C3-6D98-0CFF-0B39BF58C0D1}"/>
              </a:ext>
            </a:extLst>
          </p:cNvPr>
          <p:cNvSpPr/>
          <p:nvPr/>
        </p:nvSpPr>
        <p:spPr>
          <a:xfrm>
            <a:off x="4356486" y="4211727"/>
            <a:ext cx="751103" cy="764619"/>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左 3">
            <a:extLst>
              <a:ext uri="{FF2B5EF4-FFF2-40B4-BE49-F238E27FC236}">
                <a16:creationId xmlns:a16="http://schemas.microsoft.com/office/drawing/2014/main" id="{D68023B3-CA8B-6684-2F4D-8A205E97A69D}"/>
              </a:ext>
            </a:extLst>
          </p:cNvPr>
          <p:cNvSpPr/>
          <p:nvPr/>
        </p:nvSpPr>
        <p:spPr>
          <a:xfrm rot="12115520">
            <a:off x="3421409" y="4043145"/>
            <a:ext cx="1016000"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F162E1B-605F-D846-9598-09981AD9D2DE}"/>
              </a:ext>
            </a:extLst>
          </p:cNvPr>
          <p:cNvSpPr txBox="1"/>
          <p:nvPr/>
        </p:nvSpPr>
        <p:spPr>
          <a:xfrm>
            <a:off x="80439" y="2685549"/>
            <a:ext cx="4290162"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现在这个子树没有左孩子，并且它还是叶子节点</a:t>
            </a:r>
          </a:p>
        </p:txBody>
      </p:sp>
      <p:sp>
        <p:nvSpPr>
          <p:cNvPr id="10" name="文本框 9">
            <a:extLst>
              <a:ext uri="{FF2B5EF4-FFF2-40B4-BE49-F238E27FC236}">
                <a16:creationId xmlns:a16="http://schemas.microsoft.com/office/drawing/2014/main" id="{2CA81CD7-3525-85CF-F44B-CF928620FB39}"/>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8" name="文本框 17">
            <a:extLst>
              <a:ext uri="{FF2B5EF4-FFF2-40B4-BE49-F238E27FC236}">
                <a16:creationId xmlns:a16="http://schemas.microsoft.com/office/drawing/2014/main" id="{73761B2B-4B76-04E4-582C-78CD38C07376}"/>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2161A2FD-C140-2DC6-11C1-839A75DC3514}"/>
              </a:ext>
            </a:extLst>
          </p:cNvPr>
          <p:cNvSpPr txBox="1"/>
          <p:nvPr/>
        </p:nvSpPr>
        <p:spPr>
          <a:xfrm>
            <a:off x="8127805" y="1801747"/>
            <a:ext cx="318789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所以将这个节点</a:t>
            </a:r>
            <a:r>
              <a:rPr lang="en-US" altLang="zh-CN" sz="2800" dirty="0">
                <a:latin typeface="宋体" panose="02010600030101010101" pitchFamily="2" charset="-122"/>
                <a:ea typeface="宋体" panose="02010600030101010101" pitchFamily="2" charset="-122"/>
              </a:rPr>
              <a:t>D</a:t>
            </a:r>
            <a:r>
              <a:rPr lang="zh-CN" altLang="en-US" sz="2800" dirty="0">
                <a:latin typeface="宋体" panose="02010600030101010101" pitchFamily="2" charset="-122"/>
                <a:ea typeface="宋体" panose="02010600030101010101" pitchFamily="2" charset="-122"/>
              </a:rPr>
              <a:t>添加到结果当中</a:t>
            </a:r>
          </a:p>
        </p:txBody>
      </p:sp>
      <p:sp>
        <p:nvSpPr>
          <p:cNvPr id="21" name="文本框 20">
            <a:extLst>
              <a:ext uri="{FF2B5EF4-FFF2-40B4-BE49-F238E27FC236}">
                <a16:creationId xmlns:a16="http://schemas.microsoft.com/office/drawing/2014/main" id="{08D01DD6-F2A8-BB98-2EE6-F33E9ECD2D54}"/>
              </a:ext>
            </a:extLst>
          </p:cNvPr>
          <p:cNvSpPr txBox="1"/>
          <p:nvPr/>
        </p:nvSpPr>
        <p:spPr>
          <a:xfrm>
            <a:off x="6096000" y="5365765"/>
            <a:ext cx="5815435"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那么当前的子树我们完全遍历完了，该进行回溯操作了</a:t>
            </a:r>
          </a:p>
        </p:txBody>
      </p:sp>
    </p:spTree>
    <p:extLst>
      <p:ext uri="{BB962C8B-B14F-4D97-AF65-F5344CB8AC3E}">
        <p14:creationId xmlns:p14="http://schemas.microsoft.com/office/powerpoint/2010/main" val="97062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10" grpId="0"/>
      <p:bldP spid="18" grpId="0"/>
      <p:bldP spid="19" grpId="0"/>
      <p:bldP spid="2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D1885-E99B-8B94-891E-6D362D3B5254}"/>
            </a:ext>
          </a:extLst>
        </p:cNvPr>
        <p:cNvGrpSpPr/>
        <p:nvPr/>
      </p:nvGrpSpPr>
      <p:grpSpPr>
        <a:xfrm>
          <a:off x="0" y="0"/>
          <a:ext cx="0" cy="0"/>
          <a:chOff x="0" y="0"/>
          <a:chExt cx="0" cy="0"/>
        </a:xfrm>
      </p:grpSpPr>
      <p:sp>
        <p:nvSpPr>
          <p:cNvPr id="6" name="椭圆 5">
            <a:extLst>
              <a:ext uri="{FF2B5EF4-FFF2-40B4-BE49-F238E27FC236}">
                <a16:creationId xmlns:a16="http://schemas.microsoft.com/office/drawing/2014/main" id="{72248EC9-91F1-4E2C-AC95-EBFC7A8D7CF0}"/>
              </a:ext>
            </a:extLst>
          </p:cNvPr>
          <p:cNvSpPr/>
          <p:nvPr/>
        </p:nvSpPr>
        <p:spPr>
          <a:xfrm>
            <a:off x="5646000" y="2530854"/>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 name="椭圆 6">
            <a:extLst>
              <a:ext uri="{FF2B5EF4-FFF2-40B4-BE49-F238E27FC236}">
                <a16:creationId xmlns:a16="http://schemas.microsoft.com/office/drawing/2014/main" id="{F2683C3C-D225-FF7F-754F-E1A9DA807502}"/>
              </a:ext>
            </a:extLst>
          </p:cNvPr>
          <p:cNvSpPr/>
          <p:nvPr/>
        </p:nvSpPr>
        <p:spPr>
          <a:xfrm>
            <a:off x="4915013"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8" name="椭圆 7">
            <a:extLst>
              <a:ext uri="{FF2B5EF4-FFF2-40B4-BE49-F238E27FC236}">
                <a16:creationId xmlns:a16="http://schemas.microsoft.com/office/drawing/2014/main" id="{07DE2DB7-CAF4-7E33-9049-D98D749DC20F}"/>
              </a:ext>
            </a:extLst>
          </p:cNvPr>
          <p:cNvSpPr/>
          <p:nvPr/>
        </p:nvSpPr>
        <p:spPr>
          <a:xfrm>
            <a:off x="6376995" y="3472586"/>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9" name="椭圆 8">
            <a:extLst>
              <a:ext uri="{FF2B5EF4-FFF2-40B4-BE49-F238E27FC236}">
                <a16:creationId xmlns:a16="http://schemas.microsoft.com/office/drawing/2014/main" id="{CD503A93-3154-C520-9D8B-9F6C47A04171}"/>
              </a:ext>
            </a:extLst>
          </p:cNvPr>
          <p:cNvSpPr/>
          <p:nvPr/>
        </p:nvSpPr>
        <p:spPr>
          <a:xfrm>
            <a:off x="4465013"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3BACB038-4A71-4AD5-BB47-EB9A0FF43441}"/>
              </a:ext>
            </a:extLst>
          </p:cNvPr>
          <p:cNvSpPr/>
          <p:nvPr/>
        </p:nvSpPr>
        <p:spPr>
          <a:xfrm>
            <a:off x="5926995" y="44271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2" name="椭圆 11">
            <a:extLst>
              <a:ext uri="{FF2B5EF4-FFF2-40B4-BE49-F238E27FC236}">
                <a16:creationId xmlns:a16="http://schemas.microsoft.com/office/drawing/2014/main" id="{053EA71D-9FA8-878A-10F4-1C76E09BE77A}"/>
              </a:ext>
            </a:extLst>
          </p:cNvPr>
          <p:cNvSpPr/>
          <p:nvPr/>
        </p:nvSpPr>
        <p:spPr>
          <a:xfrm>
            <a:off x="6826995" y="4423563"/>
            <a:ext cx="450000" cy="450000"/>
          </a:xfrm>
          <a:prstGeom prst="ellipse">
            <a:avLst/>
          </a:prstGeom>
          <a:solidFill>
            <a:schemeClr val="accent5">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cxnSp>
        <p:nvCxnSpPr>
          <p:cNvPr id="13" name="直接连接符 12">
            <a:extLst>
              <a:ext uri="{FF2B5EF4-FFF2-40B4-BE49-F238E27FC236}">
                <a16:creationId xmlns:a16="http://schemas.microsoft.com/office/drawing/2014/main" id="{A0AC6756-A773-81FF-DE6E-1914A719FB39}"/>
              </a:ext>
            </a:extLst>
          </p:cNvPr>
          <p:cNvCxnSpPr>
            <a:cxnSpLocks/>
          </p:cNvCxnSpPr>
          <p:nvPr/>
        </p:nvCxnSpPr>
        <p:spPr>
          <a:xfrm flipH="1">
            <a:off x="5269197" y="3068359"/>
            <a:ext cx="322260" cy="375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74DD130-F5AA-A8FE-E5BE-C195002DFB8F}"/>
              </a:ext>
            </a:extLst>
          </p:cNvPr>
          <p:cNvCxnSpPr>
            <a:cxnSpLocks/>
          </p:cNvCxnSpPr>
          <p:nvPr/>
        </p:nvCxnSpPr>
        <p:spPr>
          <a:xfrm>
            <a:off x="6155759" y="3060190"/>
            <a:ext cx="322252" cy="391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D621965-571F-EDAB-8B27-74B38F9DF5E6}"/>
              </a:ext>
            </a:extLst>
          </p:cNvPr>
          <p:cNvCxnSpPr>
            <a:cxnSpLocks/>
          </p:cNvCxnSpPr>
          <p:nvPr/>
        </p:nvCxnSpPr>
        <p:spPr>
          <a:xfrm>
            <a:off x="6761487" y="3922586"/>
            <a:ext cx="227116"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5B60026-120D-820B-D62A-C2406AED0818}"/>
              </a:ext>
            </a:extLst>
          </p:cNvPr>
          <p:cNvCxnSpPr>
            <a:cxnSpLocks/>
          </p:cNvCxnSpPr>
          <p:nvPr/>
        </p:nvCxnSpPr>
        <p:spPr>
          <a:xfrm flipH="1">
            <a:off x="6265013" y="3922586"/>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DB26F12-051D-45EE-DCF9-55A192B0DA32}"/>
              </a:ext>
            </a:extLst>
          </p:cNvPr>
          <p:cNvCxnSpPr>
            <a:cxnSpLocks/>
          </p:cNvCxnSpPr>
          <p:nvPr/>
        </p:nvCxnSpPr>
        <p:spPr>
          <a:xfrm flipH="1">
            <a:off x="4790466" y="3951283"/>
            <a:ext cx="186392" cy="4471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52F3F15C-1D02-C282-6C05-73EF51A8E653}"/>
              </a:ext>
            </a:extLst>
          </p:cNvPr>
          <p:cNvSpPr txBox="1"/>
          <p:nvPr/>
        </p:nvSpPr>
        <p:spPr>
          <a:xfrm>
            <a:off x="1942679" y="231393"/>
            <a:ext cx="9906319"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左根右，先遍历左子树，在遍历根，在遍历右子树</a:t>
            </a:r>
          </a:p>
        </p:txBody>
      </p:sp>
      <p:sp>
        <p:nvSpPr>
          <p:cNvPr id="3" name="文本框 2">
            <a:extLst>
              <a:ext uri="{FF2B5EF4-FFF2-40B4-BE49-F238E27FC236}">
                <a16:creationId xmlns:a16="http://schemas.microsoft.com/office/drawing/2014/main" id="{8BAEAB89-F3AD-F6DE-BAA0-29AD0F5673EA}"/>
              </a:ext>
            </a:extLst>
          </p:cNvPr>
          <p:cNvSpPr txBox="1"/>
          <p:nvPr/>
        </p:nvSpPr>
        <p:spPr>
          <a:xfrm>
            <a:off x="0" y="228123"/>
            <a:ext cx="2031325" cy="646331"/>
          </a:xfrm>
          <a:prstGeom prst="rect">
            <a:avLst/>
          </a:prstGeom>
          <a:noFill/>
        </p:spPr>
        <p:txBody>
          <a:bodyPr wrap="none" rtlCol="0">
            <a:spAutoFit/>
          </a:bodyPr>
          <a:lstStyle/>
          <a:p>
            <a:r>
              <a:rPr lang="zh-CN" altLang="en-US" sz="3600" dirty="0">
                <a:latin typeface="华文行楷" panose="02010800040101010101" pitchFamily="2" charset="-122"/>
                <a:ea typeface="华文行楷" panose="02010800040101010101" pitchFamily="2" charset="-122"/>
              </a:rPr>
              <a:t>中序遍历</a:t>
            </a:r>
          </a:p>
        </p:txBody>
      </p:sp>
      <p:sp>
        <p:nvSpPr>
          <p:cNvPr id="2" name="矩形: 圆角 1">
            <a:extLst>
              <a:ext uri="{FF2B5EF4-FFF2-40B4-BE49-F238E27FC236}">
                <a16:creationId xmlns:a16="http://schemas.microsoft.com/office/drawing/2014/main" id="{99A1A619-4D56-515E-D89B-182563D2A6A5}"/>
              </a:ext>
            </a:extLst>
          </p:cNvPr>
          <p:cNvSpPr/>
          <p:nvPr/>
        </p:nvSpPr>
        <p:spPr>
          <a:xfrm>
            <a:off x="4356486" y="3327401"/>
            <a:ext cx="1458520" cy="1648946"/>
          </a:xfrm>
          <a:prstGeom prst="roundRect">
            <a:avLst/>
          </a:prstGeom>
          <a:noFill/>
          <a:ln w="508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9BC82D1-86E4-836F-03DF-1A46EEB66FD4}"/>
              </a:ext>
            </a:extLst>
          </p:cNvPr>
          <p:cNvSpPr txBox="1"/>
          <p:nvPr/>
        </p:nvSpPr>
        <p:spPr>
          <a:xfrm>
            <a:off x="379124" y="5617243"/>
            <a:ext cx="1273075"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结果：</a:t>
            </a:r>
          </a:p>
        </p:txBody>
      </p:sp>
      <p:sp>
        <p:nvSpPr>
          <p:cNvPr id="18" name="文本框 17">
            <a:extLst>
              <a:ext uri="{FF2B5EF4-FFF2-40B4-BE49-F238E27FC236}">
                <a16:creationId xmlns:a16="http://schemas.microsoft.com/office/drawing/2014/main" id="{5A12B5EC-2345-A7DC-CAE6-5483C354C8D5}"/>
              </a:ext>
            </a:extLst>
          </p:cNvPr>
          <p:cNvSpPr txBox="1"/>
          <p:nvPr/>
        </p:nvSpPr>
        <p:spPr>
          <a:xfrm>
            <a:off x="1399707" y="5633573"/>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D</a:t>
            </a:r>
            <a:endParaRPr lang="zh-CN" altLang="en-US" sz="2800" dirty="0">
              <a:latin typeface="宋体" panose="02010600030101010101" pitchFamily="2" charset="-122"/>
              <a:ea typeface="宋体" panose="02010600030101010101" pitchFamily="2" charset="-122"/>
            </a:endParaRPr>
          </a:p>
        </p:txBody>
      </p:sp>
      <p:sp>
        <p:nvSpPr>
          <p:cNvPr id="21" name="箭头: 左 20">
            <a:extLst>
              <a:ext uri="{FF2B5EF4-FFF2-40B4-BE49-F238E27FC236}">
                <a16:creationId xmlns:a16="http://schemas.microsoft.com/office/drawing/2014/main" id="{D25397C1-383C-F87A-BE01-C3F08DC3B899}"/>
              </a:ext>
            </a:extLst>
          </p:cNvPr>
          <p:cNvSpPr/>
          <p:nvPr/>
        </p:nvSpPr>
        <p:spPr>
          <a:xfrm rot="11209917">
            <a:off x="3873115" y="4318858"/>
            <a:ext cx="560587"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99A39F5-439D-1392-6D0E-0502F47A81D5}"/>
              </a:ext>
            </a:extLst>
          </p:cNvPr>
          <p:cNvSpPr txBox="1"/>
          <p:nvPr/>
        </p:nvSpPr>
        <p:spPr>
          <a:xfrm>
            <a:off x="10333" y="3450569"/>
            <a:ext cx="4290162" cy="954107"/>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在这颗子树中，左孩子节点（子树）已经遍历过了</a:t>
            </a:r>
          </a:p>
        </p:txBody>
      </p:sp>
      <p:sp>
        <p:nvSpPr>
          <p:cNvPr id="23" name="箭头: 左 22">
            <a:extLst>
              <a:ext uri="{FF2B5EF4-FFF2-40B4-BE49-F238E27FC236}">
                <a16:creationId xmlns:a16="http://schemas.microsoft.com/office/drawing/2014/main" id="{DEDD227B-D7E3-07EF-2754-7DCF2617A26A}"/>
              </a:ext>
            </a:extLst>
          </p:cNvPr>
          <p:cNvSpPr/>
          <p:nvPr/>
        </p:nvSpPr>
        <p:spPr>
          <a:xfrm rot="13813393">
            <a:off x="4453120" y="2994513"/>
            <a:ext cx="560587" cy="5232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6500AFF-81B8-4FC1-DC4D-E24D4C3E9719}"/>
              </a:ext>
            </a:extLst>
          </p:cNvPr>
          <p:cNvSpPr txBox="1"/>
          <p:nvPr/>
        </p:nvSpPr>
        <p:spPr>
          <a:xfrm>
            <a:off x="172671" y="2085083"/>
            <a:ext cx="541878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所以按照顺序，该遍历根节点了</a:t>
            </a:r>
          </a:p>
        </p:txBody>
      </p:sp>
      <p:sp>
        <p:nvSpPr>
          <p:cNvPr id="25" name="文本框 24">
            <a:extLst>
              <a:ext uri="{FF2B5EF4-FFF2-40B4-BE49-F238E27FC236}">
                <a16:creationId xmlns:a16="http://schemas.microsoft.com/office/drawing/2014/main" id="{4C733205-077C-AD9C-649B-3D6EAD5DD758}"/>
              </a:ext>
            </a:extLst>
          </p:cNvPr>
          <p:cNvSpPr txBox="1"/>
          <p:nvPr/>
        </p:nvSpPr>
        <p:spPr>
          <a:xfrm>
            <a:off x="1722989" y="5627236"/>
            <a:ext cx="439379"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B</a:t>
            </a:r>
            <a:endParaRPr lang="zh-CN" altLang="en-US" sz="2800" dirty="0">
              <a:latin typeface="宋体" panose="02010600030101010101" pitchFamily="2" charset="-122"/>
              <a:ea typeface="宋体" panose="02010600030101010101" pitchFamily="2" charset="-122"/>
            </a:endParaRPr>
          </a:p>
        </p:txBody>
      </p:sp>
      <p:sp>
        <p:nvSpPr>
          <p:cNvPr id="27" name="矩形: 圆角 26">
            <a:extLst>
              <a:ext uri="{FF2B5EF4-FFF2-40B4-BE49-F238E27FC236}">
                <a16:creationId xmlns:a16="http://schemas.microsoft.com/office/drawing/2014/main" id="{DAED93B2-8E9D-50DD-E7E9-144AA53C4D7F}"/>
              </a:ext>
            </a:extLst>
          </p:cNvPr>
          <p:cNvSpPr/>
          <p:nvPr/>
        </p:nvSpPr>
        <p:spPr>
          <a:xfrm>
            <a:off x="5195999" y="4361199"/>
            <a:ext cx="450001" cy="523220"/>
          </a:xfrm>
          <a:prstGeom prst="roundRect">
            <a:avLst/>
          </a:prstGeom>
          <a:noFill/>
          <a:ln w="50800">
            <a:solidFill>
              <a:schemeClr val="accent3">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A76AC42-2486-7807-DA07-A4968180D052}"/>
              </a:ext>
            </a:extLst>
          </p:cNvPr>
          <p:cNvSpPr txBox="1"/>
          <p:nvPr/>
        </p:nvSpPr>
        <p:spPr>
          <a:xfrm>
            <a:off x="7558836" y="1632469"/>
            <a:ext cx="4290162" cy="2246769"/>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把根节点放到结果中，按照顺序该遍历当前子树的右孩子节点了，但是它没有右孩子节点，所以就可以直接进行回溯操作</a:t>
            </a:r>
          </a:p>
        </p:txBody>
      </p:sp>
    </p:spTree>
    <p:extLst>
      <p:ext uri="{BB962C8B-B14F-4D97-AF65-F5344CB8AC3E}">
        <p14:creationId xmlns:p14="http://schemas.microsoft.com/office/powerpoint/2010/main" val="3345846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p:bldP spid="25" grpId="0"/>
      <p:bldP spid="27" grpId="0" animBg="1"/>
      <p:bldP spid="28" grpId="0"/>
    </p:bldLst>
  </p:timing>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3285</TotalTime>
  <Words>29949</Words>
  <Application>Microsoft Office PowerPoint</Application>
  <PresentationFormat>宽屏</PresentationFormat>
  <Paragraphs>6858</Paragraphs>
  <Slides>335</Slides>
  <Notes>7</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335</vt:i4>
      </vt:variant>
    </vt:vector>
  </HeadingPairs>
  <TitlesOfParts>
    <vt:vector size="344" baseType="lpstr">
      <vt:lpstr>等线</vt:lpstr>
      <vt:lpstr>华文楷体</vt:lpstr>
      <vt:lpstr>华文行楷</vt:lpstr>
      <vt:lpstr>宋体</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杜金雨</dc:creator>
  <cp:lastModifiedBy>金雨 杜</cp:lastModifiedBy>
  <cp:revision>36</cp:revision>
  <dcterms:created xsi:type="dcterms:W3CDTF">2023-08-09T12:44:00Z</dcterms:created>
  <dcterms:modified xsi:type="dcterms:W3CDTF">2026-01-27T05:12:52Z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ies>
</file>